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57" r:id="rId5"/>
    <p:sldId id="258" r:id="rId6"/>
    <p:sldId id="265" r:id="rId7"/>
    <p:sldId id="266" r:id="rId8"/>
    <p:sldId id="267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39E1-52E5-43FA-8369-47DF0E2785E0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5EDF4-F3E6-4D04-8559-2A982E7CF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5EDF4-F3E6-4D04-8559-2A982E7CF4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5EDF4-F3E6-4D04-8559-2A982E7CF4D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5EDF4-F3E6-4D04-8559-2A982E7CF4D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5EDF4-F3E6-4D04-8559-2A982E7CF4D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5EDF4-F3E6-4D04-8559-2A982E7CF4D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5EDF4-F3E6-4D04-8559-2A982E7CF4D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5EDF4-F3E6-4D04-8559-2A982E7CF4D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5EDF4-F3E6-4D04-8559-2A982E7CF4D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5EDF4-F3E6-4D04-8559-2A982E7CF4D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80966-4294-446D-A4B6-D41CC102F08C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FECC25-A4F0-4FFA-BAD1-CF1F1EA3799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QyKaPQ6Ab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XpgnKoavZ8o&amp;feature=relat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grebfilm.hr/index_e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.fh-wuerzburg.de/petzke/zagreb.html" TargetMode="External"/><Relationship Id="rId5" Type="http://schemas.openxmlformats.org/officeDocument/2006/relationships/hyperlink" Target="http://en.wikipedia.org/wiki/Professor_Balthazar" TargetMode="External"/><Relationship Id="rId4" Type="http://schemas.openxmlformats.org/officeDocument/2006/relationships/hyperlink" Target="http://en.wikipedia.org/wiki/Animafest_Zagre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Zagreb Film Studio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latin typeface="+mj-lt"/>
              </a:rPr>
              <a:t>FILM344 – Group Presentation</a:t>
            </a:r>
          </a:p>
          <a:p>
            <a:pPr algn="ctr"/>
            <a:r>
              <a:rPr lang="en-US" dirty="0" smtClean="0"/>
              <a:t>Russ Austin</a:t>
            </a:r>
          </a:p>
          <a:p>
            <a:pPr algn="ctr"/>
            <a:r>
              <a:rPr lang="en-US" dirty="0" smtClean="0"/>
              <a:t>Trevor </a:t>
            </a:r>
            <a:r>
              <a:rPr lang="en-US" dirty="0" err="1" smtClean="0"/>
              <a:t>Bena</a:t>
            </a:r>
            <a:endParaRPr lang="en-US" dirty="0" smtClean="0"/>
          </a:p>
          <a:p>
            <a:pPr algn="ctr"/>
            <a:r>
              <a:rPr lang="en-US" dirty="0" smtClean="0">
                <a:latin typeface="+mj-lt"/>
              </a:rPr>
              <a:t>Peter Carta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    The Ersatz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+mj-lt"/>
              </a:rPr>
              <a:t>1961</a:t>
            </a:r>
            <a:r>
              <a:rPr lang="en-US" dirty="0" smtClean="0"/>
              <a:t>)	     Lighthouse Keeping (</a:t>
            </a:r>
            <a:r>
              <a:rPr lang="en-US" dirty="0" smtClean="0">
                <a:latin typeface="+mj-lt"/>
              </a:rPr>
              <a:t>1969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3"/>
              </a:rPr>
              <a:t>http://www.youtube.com/watch?v=xQyKaPQ6Abs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http://www.youtube.com/watch?v=XpgnKoavZ8o&amp;feature=related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2057400"/>
            <a:ext cx="3004826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2057400"/>
            <a:ext cx="3047701" cy="225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http://www.zagrebfilm.hr/index_e.asp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http://en.wikipedia.org/wiki/Animafest_Zagreb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http://en.wikipedia.org/wiki/Professor_Balthazar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http://w3.fh-wuerzburg.de/petzke/zagreb.html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Zagreb Studios is a Croatian based film company started in 1953 in Yugoslavia </a:t>
            </a:r>
          </a:p>
          <a:p>
            <a:r>
              <a:rPr lang="en-US" dirty="0" smtClean="0"/>
              <a:t>1920-1950 – Due to long tradition of art in Croatia, many attempts were made at animation</a:t>
            </a:r>
          </a:p>
          <a:p>
            <a:pPr lvl="1"/>
            <a:r>
              <a:rPr lang="en-US" dirty="0" smtClean="0"/>
              <a:t>Many attempts, but no known  success</a:t>
            </a:r>
          </a:p>
          <a:p>
            <a:r>
              <a:rPr lang="en-US" dirty="0" smtClean="0"/>
              <a:t>1949 – A group of caricaturists lead by Walter </a:t>
            </a:r>
            <a:r>
              <a:rPr lang="en-US" dirty="0" err="1" smtClean="0"/>
              <a:t>Neugebauer</a:t>
            </a:r>
            <a:r>
              <a:rPr lang="en-US" dirty="0" smtClean="0"/>
              <a:t> and </a:t>
            </a:r>
            <a:r>
              <a:rPr lang="en-US" dirty="0" err="1" smtClean="0"/>
              <a:t>Fadil</a:t>
            </a:r>
            <a:r>
              <a:rPr lang="en-US" dirty="0" smtClean="0"/>
              <a:t> </a:t>
            </a:r>
            <a:r>
              <a:rPr lang="en-US" dirty="0" err="1" smtClean="0"/>
              <a:t>Hadžić</a:t>
            </a:r>
            <a:r>
              <a:rPr lang="en-US" dirty="0" smtClean="0"/>
              <a:t> began work on the first independent animated film in Croatia. </a:t>
            </a:r>
          </a:p>
          <a:p>
            <a:pPr lvl="1"/>
            <a:r>
              <a:rPr lang="en-US" dirty="0" smtClean="0"/>
              <a:t>Worked on it for </a:t>
            </a:r>
            <a:r>
              <a:rPr lang="en-US" dirty="0" smtClean="0">
                <a:latin typeface="+mj-lt"/>
              </a:rPr>
              <a:t>1</a:t>
            </a:r>
            <a:r>
              <a:rPr lang="en-US" dirty="0" smtClean="0"/>
              <a:t> year. </a:t>
            </a:r>
            <a:r>
              <a:rPr lang="en-US" dirty="0" smtClean="0">
                <a:latin typeface="+mj-lt"/>
              </a:rPr>
              <a:t>20</a:t>
            </a:r>
            <a:r>
              <a:rPr lang="en-US" dirty="0" smtClean="0"/>
              <a:t> minute animation</a:t>
            </a:r>
          </a:p>
          <a:p>
            <a:pPr lvl="1"/>
            <a:r>
              <a:rPr lang="en-US" dirty="0" smtClean="0"/>
              <a:t>The Big Meeting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seeing the success of the film the Yugoslavian government began funding  production </a:t>
            </a:r>
          </a:p>
          <a:p>
            <a:pPr lvl="1"/>
            <a:r>
              <a:rPr lang="en-US" dirty="0" err="1" smtClean="0"/>
              <a:t>Duga</a:t>
            </a:r>
            <a:r>
              <a:rPr lang="en-US" dirty="0" smtClean="0"/>
              <a:t> Film (Rainbow Film)</a:t>
            </a:r>
          </a:p>
          <a:p>
            <a:r>
              <a:rPr lang="en-US" dirty="0" smtClean="0"/>
              <a:t>Began training new drawers, animators, inkers, painters, backgrounders and other specialists,</a:t>
            </a:r>
          </a:p>
          <a:p>
            <a:r>
              <a:rPr lang="en-US" dirty="0" smtClean="0"/>
              <a:t>Isolated from the west. Self taught from mail ordered textbook from United States </a:t>
            </a:r>
          </a:p>
          <a:p>
            <a:r>
              <a:rPr lang="en-US" dirty="0" smtClean="0"/>
              <a:t>Produced </a:t>
            </a:r>
            <a:r>
              <a:rPr lang="en-US" dirty="0" smtClean="0">
                <a:latin typeface="+mj-lt"/>
              </a:rPr>
              <a:t>5</a:t>
            </a:r>
            <a:r>
              <a:rPr lang="en-US" dirty="0" smtClean="0"/>
              <a:t> animated films before government stopped funding in </a:t>
            </a:r>
            <a:r>
              <a:rPr lang="en-US" dirty="0" smtClean="0">
                <a:latin typeface="+mj-lt"/>
              </a:rPr>
              <a:t>1952</a:t>
            </a:r>
            <a:r>
              <a:rPr lang="en-US" dirty="0" smtClean="0"/>
              <a:t> because of bad economy due to Isolation from Soviet and Western world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1953 – Croatian Union of Film establishes Zagreb Film Co.</a:t>
            </a:r>
          </a:p>
          <a:p>
            <a:pPr lvl="1"/>
            <a:r>
              <a:rPr lang="en-US" dirty="0" smtClean="0"/>
              <a:t>Worked on several different categories of film</a:t>
            </a:r>
          </a:p>
          <a:p>
            <a:pPr lvl="2"/>
            <a:r>
              <a:rPr lang="en-US" dirty="0" smtClean="0"/>
              <a:t>Distribution and Production of both short and feature length films</a:t>
            </a:r>
          </a:p>
          <a:p>
            <a:pPr lvl="2"/>
            <a:r>
              <a:rPr lang="en-US" dirty="0" smtClean="0"/>
              <a:t>Started with commissioned and commercial films</a:t>
            </a:r>
          </a:p>
          <a:p>
            <a:pPr lvl="2"/>
            <a:r>
              <a:rPr lang="en-US" dirty="0" smtClean="0"/>
              <a:t>Specialized in documentaries and short feature films</a:t>
            </a:r>
          </a:p>
          <a:p>
            <a:r>
              <a:rPr lang="en-US" dirty="0" smtClean="0"/>
              <a:t>1956 – Formed Studio for Animated Films</a:t>
            </a:r>
          </a:p>
          <a:p>
            <a:pPr lvl="1"/>
            <a:r>
              <a:rPr lang="en-US" dirty="0" smtClean="0"/>
              <a:t>This division is where the studio gained fame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Rainbow Film group joined  with the newly formed studio</a:t>
            </a:r>
          </a:p>
          <a:p>
            <a:r>
              <a:rPr lang="en-US" dirty="0" smtClean="0"/>
              <a:t>Attracted many members </a:t>
            </a:r>
          </a:p>
          <a:p>
            <a:r>
              <a:rPr lang="en-US" dirty="0" smtClean="0"/>
              <a:t>Late </a:t>
            </a:r>
            <a:r>
              <a:rPr lang="en-US" dirty="0" smtClean="0">
                <a:latin typeface="+mj-lt"/>
              </a:rPr>
              <a:t>50</a:t>
            </a:r>
            <a:r>
              <a:rPr lang="en-US" dirty="0" smtClean="0"/>
              <a:t>’s - Early </a:t>
            </a:r>
            <a:r>
              <a:rPr lang="en-US" dirty="0" smtClean="0">
                <a:latin typeface="+mj-lt"/>
              </a:rPr>
              <a:t>60</a:t>
            </a:r>
            <a:r>
              <a:rPr lang="en-US" dirty="0" smtClean="0"/>
              <a:t>’s – Many independent films produced, led to international success of Zagreb School of Animated Film</a:t>
            </a:r>
          </a:p>
          <a:p>
            <a:r>
              <a:rPr lang="en-US" dirty="0" smtClean="0"/>
              <a:t>Produced many independent films and </a:t>
            </a:r>
            <a:r>
              <a:rPr lang="en-US" dirty="0" smtClean="0">
                <a:latin typeface="+mj-lt"/>
              </a:rPr>
              <a:t>4</a:t>
            </a:r>
            <a:r>
              <a:rPr lang="en-US" dirty="0" smtClean="0"/>
              <a:t> animated series’: Hound for Hire, Inspector Mask, Professor Balthazar and The Little Flying Bears. </a:t>
            </a:r>
          </a:p>
          <a:p>
            <a:pPr lvl="1"/>
            <a:r>
              <a:rPr lang="en-US" dirty="0" smtClean="0"/>
              <a:t>Professor Balthazar had great success world wide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Communist Influences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Produced films in the “reduced animation” style</a:t>
            </a:r>
          </a:p>
          <a:p>
            <a:pPr lvl="1"/>
            <a:r>
              <a:rPr lang="en-US" dirty="0" smtClean="0"/>
              <a:t>Characterized by simple shapes and backgrounds </a:t>
            </a:r>
          </a:p>
          <a:p>
            <a:pPr lvl="1"/>
            <a:r>
              <a:rPr lang="en-US" dirty="0" smtClean="0"/>
              <a:t>Would use 4000 frames where a western studio would use 15,000 frames </a:t>
            </a:r>
          </a:p>
          <a:p>
            <a:pPr lvl="1"/>
            <a:r>
              <a:rPr lang="en-US" dirty="0" smtClean="0"/>
              <a:t>Held back by lack of modern technology and materials</a:t>
            </a:r>
          </a:p>
          <a:p>
            <a:pPr lvl="1"/>
            <a:r>
              <a:rPr lang="en-US" dirty="0" smtClean="0"/>
              <a:t>Funding was dependent on government  central economic planning</a:t>
            </a:r>
          </a:p>
          <a:p>
            <a:pPr lvl="1"/>
            <a:r>
              <a:rPr lang="en-US" dirty="0" smtClean="0"/>
              <a:t>Subject matter had to be acceptable to the Communist Party</a:t>
            </a:r>
          </a:p>
          <a:p>
            <a:pPr lvl="1"/>
            <a:r>
              <a:rPr lang="en-US" dirty="0" smtClean="0"/>
              <a:t>Members turned down offers to move production to west </a:t>
            </a:r>
          </a:p>
        </p:txBody>
      </p:sp>
    </p:spTree>
    <p:extLst>
      <p:ext uri="{BB962C8B-B14F-4D97-AF65-F5344CB8AC3E}">
        <p14:creationId xmlns:p14="http://schemas.microsoft.com/office/powerpoint/2010/main" val="401552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Post Croatian War of Independence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Zagreb stopped production with the fall of communism because of the 5 year Croatian  War of independence </a:t>
            </a:r>
          </a:p>
          <a:p>
            <a:r>
              <a:rPr lang="en-US" dirty="0" smtClean="0"/>
              <a:t>Lost subsidies from communist government </a:t>
            </a:r>
          </a:p>
          <a:p>
            <a:r>
              <a:rPr lang="en-US" dirty="0" smtClean="0"/>
              <a:t>They were reformed in 1995 by the City of Zagreb. now do contract animation and custom animation</a:t>
            </a:r>
          </a:p>
          <a:p>
            <a:r>
              <a:rPr lang="en-US" dirty="0" smtClean="0"/>
              <a:t>Difficult to License work since Communist government made long term contracts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7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1962 - American Academy Award for the animated    	   film </a:t>
            </a:r>
            <a:r>
              <a:rPr lang="en-US" i="1" dirty="0" smtClean="0"/>
              <a:t>The Ersatz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 - </a:t>
            </a:r>
            <a:r>
              <a:rPr lang="en-US" dirty="0" smtClean="0"/>
              <a:t>First non-American to win an Oscar (</a:t>
            </a:r>
            <a:r>
              <a:rPr lang="en-US" dirty="0" err="1" smtClean="0"/>
              <a:t>Dušan</a:t>
            </a:r>
            <a:r>
              <a:rPr lang="en-US" dirty="0" smtClean="0"/>
              <a:t>    	   </a:t>
            </a:r>
            <a:r>
              <a:rPr lang="en-US" dirty="0" err="1" smtClean="0"/>
              <a:t>Vukotić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Nedeljko</a:t>
            </a:r>
            <a:r>
              <a:rPr lang="en-US" dirty="0" smtClean="0"/>
              <a:t> </a:t>
            </a:r>
            <a:r>
              <a:rPr lang="en-US" dirty="0" err="1" smtClean="0"/>
              <a:t>Dragić’s</a:t>
            </a:r>
            <a:r>
              <a:rPr lang="en-US" dirty="0" smtClean="0"/>
              <a:t> </a:t>
            </a:r>
            <a:r>
              <a:rPr lang="en-US" i="1" dirty="0" err="1" smtClean="0"/>
              <a:t>Tup-Tup</a:t>
            </a:r>
            <a:r>
              <a:rPr lang="en-US" dirty="0" smtClean="0"/>
              <a:t> and </a:t>
            </a:r>
            <a:r>
              <a:rPr lang="en-US" dirty="0" err="1" smtClean="0"/>
              <a:t>Zlatko</a:t>
            </a:r>
            <a:r>
              <a:rPr lang="en-US" dirty="0" smtClean="0"/>
              <a:t> </a:t>
            </a:r>
            <a:r>
              <a:rPr lang="en-US" dirty="0" err="1" smtClean="0"/>
              <a:t>Grgić’s</a:t>
            </a:r>
            <a:r>
              <a:rPr lang="en-US" dirty="0" smtClean="0"/>
              <a:t> </a:t>
            </a:r>
            <a:r>
              <a:rPr lang="en-US" i="1" dirty="0" smtClean="0"/>
              <a:t>Dream </a:t>
            </a:r>
            <a:r>
              <a:rPr lang="en-US" dirty="0" smtClean="0"/>
              <a:t>Doll nominated for Oscars</a:t>
            </a:r>
          </a:p>
          <a:p>
            <a:r>
              <a:rPr lang="en-US" dirty="0" smtClean="0"/>
              <a:t>Over next 30 years the studio and it’s artists won many international awards and recognitions (about </a:t>
            </a:r>
            <a:r>
              <a:rPr lang="en-US" dirty="0" smtClean="0">
                <a:latin typeface="+mj-lt"/>
              </a:rPr>
              <a:t>500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755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Educated people on the possibilities of Animation</a:t>
            </a:r>
          </a:p>
          <a:p>
            <a:pPr lvl="1"/>
            <a:r>
              <a:rPr lang="en-US" dirty="0" smtClean="0"/>
              <a:t>Zagreb School of Animation</a:t>
            </a:r>
          </a:p>
          <a:p>
            <a:pPr lvl="2"/>
            <a:r>
              <a:rPr lang="en-US" dirty="0" smtClean="0"/>
              <a:t>trained many artists</a:t>
            </a:r>
          </a:p>
          <a:p>
            <a:pPr lvl="1"/>
            <a:r>
              <a:rPr lang="en-US" dirty="0" smtClean="0"/>
              <a:t>Most animations are independent </a:t>
            </a:r>
          </a:p>
          <a:p>
            <a:pPr lvl="2"/>
            <a:r>
              <a:rPr lang="en-US" dirty="0" smtClean="0"/>
              <a:t>Animators do mostly what they choose to do </a:t>
            </a:r>
          </a:p>
          <a:p>
            <a:r>
              <a:rPr lang="en-US" dirty="0" smtClean="0"/>
              <a:t>World Festival of Animated Film (</a:t>
            </a:r>
            <a:r>
              <a:rPr lang="en-US" dirty="0" err="1" smtClean="0"/>
              <a:t>Animafest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/>
              <a:t>Festival dedicated to the art of Animation</a:t>
            </a:r>
          </a:p>
          <a:p>
            <a:pPr lvl="1"/>
            <a:r>
              <a:rPr lang="en-US" sz="2000" dirty="0" smtClean="0"/>
              <a:t>Main Competition, Student Films Competition, Children Films, Educational Films, Commercials, Music Videos and Films Made for the Internet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0126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</TotalTime>
  <Words>431</Words>
  <Application>Microsoft Office PowerPoint</Application>
  <PresentationFormat>On-screen Show (4:3)</PresentationFormat>
  <Paragraphs>82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Zagreb Film Studio </vt:lpstr>
      <vt:lpstr>History</vt:lpstr>
      <vt:lpstr>History</vt:lpstr>
      <vt:lpstr>History</vt:lpstr>
      <vt:lpstr>History</vt:lpstr>
      <vt:lpstr>Communist Influences  </vt:lpstr>
      <vt:lpstr>Post Croatian War of Independence </vt:lpstr>
      <vt:lpstr>Awards</vt:lpstr>
      <vt:lpstr>Main Contributions</vt:lpstr>
      <vt:lpstr>Animation Examples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Zegrab Film Studio</dc:title>
  <dc:creator>Pete</dc:creator>
  <cp:lastModifiedBy>Frances Weller Bailey - fbailey</cp:lastModifiedBy>
  <cp:revision>52</cp:revision>
  <dcterms:created xsi:type="dcterms:W3CDTF">2012-03-12T04:31:08Z</dcterms:created>
  <dcterms:modified xsi:type="dcterms:W3CDTF">2012-04-04T16:53:55Z</dcterms:modified>
</cp:coreProperties>
</file>