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7" r:id="rId4"/>
    <p:sldId id="265" r:id="rId5"/>
    <p:sldId id="264" r:id="rId6"/>
    <p:sldId id="266" r:id="rId7"/>
    <p:sldId id="260" r:id="rId8"/>
    <p:sldId id="271" r:id="rId9"/>
    <p:sldId id="270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50FFA-09F7-49E4-8A30-6109D96DA01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23CD5B-DDE8-4BE9-9D3E-D0FC16BD7935}">
      <dgm:prSet phldrT="[Text]"/>
      <dgm:spPr/>
      <dgm:t>
        <a:bodyPr/>
        <a:lstStyle/>
        <a:p>
          <a:r>
            <a:rPr lang="en-US"/>
            <a:t>Global Searchbox</a:t>
          </a:r>
        </a:p>
        <a:p>
          <a:r>
            <a:rPr lang="en-US"/>
            <a:t>SearchHub = SiteName, Tab=All</a:t>
          </a:r>
        </a:p>
        <a:p>
          <a:r>
            <a:rPr lang="en-US"/>
            <a:t>QPL = Search</a:t>
          </a:r>
        </a:p>
      </dgm:t>
    </dgm:pt>
    <dgm:pt modelId="{B20750B0-CF01-455C-B0E4-1F1BEAEC75B8}" type="parTrans" cxnId="{68B47716-A592-4BE3-BC2E-5F784A376D00}">
      <dgm:prSet/>
      <dgm:spPr/>
      <dgm:t>
        <a:bodyPr/>
        <a:lstStyle/>
        <a:p>
          <a:endParaRPr lang="en-US"/>
        </a:p>
      </dgm:t>
    </dgm:pt>
    <dgm:pt modelId="{CD4D7B69-B802-4F6D-81EB-DB5330F8C470}" type="sibTrans" cxnId="{68B47716-A592-4BE3-BC2E-5F784A376D00}">
      <dgm:prSet/>
      <dgm:spPr/>
      <dgm:t>
        <a:bodyPr/>
        <a:lstStyle/>
        <a:p>
          <a:endParaRPr lang="en-US"/>
        </a:p>
      </dgm:t>
    </dgm:pt>
    <dgm:pt modelId="{7996D81A-C60B-442D-9E78-FF7E05685FF8}">
      <dgm:prSet phldrT="[Text]"/>
      <dgm:spPr/>
      <dgm:t>
        <a:bodyPr/>
        <a:lstStyle/>
        <a:p>
          <a:r>
            <a:rPr lang="en-US"/>
            <a:t>Main Interface</a:t>
          </a:r>
        </a:p>
        <a:p>
          <a:r>
            <a:rPr lang="en-US"/>
            <a:t>SearchHub = SiteName, Tab = All, Products</a:t>
          </a:r>
        </a:p>
        <a:p>
          <a:r>
            <a:rPr lang="en-US"/>
            <a:t>QPL = Search</a:t>
          </a:r>
        </a:p>
      </dgm:t>
    </dgm:pt>
    <dgm:pt modelId="{59156306-0A11-4A5F-BCB6-35B59F2111A3}" type="parTrans" cxnId="{51751154-1386-464D-9C75-333E8CDED546}">
      <dgm:prSet/>
      <dgm:spPr/>
      <dgm:t>
        <a:bodyPr/>
        <a:lstStyle/>
        <a:p>
          <a:endParaRPr lang="en-US"/>
        </a:p>
      </dgm:t>
    </dgm:pt>
    <dgm:pt modelId="{A1FDA0CB-22B5-4632-8FF1-8320778B28AC}" type="sibTrans" cxnId="{51751154-1386-464D-9C75-333E8CDED546}">
      <dgm:prSet/>
      <dgm:spPr/>
      <dgm:t>
        <a:bodyPr/>
        <a:lstStyle/>
        <a:p>
          <a:endParaRPr lang="en-US"/>
        </a:p>
      </dgm:t>
    </dgm:pt>
    <dgm:pt modelId="{1F05E04A-6EEE-4F3A-AD12-87E2ECB14E37}">
      <dgm:prSet phldrT="[Text]"/>
      <dgm:spPr/>
      <dgm:t>
        <a:bodyPr/>
        <a:lstStyle/>
        <a:p>
          <a:r>
            <a:rPr lang="en-US"/>
            <a:t>Listing1</a:t>
          </a:r>
        </a:p>
        <a:p>
          <a:r>
            <a:rPr lang="en-US"/>
            <a:t>SearchHub = Listings,</a:t>
          </a:r>
          <a:br>
            <a:rPr lang="en-US"/>
          </a:br>
          <a:r>
            <a:rPr lang="en-US"/>
            <a:t> Tab=SiteNameListName</a:t>
          </a:r>
        </a:p>
        <a:p>
          <a:r>
            <a:rPr lang="en-US"/>
            <a:t>QPL = Listing</a:t>
          </a:r>
        </a:p>
      </dgm:t>
    </dgm:pt>
    <dgm:pt modelId="{FD475723-1D68-423D-958F-10F129BE4BEF}" type="parTrans" cxnId="{A024BB2A-D84C-43CB-83E8-6C920D92994C}">
      <dgm:prSet/>
      <dgm:spPr/>
      <dgm:t>
        <a:bodyPr/>
        <a:lstStyle/>
        <a:p>
          <a:endParaRPr lang="en-US"/>
        </a:p>
      </dgm:t>
    </dgm:pt>
    <dgm:pt modelId="{DCA01B93-A34A-4BE0-9E03-1172C53D4DC0}" type="sibTrans" cxnId="{A024BB2A-D84C-43CB-83E8-6C920D92994C}">
      <dgm:prSet/>
      <dgm:spPr/>
      <dgm:t>
        <a:bodyPr/>
        <a:lstStyle/>
        <a:p>
          <a:endParaRPr lang="en-US"/>
        </a:p>
      </dgm:t>
    </dgm:pt>
    <dgm:pt modelId="{73A9C5DB-9615-4B78-93E1-3457A39F0946}">
      <dgm:prSet phldrT="[Text]"/>
      <dgm:spPr/>
      <dgm:t>
        <a:bodyPr/>
        <a:lstStyle/>
        <a:p>
          <a:r>
            <a:rPr lang="en-US"/>
            <a:t>Listing2</a:t>
          </a:r>
        </a:p>
        <a:p>
          <a:r>
            <a:rPr lang="en-US"/>
            <a:t>SearchHub = Listings, </a:t>
          </a:r>
          <a:br>
            <a:rPr lang="en-US"/>
          </a:br>
          <a:r>
            <a:rPr lang="en-US"/>
            <a:t>Tab = SiteNameListName</a:t>
          </a:r>
        </a:p>
        <a:p>
          <a:r>
            <a:rPr lang="en-US"/>
            <a:t>QPL = Listing</a:t>
          </a:r>
        </a:p>
      </dgm:t>
    </dgm:pt>
    <dgm:pt modelId="{B8D256C1-3C8C-42DB-8A83-63993046CA3B}" type="parTrans" cxnId="{79B1EC3C-AB1D-4DBF-A0F9-115FF22AD7E4}">
      <dgm:prSet/>
      <dgm:spPr/>
      <dgm:t>
        <a:bodyPr/>
        <a:lstStyle/>
        <a:p>
          <a:endParaRPr lang="en-US"/>
        </a:p>
      </dgm:t>
    </dgm:pt>
    <dgm:pt modelId="{2148A7BD-5D5E-447C-9E38-D096F4F034B5}" type="sibTrans" cxnId="{79B1EC3C-AB1D-4DBF-A0F9-115FF22AD7E4}">
      <dgm:prSet/>
      <dgm:spPr/>
      <dgm:t>
        <a:bodyPr/>
        <a:lstStyle/>
        <a:p>
          <a:endParaRPr lang="en-US"/>
        </a:p>
      </dgm:t>
    </dgm:pt>
    <dgm:pt modelId="{3B9BB478-26F7-43CA-B024-8A5C3CA966C8}">
      <dgm:prSet phldrT="[Text]"/>
      <dgm:spPr/>
      <dgm:t>
        <a:bodyPr/>
        <a:lstStyle/>
        <a:p>
          <a:r>
            <a:rPr lang="en-US"/>
            <a:t>Recommendations</a:t>
          </a:r>
        </a:p>
        <a:p>
          <a:r>
            <a:rPr lang="en-US"/>
            <a:t>ContentType=News</a:t>
          </a:r>
        </a:p>
        <a:p>
          <a:r>
            <a:rPr lang="en-US"/>
            <a:t>originLevel1=SiteName</a:t>
          </a:r>
          <a:br>
            <a:rPr lang="en-US"/>
          </a:br>
          <a:r>
            <a:rPr lang="en-US"/>
            <a:t>QPL = Recommendations</a:t>
          </a:r>
        </a:p>
      </dgm:t>
    </dgm:pt>
    <dgm:pt modelId="{FA7CEA23-8C76-4BCA-9497-4194A9D09781}" type="parTrans" cxnId="{E833BA32-DF35-4E08-A337-9B576B35F197}">
      <dgm:prSet/>
      <dgm:spPr/>
      <dgm:t>
        <a:bodyPr/>
        <a:lstStyle/>
        <a:p>
          <a:endParaRPr lang="en-US"/>
        </a:p>
      </dgm:t>
    </dgm:pt>
    <dgm:pt modelId="{99E899C6-BAA5-4866-8531-3D258E557796}" type="sibTrans" cxnId="{E833BA32-DF35-4E08-A337-9B576B35F197}">
      <dgm:prSet/>
      <dgm:spPr/>
      <dgm:t>
        <a:bodyPr/>
        <a:lstStyle/>
        <a:p>
          <a:endParaRPr lang="en-US"/>
        </a:p>
      </dgm:t>
    </dgm:pt>
    <dgm:pt modelId="{A82A4668-AA2E-4D6B-AB63-1A10BC64FF59}" type="pres">
      <dgm:prSet presAssocID="{90B50FFA-09F7-49E4-8A30-6109D96DA0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12D2DB-9B55-46D2-B088-E9A593196ED2}" type="pres">
      <dgm:prSet presAssocID="{D623CD5B-DDE8-4BE9-9D3E-D0FC16BD7935}" presName="vertOne" presStyleCnt="0"/>
      <dgm:spPr/>
    </dgm:pt>
    <dgm:pt modelId="{37E4F7B0-9EDC-480C-BD0D-3ABF2594AC28}" type="pres">
      <dgm:prSet presAssocID="{D623CD5B-DDE8-4BE9-9D3E-D0FC16BD7935}" presName="txOne" presStyleLbl="node0" presStyleIdx="0" presStyleCnt="1">
        <dgm:presLayoutVars>
          <dgm:chPref val="3"/>
        </dgm:presLayoutVars>
      </dgm:prSet>
      <dgm:spPr/>
    </dgm:pt>
    <dgm:pt modelId="{192719FB-A99E-4EF6-9FB5-1CFCEB1A4364}" type="pres">
      <dgm:prSet presAssocID="{D623CD5B-DDE8-4BE9-9D3E-D0FC16BD7935}" presName="parTransOne" presStyleCnt="0"/>
      <dgm:spPr/>
    </dgm:pt>
    <dgm:pt modelId="{49C4CACD-65E1-4417-AE91-702AE0E06909}" type="pres">
      <dgm:prSet presAssocID="{D623CD5B-DDE8-4BE9-9D3E-D0FC16BD7935}" presName="horzOne" presStyleCnt="0"/>
      <dgm:spPr/>
    </dgm:pt>
    <dgm:pt modelId="{27850D3A-9A7A-4D0B-992E-9C94FD68E288}" type="pres">
      <dgm:prSet presAssocID="{7996D81A-C60B-442D-9E78-FF7E05685FF8}" presName="vertTwo" presStyleCnt="0"/>
      <dgm:spPr/>
    </dgm:pt>
    <dgm:pt modelId="{FD79D043-F996-4859-9A94-89570CFD3A63}" type="pres">
      <dgm:prSet presAssocID="{7996D81A-C60B-442D-9E78-FF7E05685FF8}" presName="txTwo" presStyleLbl="node2" presStyleIdx="0" presStyleCnt="2">
        <dgm:presLayoutVars>
          <dgm:chPref val="3"/>
        </dgm:presLayoutVars>
      </dgm:prSet>
      <dgm:spPr/>
    </dgm:pt>
    <dgm:pt modelId="{1DD618B5-2AC1-4F18-857D-D885366CF4D5}" type="pres">
      <dgm:prSet presAssocID="{7996D81A-C60B-442D-9E78-FF7E05685FF8}" presName="parTransTwo" presStyleCnt="0"/>
      <dgm:spPr/>
    </dgm:pt>
    <dgm:pt modelId="{B758C541-705A-4A02-858F-C3E10D8C8491}" type="pres">
      <dgm:prSet presAssocID="{7996D81A-C60B-442D-9E78-FF7E05685FF8}" presName="horzTwo" presStyleCnt="0"/>
      <dgm:spPr/>
    </dgm:pt>
    <dgm:pt modelId="{04BA5628-60C2-4070-9453-5271E82F4A7F}" type="pres">
      <dgm:prSet presAssocID="{1F05E04A-6EEE-4F3A-AD12-87E2ECB14E37}" presName="vertThree" presStyleCnt="0"/>
      <dgm:spPr/>
    </dgm:pt>
    <dgm:pt modelId="{85F382E6-9880-441B-8600-EE8FCE82524D}" type="pres">
      <dgm:prSet presAssocID="{1F05E04A-6EEE-4F3A-AD12-87E2ECB14E37}" presName="txThree" presStyleLbl="node3" presStyleIdx="0" presStyleCnt="2">
        <dgm:presLayoutVars>
          <dgm:chPref val="3"/>
        </dgm:presLayoutVars>
      </dgm:prSet>
      <dgm:spPr/>
    </dgm:pt>
    <dgm:pt modelId="{D5A683AA-C6AA-43B7-A365-73F857F2128B}" type="pres">
      <dgm:prSet presAssocID="{1F05E04A-6EEE-4F3A-AD12-87E2ECB14E37}" presName="horzThree" presStyleCnt="0"/>
      <dgm:spPr/>
    </dgm:pt>
    <dgm:pt modelId="{8626DB83-E9D4-494F-B3BB-AB868324E5B0}" type="pres">
      <dgm:prSet presAssocID="{DCA01B93-A34A-4BE0-9E03-1172C53D4DC0}" presName="sibSpaceThree" presStyleCnt="0"/>
      <dgm:spPr/>
    </dgm:pt>
    <dgm:pt modelId="{54B9A9CC-4258-4CA8-9EB8-8DFB55FFDEFB}" type="pres">
      <dgm:prSet presAssocID="{73A9C5DB-9615-4B78-93E1-3457A39F0946}" presName="vertThree" presStyleCnt="0"/>
      <dgm:spPr/>
    </dgm:pt>
    <dgm:pt modelId="{E5391D94-4359-49FF-BB7B-44A616070EB6}" type="pres">
      <dgm:prSet presAssocID="{73A9C5DB-9615-4B78-93E1-3457A39F0946}" presName="txThree" presStyleLbl="node3" presStyleIdx="1" presStyleCnt="2">
        <dgm:presLayoutVars>
          <dgm:chPref val="3"/>
        </dgm:presLayoutVars>
      </dgm:prSet>
      <dgm:spPr/>
    </dgm:pt>
    <dgm:pt modelId="{DD715218-1CC5-4BF6-B9A5-6C97A62FF58A}" type="pres">
      <dgm:prSet presAssocID="{73A9C5DB-9615-4B78-93E1-3457A39F0946}" presName="horzThree" presStyleCnt="0"/>
      <dgm:spPr/>
    </dgm:pt>
    <dgm:pt modelId="{0EB3D319-D7B9-44BE-8E6B-5B3889E25165}" type="pres">
      <dgm:prSet presAssocID="{A1FDA0CB-22B5-4632-8FF1-8320778B28AC}" presName="sibSpaceTwo" presStyleCnt="0"/>
      <dgm:spPr/>
    </dgm:pt>
    <dgm:pt modelId="{CC445494-E1BF-4EED-85A8-0210E025BF55}" type="pres">
      <dgm:prSet presAssocID="{3B9BB478-26F7-43CA-B024-8A5C3CA966C8}" presName="vertTwo" presStyleCnt="0"/>
      <dgm:spPr/>
    </dgm:pt>
    <dgm:pt modelId="{9024F658-FD9F-4987-A13E-E1B0A7051D2E}" type="pres">
      <dgm:prSet presAssocID="{3B9BB478-26F7-43CA-B024-8A5C3CA966C8}" presName="txTwo" presStyleLbl="node2" presStyleIdx="1" presStyleCnt="2" custScaleY="141632">
        <dgm:presLayoutVars>
          <dgm:chPref val="3"/>
        </dgm:presLayoutVars>
      </dgm:prSet>
      <dgm:spPr/>
    </dgm:pt>
    <dgm:pt modelId="{AA42ABAF-71A5-4D40-814C-FA525B3C3455}" type="pres">
      <dgm:prSet presAssocID="{3B9BB478-26F7-43CA-B024-8A5C3CA966C8}" presName="horzTwo" presStyleCnt="0"/>
      <dgm:spPr/>
    </dgm:pt>
  </dgm:ptLst>
  <dgm:cxnLst>
    <dgm:cxn modelId="{79BE0D0E-4E6E-45EF-8681-B4B2329C7F6D}" type="presOf" srcId="{7996D81A-C60B-442D-9E78-FF7E05685FF8}" destId="{FD79D043-F996-4859-9A94-89570CFD3A63}" srcOrd="0" destOrd="0" presId="urn:microsoft.com/office/officeart/2005/8/layout/hierarchy4"/>
    <dgm:cxn modelId="{68B47716-A592-4BE3-BC2E-5F784A376D00}" srcId="{90B50FFA-09F7-49E4-8A30-6109D96DA018}" destId="{D623CD5B-DDE8-4BE9-9D3E-D0FC16BD7935}" srcOrd="0" destOrd="0" parTransId="{B20750B0-CF01-455C-B0E4-1F1BEAEC75B8}" sibTransId="{CD4D7B69-B802-4F6D-81EB-DB5330F8C470}"/>
    <dgm:cxn modelId="{A024BB2A-D84C-43CB-83E8-6C920D92994C}" srcId="{7996D81A-C60B-442D-9E78-FF7E05685FF8}" destId="{1F05E04A-6EEE-4F3A-AD12-87E2ECB14E37}" srcOrd="0" destOrd="0" parTransId="{FD475723-1D68-423D-958F-10F129BE4BEF}" sibTransId="{DCA01B93-A34A-4BE0-9E03-1172C53D4DC0}"/>
    <dgm:cxn modelId="{E833BA32-DF35-4E08-A337-9B576B35F197}" srcId="{D623CD5B-DDE8-4BE9-9D3E-D0FC16BD7935}" destId="{3B9BB478-26F7-43CA-B024-8A5C3CA966C8}" srcOrd="1" destOrd="0" parTransId="{FA7CEA23-8C76-4BCA-9497-4194A9D09781}" sibTransId="{99E899C6-BAA5-4866-8531-3D258E557796}"/>
    <dgm:cxn modelId="{CB26A03B-3EFC-43A5-911E-02ECAD596718}" type="presOf" srcId="{3B9BB478-26F7-43CA-B024-8A5C3CA966C8}" destId="{9024F658-FD9F-4987-A13E-E1B0A7051D2E}" srcOrd="0" destOrd="0" presId="urn:microsoft.com/office/officeart/2005/8/layout/hierarchy4"/>
    <dgm:cxn modelId="{79B1EC3C-AB1D-4DBF-A0F9-115FF22AD7E4}" srcId="{7996D81A-C60B-442D-9E78-FF7E05685FF8}" destId="{73A9C5DB-9615-4B78-93E1-3457A39F0946}" srcOrd="1" destOrd="0" parTransId="{B8D256C1-3C8C-42DB-8A83-63993046CA3B}" sibTransId="{2148A7BD-5D5E-447C-9E38-D096F4F034B5}"/>
    <dgm:cxn modelId="{0C29A46C-6D1C-41FE-B0A0-7526254EA36A}" type="presOf" srcId="{D623CD5B-DDE8-4BE9-9D3E-D0FC16BD7935}" destId="{37E4F7B0-9EDC-480C-BD0D-3ABF2594AC28}" srcOrd="0" destOrd="0" presId="urn:microsoft.com/office/officeart/2005/8/layout/hierarchy4"/>
    <dgm:cxn modelId="{51751154-1386-464D-9C75-333E8CDED546}" srcId="{D623CD5B-DDE8-4BE9-9D3E-D0FC16BD7935}" destId="{7996D81A-C60B-442D-9E78-FF7E05685FF8}" srcOrd="0" destOrd="0" parTransId="{59156306-0A11-4A5F-BCB6-35B59F2111A3}" sibTransId="{A1FDA0CB-22B5-4632-8FF1-8320778B28AC}"/>
    <dgm:cxn modelId="{5BC7D78C-3BF9-4463-85A0-6B619B072197}" type="presOf" srcId="{1F05E04A-6EEE-4F3A-AD12-87E2ECB14E37}" destId="{85F382E6-9880-441B-8600-EE8FCE82524D}" srcOrd="0" destOrd="0" presId="urn:microsoft.com/office/officeart/2005/8/layout/hierarchy4"/>
    <dgm:cxn modelId="{8A520AAB-BE51-4C0D-98E8-BD53C423A034}" type="presOf" srcId="{73A9C5DB-9615-4B78-93E1-3457A39F0946}" destId="{E5391D94-4359-49FF-BB7B-44A616070EB6}" srcOrd="0" destOrd="0" presId="urn:microsoft.com/office/officeart/2005/8/layout/hierarchy4"/>
    <dgm:cxn modelId="{F8F768B1-350D-4555-BB3E-27C79CE74F3B}" type="presOf" srcId="{90B50FFA-09F7-49E4-8A30-6109D96DA018}" destId="{A82A4668-AA2E-4D6B-AB63-1A10BC64FF59}" srcOrd="0" destOrd="0" presId="urn:microsoft.com/office/officeart/2005/8/layout/hierarchy4"/>
    <dgm:cxn modelId="{B196578F-4C5D-4426-8938-6EE69FE70874}" type="presParOf" srcId="{A82A4668-AA2E-4D6B-AB63-1A10BC64FF59}" destId="{E712D2DB-9B55-46D2-B088-E9A593196ED2}" srcOrd="0" destOrd="0" presId="urn:microsoft.com/office/officeart/2005/8/layout/hierarchy4"/>
    <dgm:cxn modelId="{5B883081-F821-4D62-B00E-245BDFB61F58}" type="presParOf" srcId="{E712D2DB-9B55-46D2-B088-E9A593196ED2}" destId="{37E4F7B0-9EDC-480C-BD0D-3ABF2594AC28}" srcOrd="0" destOrd="0" presId="urn:microsoft.com/office/officeart/2005/8/layout/hierarchy4"/>
    <dgm:cxn modelId="{C18897A3-F0A0-462C-A78E-76B1559E85AB}" type="presParOf" srcId="{E712D2DB-9B55-46D2-B088-E9A593196ED2}" destId="{192719FB-A99E-4EF6-9FB5-1CFCEB1A4364}" srcOrd="1" destOrd="0" presId="urn:microsoft.com/office/officeart/2005/8/layout/hierarchy4"/>
    <dgm:cxn modelId="{E80C1AD7-6F78-4D88-9CDA-0E6029BF374D}" type="presParOf" srcId="{E712D2DB-9B55-46D2-B088-E9A593196ED2}" destId="{49C4CACD-65E1-4417-AE91-702AE0E06909}" srcOrd="2" destOrd="0" presId="urn:microsoft.com/office/officeart/2005/8/layout/hierarchy4"/>
    <dgm:cxn modelId="{5A384603-03B4-4FE1-85B6-5E9ACB212096}" type="presParOf" srcId="{49C4CACD-65E1-4417-AE91-702AE0E06909}" destId="{27850D3A-9A7A-4D0B-992E-9C94FD68E288}" srcOrd="0" destOrd="0" presId="urn:microsoft.com/office/officeart/2005/8/layout/hierarchy4"/>
    <dgm:cxn modelId="{92B18157-5303-4D01-83C4-4640230D10FA}" type="presParOf" srcId="{27850D3A-9A7A-4D0B-992E-9C94FD68E288}" destId="{FD79D043-F996-4859-9A94-89570CFD3A63}" srcOrd="0" destOrd="0" presId="urn:microsoft.com/office/officeart/2005/8/layout/hierarchy4"/>
    <dgm:cxn modelId="{CA8F727B-3FB9-46A5-9548-9DEAD698A763}" type="presParOf" srcId="{27850D3A-9A7A-4D0B-992E-9C94FD68E288}" destId="{1DD618B5-2AC1-4F18-857D-D885366CF4D5}" srcOrd="1" destOrd="0" presId="urn:microsoft.com/office/officeart/2005/8/layout/hierarchy4"/>
    <dgm:cxn modelId="{77E7CC1D-3852-4E7A-BBFF-8AF887DAD780}" type="presParOf" srcId="{27850D3A-9A7A-4D0B-992E-9C94FD68E288}" destId="{B758C541-705A-4A02-858F-C3E10D8C8491}" srcOrd="2" destOrd="0" presId="urn:microsoft.com/office/officeart/2005/8/layout/hierarchy4"/>
    <dgm:cxn modelId="{901DDB47-EC85-4162-A241-C91FCA3B7800}" type="presParOf" srcId="{B758C541-705A-4A02-858F-C3E10D8C8491}" destId="{04BA5628-60C2-4070-9453-5271E82F4A7F}" srcOrd="0" destOrd="0" presId="urn:microsoft.com/office/officeart/2005/8/layout/hierarchy4"/>
    <dgm:cxn modelId="{BA5B1E6E-6F33-49B7-BCD1-1802EBA00E22}" type="presParOf" srcId="{04BA5628-60C2-4070-9453-5271E82F4A7F}" destId="{85F382E6-9880-441B-8600-EE8FCE82524D}" srcOrd="0" destOrd="0" presId="urn:microsoft.com/office/officeart/2005/8/layout/hierarchy4"/>
    <dgm:cxn modelId="{F95399D0-9B08-4D78-81F7-A72BD86D00C9}" type="presParOf" srcId="{04BA5628-60C2-4070-9453-5271E82F4A7F}" destId="{D5A683AA-C6AA-43B7-A365-73F857F2128B}" srcOrd="1" destOrd="0" presId="urn:microsoft.com/office/officeart/2005/8/layout/hierarchy4"/>
    <dgm:cxn modelId="{64C2A242-7982-430C-8C9A-7DD3377B5B1B}" type="presParOf" srcId="{B758C541-705A-4A02-858F-C3E10D8C8491}" destId="{8626DB83-E9D4-494F-B3BB-AB868324E5B0}" srcOrd="1" destOrd="0" presId="urn:microsoft.com/office/officeart/2005/8/layout/hierarchy4"/>
    <dgm:cxn modelId="{63439451-9DEC-4235-844C-5BB7A1B4196F}" type="presParOf" srcId="{B758C541-705A-4A02-858F-C3E10D8C8491}" destId="{54B9A9CC-4258-4CA8-9EB8-8DFB55FFDEFB}" srcOrd="2" destOrd="0" presId="urn:microsoft.com/office/officeart/2005/8/layout/hierarchy4"/>
    <dgm:cxn modelId="{0F34742B-8F08-4926-9CD8-6E5E97890D30}" type="presParOf" srcId="{54B9A9CC-4258-4CA8-9EB8-8DFB55FFDEFB}" destId="{E5391D94-4359-49FF-BB7B-44A616070EB6}" srcOrd="0" destOrd="0" presId="urn:microsoft.com/office/officeart/2005/8/layout/hierarchy4"/>
    <dgm:cxn modelId="{1374AF0B-6F10-4F31-9CC1-EE49BCF79C94}" type="presParOf" srcId="{54B9A9CC-4258-4CA8-9EB8-8DFB55FFDEFB}" destId="{DD715218-1CC5-4BF6-B9A5-6C97A62FF58A}" srcOrd="1" destOrd="0" presId="urn:microsoft.com/office/officeart/2005/8/layout/hierarchy4"/>
    <dgm:cxn modelId="{7559D422-9E26-45E8-9EBC-19D5C963DC75}" type="presParOf" srcId="{49C4CACD-65E1-4417-AE91-702AE0E06909}" destId="{0EB3D319-D7B9-44BE-8E6B-5B3889E25165}" srcOrd="1" destOrd="0" presId="urn:microsoft.com/office/officeart/2005/8/layout/hierarchy4"/>
    <dgm:cxn modelId="{C8BFDD2E-B651-401A-9A63-DAE5EC8BBE7F}" type="presParOf" srcId="{49C4CACD-65E1-4417-AE91-702AE0E06909}" destId="{CC445494-E1BF-4EED-85A8-0210E025BF55}" srcOrd="2" destOrd="0" presId="urn:microsoft.com/office/officeart/2005/8/layout/hierarchy4"/>
    <dgm:cxn modelId="{8375F6BD-2D98-4993-B06E-72EE8A35E756}" type="presParOf" srcId="{CC445494-E1BF-4EED-85A8-0210E025BF55}" destId="{9024F658-FD9F-4987-A13E-E1B0A7051D2E}" srcOrd="0" destOrd="0" presId="urn:microsoft.com/office/officeart/2005/8/layout/hierarchy4"/>
    <dgm:cxn modelId="{29185B70-1858-4765-A21E-0F20C314ACA3}" type="presParOf" srcId="{CC445494-E1BF-4EED-85A8-0210E025BF55}" destId="{AA42ABAF-71A5-4D40-814C-FA525B3C345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50FFA-09F7-49E4-8A30-6109D96DA01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6D81A-C60B-442D-9E78-FF7E05685FF8}">
      <dgm:prSet phldrT="[Text]"/>
      <dgm:spPr/>
      <dgm:t>
        <a:bodyPr/>
        <a:lstStyle/>
        <a:p>
          <a:r>
            <a:rPr lang="en-US"/>
            <a:t>SITE1</a:t>
          </a:r>
        </a:p>
      </dgm:t>
    </dgm:pt>
    <dgm:pt modelId="{59156306-0A11-4A5F-BCB6-35B59F2111A3}" type="parTrans" cxnId="{51751154-1386-464D-9C75-333E8CDED546}">
      <dgm:prSet/>
      <dgm:spPr/>
      <dgm:t>
        <a:bodyPr/>
        <a:lstStyle/>
        <a:p>
          <a:endParaRPr lang="en-US"/>
        </a:p>
      </dgm:t>
    </dgm:pt>
    <dgm:pt modelId="{A1FDA0CB-22B5-4632-8FF1-8320778B28AC}" type="sibTrans" cxnId="{51751154-1386-464D-9C75-333E8CDED546}">
      <dgm:prSet/>
      <dgm:spPr/>
      <dgm:t>
        <a:bodyPr/>
        <a:lstStyle/>
        <a:p>
          <a:endParaRPr lang="en-US"/>
        </a:p>
      </dgm:t>
    </dgm:pt>
    <dgm:pt modelId="{35A497A6-F98F-499E-9688-0D542361B005}">
      <dgm:prSet phldrT="[Text]"/>
      <dgm:spPr/>
      <dgm:t>
        <a:bodyPr anchor="t"/>
        <a:lstStyle/>
        <a:p>
          <a:r>
            <a:rPr lang="en-US"/>
            <a:t>QPL</a:t>
          </a:r>
        </a:p>
      </dgm:t>
    </dgm:pt>
    <dgm:pt modelId="{2F7C84F8-844F-4865-822C-1EE335FA4FFF}" type="parTrans" cxnId="{B79B86A4-574B-4521-A943-D332B7ABFDA3}">
      <dgm:prSet/>
      <dgm:spPr/>
      <dgm:t>
        <a:bodyPr/>
        <a:lstStyle/>
        <a:p>
          <a:endParaRPr lang="en-US"/>
        </a:p>
      </dgm:t>
    </dgm:pt>
    <dgm:pt modelId="{E4819DBA-723A-48F2-967C-587EC826DA6C}" type="sibTrans" cxnId="{B79B86A4-574B-4521-A943-D332B7ABFDA3}">
      <dgm:prSet/>
      <dgm:spPr/>
      <dgm:t>
        <a:bodyPr/>
        <a:lstStyle/>
        <a:p>
          <a:endParaRPr lang="en-US"/>
        </a:p>
      </dgm:t>
    </dgm:pt>
    <dgm:pt modelId="{7AC7CC07-A375-46DA-A01E-22A2EC32DB68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5ABD8E0C-9136-45D9-AEA5-6D445F28095D}" type="parTrans" cxnId="{A4CCE15A-0AD8-4ABB-B8C5-1C51E7109373}">
      <dgm:prSet/>
      <dgm:spPr/>
      <dgm:t>
        <a:bodyPr/>
        <a:lstStyle/>
        <a:p>
          <a:endParaRPr lang="en-US"/>
        </a:p>
      </dgm:t>
    </dgm:pt>
    <dgm:pt modelId="{B13CD54E-59C2-4B87-9310-0B0593DEA9FF}" type="sibTrans" cxnId="{A4CCE15A-0AD8-4ABB-B8C5-1C51E7109373}">
      <dgm:prSet/>
      <dgm:spPr/>
      <dgm:t>
        <a:bodyPr/>
        <a:lstStyle/>
        <a:p>
          <a:endParaRPr lang="en-US"/>
        </a:p>
      </dgm:t>
    </dgm:pt>
    <dgm:pt modelId="{8164ED4E-C87C-4231-9B94-CFBB3FFD876E}">
      <dgm:prSet phldrT="[Text]"/>
      <dgm:spPr/>
      <dgm:t>
        <a:bodyPr anchor="t"/>
        <a:lstStyle/>
        <a:p>
          <a:r>
            <a:rPr lang="en-US"/>
            <a:t>ART_Site1</a:t>
          </a:r>
        </a:p>
      </dgm:t>
    </dgm:pt>
    <dgm:pt modelId="{AD8D2FCB-A42F-48CF-9070-C0F59D5765BC}" type="parTrans" cxnId="{E9374F2F-A7BB-46BC-94BF-D9C87827E746}">
      <dgm:prSet/>
      <dgm:spPr/>
      <dgm:t>
        <a:bodyPr/>
        <a:lstStyle/>
        <a:p>
          <a:endParaRPr lang="en-US"/>
        </a:p>
      </dgm:t>
    </dgm:pt>
    <dgm:pt modelId="{E8142645-3AC6-4E7B-8DCE-09D17FF5F3C4}" type="sibTrans" cxnId="{E9374F2F-A7BB-46BC-94BF-D9C87827E746}">
      <dgm:prSet/>
      <dgm:spPr/>
      <dgm:t>
        <a:bodyPr/>
        <a:lstStyle/>
        <a:p>
          <a:endParaRPr lang="en-US"/>
        </a:p>
      </dgm:t>
    </dgm:pt>
    <dgm:pt modelId="{3191558C-CD1F-49BC-96D1-FFFB032FF47B}">
      <dgm:prSet phldrT="[Text]"/>
      <dgm:spPr/>
      <dgm:t>
        <a:bodyPr anchor="t"/>
        <a:lstStyle/>
        <a:p>
          <a:r>
            <a:rPr lang="en-US"/>
            <a:t>QS_Site1</a:t>
          </a:r>
        </a:p>
      </dgm:t>
    </dgm:pt>
    <dgm:pt modelId="{75882939-2F6B-4136-B784-59C8C4179CAA}" type="parTrans" cxnId="{09CAE6CB-790C-4D79-A79B-C28A95471273}">
      <dgm:prSet/>
      <dgm:spPr/>
      <dgm:t>
        <a:bodyPr/>
        <a:lstStyle/>
        <a:p>
          <a:endParaRPr lang="en-US"/>
        </a:p>
      </dgm:t>
    </dgm:pt>
    <dgm:pt modelId="{048AB47A-18AC-47D6-8ACC-5A38A8D0A865}" type="sibTrans" cxnId="{09CAE6CB-790C-4D79-A79B-C28A95471273}">
      <dgm:prSet/>
      <dgm:spPr/>
      <dgm:t>
        <a:bodyPr/>
        <a:lstStyle/>
        <a:p>
          <a:endParaRPr lang="en-US"/>
        </a:p>
      </dgm:t>
    </dgm:pt>
    <dgm:pt modelId="{2190E1F9-7769-46F2-B7A6-9B1B8F8D8144}">
      <dgm:prSet phldrT="[Text]"/>
      <dgm:spPr/>
      <dgm:t>
        <a:bodyPr anchor="t"/>
        <a:lstStyle/>
        <a:p>
          <a:r>
            <a:rPr lang="en-US"/>
            <a:t>Search</a:t>
          </a:r>
        </a:p>
      </dgm:t>
    </dgm:pt>
    <dgm:pt modelId="{6B259B3C-5A32-4F80-9689-9AF995815018}" type="parTrans" cxnId="{DFD447E2-6808-4363-B0FA-1AF76A09BAD8}">
      <dgm:prSet/>
      <dgm:spPr/>
      <dgm:t>
        <a:bodyPr/>
        <a:lstStyle/>
        <a:p>
          <a:endParaRPr lang="en-US"/>
        </a:p>
      </dgm:t>
    </dgm:pt>
    <dgm:pt modelId="{C87AB216-9D28-428A-A329-76F530E977B0}" type="sibTrans" cxnId="{DFD447E2-6808-4363-B0FA-1AF76A09BAD8}">
      <dgm:prSet/>
      <dgm:spPr/>
      <dgm:t>
        <a:bodyPr/>
        <a:lstStyle/>
        <a:p>
          <a:endParaRPr lang="en-US"/>
        </a:p>
      </dgm:t>
    </dgm:pt>
    <dgm:pt modelId="{BB892817-82D5-446F-8292-28A0213277F6}">
      <dgm:prSet phldrT="[Text]"/>
      <dgm:spPr/>
      <dgm:t>
        <a:bodyPr anchor="t"/>
        <a:lstStyle/>
        <a:p>
          <a:r>
            <a:rPr lang="en-US"/>
            <a:t>Listings</a:t>
          </a:r>
        </a:p>
      </dgm:t>
    </dgm:pt>
    <dgm:pt modelId="{DA9EADD4-2B9A-49AD-A9DB-B10CD8AAF638}" type="parTrans" cxnId="{5F983506-0BC1-46D2-95D0-E02864DDA219}">
      <dgm:prSet/>
      <dgm:spPr/>
      <dgm:t>
        <a:bodyPr/>
        <a:lstStyle/>
        <a:p>
          <a:endParaRPr lang="en-US"/>
        </a:p>
      </dgm:t>
    </dgm:pt>
    <dgm:pt modelId="{5CB08695-9B97-40CD-A9BF-648EC2444DCC}" type="sibTrans" cxnId="{5F983506-0BC1-46D2-95D0-E02864DDA219}">
      <dgm:prSet/>
      <dgm:spPr/>
      <dgm:t>
        <a:bodyPr/>
        <a:lstStyle/>
        <a:p>
          <a:endParaRPr lang="en-US"/>
        </a:p>
      </dgm:t>
    </dgm:pt>
    <dgm:pt modelId="{34EA5EFC-459D-4A74-ACE7-BC3A445DE8BE}">
      <dgm:prSet phldrT="[Text]"/>
      <dgm:spPr/>
      <dgm:t>
        <a:bodyPr anchor="t"/>
        <a:lstStyle/>
        <a:p>
          <a:r>
            <a:rPr lang="en-US"/>
            <a:t>Recommendations</a:t>
          </a:r>
        </a:p>
      </dgm:t>
    </dgm:pt>
    <dgm:pt modelId="{4D8C4857-F2D0-4096-A691-F0A71B0EEB9D}" type="parTrans" cxnId="{E604C52E-0021-48CE-BA08-280E211B6682}">
      <dgm:prSet/>
      <dgm:spPr/>
      <dgm:t>
        <a:bodyPr/>
        <a:lstStyle/>
        <a:p>
          <a:endParaRPr lang="en-US"/>
        </a:p>
      </dgm:t>
    </dgm:pt>
    <dgm:pt modelId="{750466B0-E411-4AEF-92B7-CC8A6805E29E}" type="sibTrans" cxnId="{E604C52E-0021-48CE-BA08-280E211B6682}">
      <dgm:prSet/>
      <dgm:spPr/>
      <dgm:t>
        <a:bodyPr/>
        <a:lstStyle/>
        <a:p>
          <a:endParaRPr lang="en-US"/>
        </a:p>
      </dgm:t>
    </dgm:pt>
    <dgm:pt modelId="{B1CCF3F3-0893-4840-A502-03F0D6294888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EDB277D9-B011-4FE0-99D7-0CEA617FFE1D}" type="parTrans" cxnId="{913AD63A-3A5A-49E5-87EF-69DB49B8E4B3}">
      <dgm:prSet/>
      <dgm:spPr/>
      <dgm:t>
        <a:bodyPr/>
        <a:lstStyle/>
        <a:p>
          <a:endParaRPr lang="en-US"/>
        </a:p>
      </dgm:t>
    </dgm:pt>
    <dgm:pt modelId="{4045722C-F773-443E-94CA-83112DA61A14}" type="sibTrans" cxnId="{913AD63A-3A5A-49E5-87EF-69DB49B8E4B3}">
      <dgm:prSet/>
      <dgm:spPr/>
      <dgm:t>
        <a:bodyPr/>
        <a:lstStyle/>
        <a:p>
          <a:endParaRPr lang="en-US"/>
        </a:p>
      </dgm:t>
    </dgm:pt>
    <dgm:pt modelId="{B427B01E-0131-4899-A88F-54E0DAA19B9B}">
      <dgm:prSet phldrT="[Text]"/>
      <dgm:spPr/>
      <dgm:t>
        <a:bodyPr anchor="t"/>
        <a:lstStyle/>
        <a:p>
          <a:r>
            <a:rPr lang="en-US"/>
            <a:t>ART_Listings</a:t>
          </a:r>
        </a:p>
      </dgm:t>
    </dgm:pt>
    <dgm:pt modelId="{4A449AF5-B0DA-4D0A-8160-9E2AF2587D64}" type="parTrans" cxnId="{CCA4BD24-850A-4460-89B1-0B6513CBE8EC}">
      <dgm:prSet/>
      <dgm:spPr/>
      <dgm:t>
        <a:bodyPr/>
        <a:lstStyle/>
        <a:p>
          <a:endParaRPr lang="en-US"/>
        </a:p>
      </dgm:t>
    </dgm:pt>
    <dgm:pt modelId="{5CD31460-8851-43F2-8E68-C4C55B61EFD5}" type="sibTrans" cxnId="{CCA4BD24-850A-4460-89B1-0B6513CBE8EC}">
      <dgm:prSet/>
      <dgm:spPr/>
      <dgm:t>
        <a:bodyPr/>
        <a:lstStyle/>
        <a:p>
          <a:endParaRPr lang="en-US"/>
        </a:p>
      </dgm:t>
    </dgm:pt>
    <dgm:pt modelId="{E3D71148-1348-4F82-8C51-E287F60E00B3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F6339835-EE3F-4C0D-92E7-48834AC7F0A0}" type="parTrans" cxnId="{DDA4D87C-47BC-4D33-A920-A3806D3A3B36}">
      <dgm:prSet/>
      <dgm:spPr/>
      <dgm:t>
        <a:bodyPr/>
        <a:lstStyle/>
        <a:p>
          <a:endParaRPr lang="en-US"/>
        </a:p>
      </dgm:t>
    </dgm:pt>
    <dgm:pt modelId="{E3AF8F98-78F3-48C2-8418-15D8A310ECB7}" type="sibTrans" cxnId="{DDA4D87C-47BC-4D33-A920-A3806D3A3B36}">
      <dgm:prSet/>
      <dgm:spPr/>
      <dgm:t>
        <a:bodyPr/>
        <a:lstStyle/>
        <a:p>
          <a:endParaRPr lang="en-US"/>
        </a:p>
      </dgm:t>
    </dgm:pt>
    <dgm:pt modelId="{1548636D-EE63-4975-B909-5FE2716DBFC7}">
      <dgm:prSet phldrT="[Text]"/>
      <dgm:spPr/>
      <dgm:t>
        <a:bodyPr anchor="t"/>
        <a:lstStyle/>
        <a:p>
          <a:r>
            <a:rPr lang="en-US"/>
            <a:t>Rec_Site1</a:t>
          </a:r>
        </a:p>
      </dgm:t>
    </dgm:pt>
    <dgm:pt modelId="{2CDFF403-1BDD-435E-82C7-E1BB8CF176C3}" type="parTrans" cxnId="{4C604517-A2E0-45E4-A937-F7698681E322}">
      <dgm:prSet/>
      <dgm:spPr/>
      <dgm:t>
        <a:bodyPr/>
        <a:lstStyle/>
        <a:p>
          <a:endParaRPr lang="en-US"/>
        </a:p>
      </dgm:t>
    </dgm:pt>
    <dgm:pt modelId="{5948F8A1-EA0F-4F86-8F20-F6250EE206BE}" type="sibTrans" cxnId="{4C604517-A2E0-45E4-A937-F7698681E322}">
      <dgm:prSet/>
      <dgm:spPr/>
      <dgm:t>
        <a:bodyPr/>
        <a:lstStyle/>
        <a:p>
          <a:endParaRPr lang="en-US"/>
        </a:p>
      </dgm:t>
    </dgm:pt>
    <dgm:pt modelId="{A82A4668-AA2E-4D6B-AB63-1A10BC64FF59}" type="pres">
      <dgm:prSet presAssocID="{90B50FFA-09F7-49E4-8A30-6109D96DA0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10626-2B93-4727-885F-7DCD870B7576}" type="pres">
      <dgm:prSet presAssocID="{7996D81A-C60B-442D-9E78-FF7E05685FF8}" presName="vertOne" presStyleCnt="0"/>
      <dgm:spPr/>
    </dgm:pt>
    <dgm:pt modelId="{55334612-5466-49B2-B225-3459912F95BB}" type="pres">
      <dgm:prSet presAssocID="{7996D81A-C60B-442D-9E78-FF7E05685FF8}" presName="txOne" presStyleLbl="node0" presStyleIdx="0" presStyleCnt="1">
        <dgm:presLayoutVars>
          <dgm:chPref val="3"/>
        </dgm:presLayoutVars>
      </dgm:prSet>
      <dgm:spPr/>
    </dgm:pt>
    <dgm:pt modelId="{563D4467-5C67-4C90-96AB-D33CDB723261}" type="pres">
      <dgm:prSet presAssocID="{7996D81A-C60B-442D-9E78-FF7E05685FF8}" presName="parTransOne" presStyleCnt="0"/>
      <dgm:spPr/>
    </dgm:pt>
    <dgm:pt modelId="{2711A9F2-0F54-4AD6-9A36-B71D6996A852}" type="pres">
      <dgm:prSet presAssocID="{7996D81A-C60B-442D-9E78-FF7E05685FF8}" presName="horzOne" presStyleCnt="0"/>
      <dgm:spPr/>
    </dgm:pt>
    <dgm:pt modelId="{4A0A8D7E-E9C1-441D-9A3F-170EF349C97C}" type="pres">
      <dgm:prSet presAssocID="{35A497A6-F98F-499E-9688-0D542361B005}" presName="vertTwo" presStyleCnt="0"/>
      <dgm:spPr/>
    </dgm:pt>
    <dgm:pt modelId="{E93BAE9C-DD20-4B01-A4E6-74495599CB82}" type="pres">
      <dgm:prSet presAssocID="{35A497A6-F98F-499E-9688-0D542361B005}" presName="txTwo" presStyleLbl="node2" presStyleIdx="0" presStyleCnt="1">
        <dgm:presLayoutVars>
          <dgm:chPref val="3"/>
        </dgm:presLayoutVars>
      </dgm:prSet>
      <dgm:spPr/>
    </dgm:pt>
    <dgm:pt modelId="{D06618A7-CE30-45A5-86CC-6EED12E97633}" type="pres">
      <dgm:prSet presAssocID="{35A497A6-F98F-499E-9688-0D542361B005}" presName="parTransTwo" presStyleCnt="0"/>
      <dgm:spPr/>
    </dgm:pt>
    <dgm:pt modelId="{48C70A26-F219-488E-A2F1-7A3FEE9B66AF}" type="pres">
      <dgm:prSet presAssocID="{35A497A6-F98F-499E-9688-0D542361B005}" presName="horzTwo" presStyleCnt="0"/>
      <dgm:spPr/>
    </dgm:pt>
    <dgm:pt modelId="{C8840B3E-4E28-4D84-A77C-8AC31231C1EE}" type="pres">
      <dgm:prSet presAssocID="{2190E1F9-7769-46F2-B7A6-9B1B8F8D8144}" presName="vertThree" presStyleCnt="0"/>
      <dgm:spPr/>
    </dgm:pt>
    <dgm:pt modelId="{9D2AD67E-114E-4D00-810A-546D8F7BE6D0}" type="pres">
      <dgm:prSet presAssocID="{2190E1F9-7769-46F2-B7A6-9B1B8F8D8144}" presName="txThree" presStyleLbl="node3" presStyleIdx="0" presStyleCnt="3">
        <dgm:presLayoutVars>
          <dgm:chPref val="3"/>
        </dgm:presLayoutVars>
      </dgm:prSet>
      <dgm:spPr/>
    </dgm:pt>
    <dgm:pt modelId="{25D5E27E-B8E1-43F6-A9C1-6E5065EE5B6D}" type="pres">
      <dgm:prSet presAssocID="{2190E1F9-7769-46F2-B7A6-9B1B8F8D8144}" presName="parTransThree" presStyleCnt="0"/>
      <dgm:spPr/>
    </dgm:pt>
    <dgm:pt modelId="{B149B25D-5C6A-4910-8989-AA5833D3C7A2}" type="pres">
      <dgm:prSet presAssocID="{2190E1F9-7769-46F2-B7A6-9B1B8F8D8144}" presName="horzThree" presStyleCnt="0"/>
      <dgm:spPr/>
    </dgm:pt>
    <dgm:pt modelId="{E4BCD60D-2FBA-46AB-B56F-92A86A76B310}" type="pres">
      <dgm:prSet presAssocID="{7AC7CC07-A375-46DA-A01E-22A2EC32DB68}" presName="vertFour" presStyleCnt="0">
        <dgm:presLayoutVars>
          <dgm:chPref val="3"/>
        </dgm:presLayoutVars>
      </dgm:prSet>
      <dgm:spPr/>
    </dgm:pt>
    <dgm:pt modelId="{227120EE-E51E-4F16-8226-3C4008E904D1}" type="pres">
      <dgm:prSet presAssocID="{7AC7CC07-A375-46DA-A01E-22A2EC32DB68}" presName="txFour" presStyleLbl="node4" presStyleIdx="0" presStyleCnt="7">
        <dgm:presLayoutVars>
          <dgm:chPref val="3"/>
        </dgm:presLayoutVars>
      </dgm:prSet>
      <dgm:spPr/>
    </dgm:pt>
    <dgm:pt modelId="{DC5701D2-1E73-4A53-9F91-5F0314D4F72C}" type="pres">
      <dgm:prSet presAssocID="{7AC7CC07-A375-46DA-A01E-22A2EC32DB68}" presName="parTransFour" presStyleCnt="0"/>
      <dgm:spPr/>
    </dgm:pt>
    <dgm:pt modelId="{FBE345A9-1954-4BC0-9488-E5C8932BCB6B}" type="pres">
      <dgm:prSet presAssocID="{7AC7CC07-A375-46DA-A01E-22A2EC32DB68}" presName="horzFour" presStyleCnt="0"/>
      <dgm:spPr/>
    </dgm:pt>
    <dgm:pt modelId="{7C5658E3-CC13-4881-9F73-67527A42F145}" type="pres">
      <dgm:prSet presAssocID="{8164ED4E-C87C-4231-9B94-CFBB3FFD876E}" presName="vertFour" presStyleCnt="0">
        <dgm:presLayoutVars>
          <dgm:chPref val="3"/>
        </dgm:presLayoutVars>
      </dgm:prSet>
      <dgm:spPr/>
    </dgm:pt>
    <dgm:pt modelId="{C6CF3A67-F987-4287-AC34-FD952B495A9A}" type="pres">
      <dgm:prSet presAssocID="{8164ED4E-C87C-4231-9B94-CFBB3FFD876E}" presName="txFour" presStyleLbl="node4" presStyleIdx="1" presStyleCnt="7">
        <dgm:presLayoutVars>
          <dgm:chPref val="3"/>
        </dgm:presLayoutVars>
      </dgm:prSet>
      <dgm:spPr/>
    </dgm:pt>
    <dgm:pt modelId="{947A2BC0-972D-43FB-830D-23529E23E265}" type="pres">
      <dgm:prSet presAssocID="{8164ED4E-C87C-4231-9B94-CFBB3FFD876E}" presName="horzFour" presStyleCnt="0"/>
      <dgm:spPr/>
    </dgm:pt>
    <dgm:pt modelId="{64AE6191-9D29-495C-8939-650D8F1BCAE8}" type="pres">
      <dgm:prSet presAssocID="{E8142645-3AC6-4E7B-8DCE-09D17FF5F3C4}" presName="sibSpaceFour" presStyleCnt="0"/>
      <dgm:spPr/>
    </dgm:pt>
    <dgm:pt modelId="{7FDF7524-CCB4-4DB3-9F74-A20FDFB61A66}" type="pres">
      <dgm:prSet presAssocID="{3191558C-CD1F-49BC-96D1-FFFB032FF47B}" presName="vertFour" presStyleCnt="0">
        <dgm:presLayoutVars>
          <dgm:chPref val="3"/>
        </dgm:presLayoutVars>
      </dgm:prSet>
      <dgm:spPr/>
    </dgm:pt>
    <dgm:pt modelId="{8A932E69-6EE9-4C17-8C66-8567A1D2E535}" type="pres">
      <dgm:prSet presAssocID="{3191558C-CD1F-49BC-96D1-FFFB032FF47B}" presName="txFour" presStyleLbl="node4" presStyleIdx="2" presStyleCnt="7">
        <dgm:presLayoutVars>
          <dgm:chPref val="3"/>
        </dgm:presLayoutVars>
      </dgm:prSet>
      <dgm:spPr/>
    </dgm:pt>
    <dgm:pt modelId="{13D358CB-4788-4BC3-9705-61478BE876F4}" type="pres">
      <dgm:prSet presAssocID="{3191558C-CD1F-49BC-96D1-FFFB032FF47B}" presName="horzFour" presStyleCnt="0"/>
      <dgm:spPr/>
    </dgm:pt>
    <dgm:pt modelId="{ADFC1673-7792-4B9A-AB83-F8DFC2F81FAF}" type="pres">
      <dgm:prSet presAssocID="{C87AB216-9D28-428A-A329-76F530E977B0}" presName="sibSpaceThree" presStyleCnt="0"/>
      <dgm:spPr/>
    </dgm:pt>
    <dgm:pt modelId="{6BDFB672-7124-4645-B62A-A3509B60C222}" type="pres">
      <dgm:prSet presAssocID="{BB892817-82D5-446F-8292-28A0213277F6}" presName="vertThree" presStyleCnt="0"/>
      <dgm:spPr/>
    </dgm:pt>
    <dgm:pt modelId="{956F009B-9C18-44C7-9A59-8D443F59DB08}" type="pres">
      <dgm:prSet presAssocID="{BB892817-82D5-446F-8292-28A0213277F6}" presName="txThree" presStyleLbl="node3" presStyleIdx="1" presStyleCnt="3">
        <dgm:presLayoutVars>
          <dgm:chPref val="3"/>
        </dgm:presLayoutVars>
      </dgm:prSet>
      <dgm:spPr/>
    </dgm:pt>
    <dgm:pt modelId="{729368D6-EDD7-4BE0-9159-CD4CB28B0B22}" type="pres">
      <dgm:prSet presAssocID="{BB892817-82D5-446F-8292-28A0213277F6}" presName="parTransThree" presStyleCnt="0"/>
      <dgm:spPr/>
    </dgm:pt>
    <dgm:pt modelId="{8F6FE52D-FDBB-49ED-A755-6C705CA83A41}" type="pres">
      <dgm:prSet presAssocID="{BB892817-82D5-446F-8292-28A0213277F6}" presName="horzThree" presStyleCnt="0"/>
      <dgm:spPr/>
    </dgm:pt>
    <dgm:pt modelId="{9F5E129E-D492-4F51-87BE-E21A6C599683}" type="pres">
      <dgm:prSet presAssocID="{B1CCF3F3-0893-4840-A502-03F0D6294888}" presName="vertFour" presStyleCnt="0">
        <dgm:presLayoutVars>
          <dgm:chPref val="3"/>
        </dgm:presLayoutVars>
      </dgm:prSet>
      <dgm:spPr/>
    </dgm:pt>
    <dgm:pt modelId="{61C31D1B-1088-4D18-8EDD-2B294385E800}" type="pres">
      <dgm:prSet presAssocID="{B1CCF3F3-0893-4840-A502-03F0D6294888}" presName="txFour" presStyleLbl="node4" presStyleIdx="3" presStyleCnt="7">
        <dgm:presLayoutVars>
          <dgm:chPref val="3"/>
        </dgm:presLayoutVars>
      </dgm:prSet>
      <dgm:spPr/>
    </dgm:pt>
    <dgm:pt modelId="{5A42048D-9427-4DCF-A47E-8BAC6BDC7C82}" type="pres">
      <dgm:prSet presAssocID="{B1CCF3F3-0893-4840-A502-03F0D6294888}" presName="parTransFour" presStyleCnt="0"/>
      <dgm:spPr/>
    </dgm:pt>
    <dgm:pt modelId="{B6EA4F7A-11D4-4E53-8CCE-57E9417DE7EA}" type="pres">
      <dgm:prSet presAssocID="{B1CCF3F3-0893-4840-A502-03F0D6294888}" presName="horzFour" presStyleCnt="0"/>
      <dgm:spPr/>
    </dgm:pt>
    <dgm:pt modelId="{3445728A-3B59-42C7-9C5E-F0846F01D1D3}" type="pres">
      <dgm:prSet presAssocID="{B427B01E-0131-4899-A88F-54E0DAA19B9B}" presName="vertFour" presStyleCnt="0">
        <dgm:presLayoutVars>
          <dgm:chPref val="3"/>
        </dgm:presLayoutVars>
      </dgm:prSet>
      <dgm:spPr/>
    </dgm:pt>
    <dgm:pt modelId="{3ADCD5BB-5A69-4A28-8376-53880ED90504}" type="pres">
      <dgm:prSet presAssocID="{B427B01E-0131-4899-A88F-54E0DAA19B9B}" presName="txFour" presStyleLbl="node4" presStyleIdx="4" presStyleCnt="7">
        <dgm:presLayoutVars>
          <dgm:chPref val="3"/>
        </dgm:presLayoutVars>
      </dgm:prSet>
      <dgm:spPr/>
    </dgm:pt>
    <dgm:pt modelId="{AC99FA62-26BA-41F5-B8CA-BB5D41B5018E}" type="pres">
      <dgm:prSet presAssocID="{B427B01E-0131-4899-A88F-54E0DAA19B9B}" presName="horzFour" presStyleCnt="0"/>
      <dgm:spPr/>
    </dgm:pt>
    <dgm:pt modelId="{86BC394D-E8D0-4628-808F-056BB83A9276}" type="pres">
      <dgm:prSet presAssocID="{5CB08695-9B97-40CD-A9BF-648EC2444DCC}" presName="sibSpaceThree" presStyleCnt="0"/>
      <dgm:spPr/>
    </dgm:pt>
    <dgm:pt modelId="{711FD851-C6CB-4B52-9D4A-9E3AE946B18F}" type="pres">
      <dgm:prSet presAssocID="{34EA5EFC-459D-4A74-ACE7-BC3A445DE8BE}" presName="vertThree" presStyleCnt="0"/>
      <dgm:spPr/>
    </dgm:pt>
    <dgm:pt modelId="{9C01BD3E-911D-488B-B289-59A273515B01}" type="pres">
      <dgm:prSet presAssocID="{34EA5EFC-459D-4A74-ACE7-BC3A445DE8BE}" presName="txThree" presStyleLbl="node3" presStyleIdx="2" presStyleCnt="3">
        <dgm:presLayoutVars>
          <dgm:chPref val="3"/>
        </dgm:presLayoutVars>
      </dgm:prSet>
      <dgm:spPr/>
    </dgm:pt>
    <dgm:pt modelId="{4382AC7C-3F14-48C4-9E32-625AB481594D}" type="pres">
      <dgm:prSet presAssocID="{34EA5EFC-459D-4A74-ACE7-BC3A445DE8BE}" presName="parTransThree" presStyleCnt="0"/>
      <dgm:spPr/>
    </dgm:pt>
    <dgm:pt modelId="{43EF6B20-D26D-452B-A6F2-59D630F24BE0}" type="pres">
      <dgm:prSet presAssocID="{34EA5EFC-459D-4A74-ACE7-BC3A445DE8BE}" presName="horzThree" presStyleCnt="0"/>
      <dgm:spPr/>
    </dgm:pt>
    <dgm:pt modelId="{0FE6D89E-91D1-4E84-828C-5CC761390B7B}" type="pres">
      <dgm:prSet presAssocID="{E3D71148-1348-4F82-8C51-E287F60E00B3}" presName="vertFour" presStyleCnt="0">
        <dgm:presLayoutVars>
          <dgm:chPref val="3"/>
        </dgm:presLayoutVars>
      </dgm:prSet>
      <dgm:spPr/>
    </dgm:pt>
    <dgm:pt modelId="{EB7D2688-D5E5-4765-878C-3D33AD8CB429}" type="pres">
      <dgm:prSet presAssocID="{E3D71148-1348-4F82-8C51-E287F60E00B3}" presName="txFour" presStyleLbl="node4" presStyleIdx="5" presStyleCnt="7">
        <dgm:presLayoutVars>
          <dgm:chPref val="3"/>
        </dgm:presLayoutVars>
      </dgm:prSet>
      <dgm:spPr/>
    </dgm:pt>
    <dgm:pt modelId="{D951CC87-0FD6-4A3F-9580-8B73F4B4F7A9}" type="pres">
      <dgm:prSet presAssocID="{E3D71148-1348-4F82-8C51-E287F60E00B3}" presName="parTransFour" presStyleCnt="0"/>
      <dgm:spPr/>
    </dgm:pt>
    <dgm:pt modelId="{B40FED0A-2969-4CB2-B109-B320944871DB}" type="pres">
      <dgm:prSet presAssocID="{E3D71148-1348-4F82-8C51-E287F60E00B3}" presName="horzFour" presStyleCnt="0"/>
      <dgm:spPr/>
    </dgm:pt>
    <dgm:pt modelId="{C2792A21-CCFE-4091-AA72-A7D08A59A617}" type="pres">
      <dgm:prSet presAssocID="{1548636D-EE63-4975-B909-5FE2716DBFC7}" presName="vertFour" presStyleCnt="0">
        <dgm:presLayoutVars>
          <dgm:chPref val="3"/>
        </dgm:presLayoutVars>
      </dgm:prSet>
      <dgm:spPr/>
    </dgm:pt>
    <dgm:pt modelId="{8F67D2BA-5D1D-42DA-84EC-DD4D67D45324}" type="pres">
      <dgm:prSet presAssocID="{1548636D-EE63-4975-B909-5FE2716DBFC7}" presName="txFour" presStyleLbl="node4" presStyleIdx="6" presStyleCnt="7">
        <dgm:presLayoutVars>
          <dgm:chPref val="3"/>
        </dgm:presLayoutVars>
      </dgm:prSet>
      <dgm:spPr/>
    </dgm:pt>
    <dgm:pt modelId="{5F63DD86-1DDA-4493-8759-33CB3F6D4924}" type="pres">
      <dgm:prSet presAssocID="{1548636D-EE63-4975-B909-5FE2716DBFC7}" presName="horzFour" presStyleCnt="0"/>
      <dgm:spPr/>
    </dgm:pt>
  </dgm:ptLst>
  <dgm:cxnLst>
    <dgm:cxn modelId="{5F983506-0BC1-46D2-95D0-E02864DDA219}" srcId="{35A497A6-F98F-499E-9688-0D542361B005}" destId="{BB892817-82D5-446F-8292-28A0213277F6}" srcOrd="1" destOrd="0" parTransId="{DA9EADD4-2B9A-49AD-A9DB-B10CD8AAF638}" sibTransId="{5CB08695-9B97-40CD-A9BF-648EC2444DCC}"/>
    <dgm:cxn modelId="{B6FC8E0D-54AA-474B-9E2D-98283B33B707}" type="presOf" srcId="{35A497A6-F98F-499E-9688-0D542361B005}" destId="{E93BAE9C-DD20-4B01-A4E6-74495599CB82}" srcOrd="0" destOrd="0" presId="urn:microsoft.com/office/officeart/2005/8/layout/hierarchy4"/>
    <dgm:cxn modelId="{4C604517-A2E0-45E4-A937-F7698681E322}" srcId="{E3D71148-1348-4F82-8C51-E287F60E00B3}" destId="{1548636D-EE63-4975-B909-5FE2716DBFC7}" srcOrd="0" destOrd="0" parTransId="{2CDFF403-1BDD-435E-82C7-E1BB8CF176C3}" sibTransId="{5948F8A1-EA0F-4F86-8F20-F6250EE206BE}"/>
    <dgm:cxn modelId="{CCA4BD24-850A-4460-89B1-0B6513CBE8EC}" srcId="{B1CCF3F3-0893-4840-A502-03F0D6294888}" destId="{B427B01E-0131-4899-A88F-54E0DAA19B9B}" srcOrd="0" destOrd="0" parTransId="{4A449AF5-B0DA-4D0A-8160-9E2AF2587D64}" sibTransId="{5CD31460-8851-43F2-8E68-C4C55B61EFD5}"/>
    <dgm:cxn modelId="{E604C52E-0021-48CE-BA08-280E211B6682}" srcId="{35A497A6-F98F-499E-9688-0D542361B005}" destId="{34EA5EFC-459D-4A74-ACE7-BC3A445DE8BE}" srcOrd="2" destOrd="0" parTransId="{4D8C4857-F2D0-4096-A691-F0A71B0EEB9D}" sibTransId="{750466B0-E411-4AEF-92B7-CC8A6805E29E}"/>
    <dgm:cxn modelId="{E9374F2F-A7BB-46BC-94BF-D9C87827E746}" srcId="{7AC7CC07-A375-46DA-A01E-22A2EC32DB68}" destId="{8164ED4E-C87C-4231-9B94-CFBB3FFD876E}" srcOrd="0" destOrd="0" parTransId="{AD8D2FCB-A42F-48CF-9070-C0F59D5765BC}" sibTransId="{E8142645-3AC6-4E7B-8DCE-09D17FF5F3C4}"/>
    <dgm:cxn modelId="{CAD21131-CFED-400C-AF4D-C0460F53F55E}" type="presOf" srcId="{2190E1F9-7769-46F2-B7A6-9B1B8F8D8144}" destId="{9D2AD67E-114E-4D00-810A-546D8F7BE6D0}" srcOrd="0" destOrd="0" presId="urn:microsoft.com/office/officeart/2005/8/layout/hierarchy4"/>
    <dgm:cxn modelId="{797BB833-6F4B-4AD4-BDA9-12F2B59DA6D2}" type="presOf" srcId="{B1CCF3F3-0893-4840-A502-03F0D6294888}" destId="{61C31D1B-1088-4D18-8EDD-2B294385E800}" srcOrd="0" destOrd="0" presId="urn:microsoft.com/office/officeart/2005/8/layout/hierarchy4"/>
    <dgm:cxn modelId="{F6E19F35-C9B1-49CA-B0AD-89A07A6E402F}" type="presOf" srcId="{3191558C-CD1F-49BC-96D1-FFFB032FF47B}" destId="{8A932E69-6EE9-4C17-8C66-8567A1D2E535}" srcOrd="0" destOrd="0" presId="urn:microsoft.com/office/officeart/2005/8/layout/hierarchy4"/>
    <dgm:cxn modelId="{913AD63A-3A5A-49E5-87EF-69DB49B8E4B3}" srcId="{BB892817-82D5-446F-8292-28A0213277F6}" destId="{B1CCF3F3-0893-4840-A502-03F0D6294888}" srcOrd="0" destOrd="0" parTransId="{EDB277D9-B011-4FE0-99D7-0CEA617FFE1D}" sibTransId="{4045722C-F773-443E-94CA-83112DA61A14}"/>
    <dgm:cxn modelId="{236F7F5C-351A-4039-8EDE-7580C96212D5}" type="presOf" srcId="{BB892817-82D5-446F-8292-28A0213277F6}" destId="{956F009B-9C18-44C7-9A59-8D443F59DB08}" srcOrd="0" destOrd="0" presId="urn:microsoft.com/office/officeart/2005/8/layout/hierarchy4"/>
    <dgm:cxn modelId="{6CB43F4A-7AE3-41FE-87D7-20338B6A8F7C}" type="presOf" srcId="{7AC7CC07-A375-46DA-A01E-22A2EC32DB68}" destId="{227120EE-E51E-4F16-8226-3C4008E904D1}" srcOrd="0" destOrd="0" presId="urn:microsoft.com/office/officeart/2005/8/layout/hierarchy4"/>
    <dgm:cxn modelId="{51751154-1386-464D-9C75-333E8CDED546}" srcId="{90B50FFA-09F7-49E4-8A30-6109D96DA018}" destId="{7996D81A-C60B-442D-9E78-FF7E05685FF8}" srcOrd="0" destOrd="0" parTransId="{59156306-0A11-4A5F-BCB6-35B59F2111A3}" sibTransId="{A1FDA0CB-22B5-4632-8FF1-8320778B28AC}"/>
    <dgm:cxn modelId="{A4CCE15A-0AD8-4ABB-B8C5-1C51E7109373}" srcId="{2190E1F9-7769-46F2-B7A6-9B1B8F8D8144}" destId="{7AC7CC07-A375-46DA-A01E-22A2EC32DB68}" srcOrd="0" destOrd="0" parTransId="{5ABD8E0C-9136-45D9-AEA5-6D445F28095D}" sibTransId="{B13CD54E-59C2-4B87-9310-0B0593DEA9FF}"/>
    <dgm:cxn modelId="{DDA4D87C-47BC-4D33-A920-A3806D3A3B36}" srcId="{34EA5EFC-459D-4A74-ACE7-BC3A445DE8BE}" destId="{E3D71148-1348-4F82-8C51-E287F60E00B3}" srcOrd="0" destOrd="0" parTransId="{F6339835-EE3F-4C0D-92E7-48834AC7F0A0}" sibTransId="{E3AF8F98-78F3-48C2-8418-15D8A310ECB7}"/>
    <dgm:cxn modelId="{3E58528D-11FF-4E58-9B0F-6F7356A30676}" type="presOf" srcId="{1548636D-EE63-4975-B909-5FE2716DBFC7}" destId="{8F67D2BA-5D1D-42DA-84EC-DD4D67D45324}" srcOrd="0" destOrd="0" presId="urn:microsoft.com/office/officeart/2005/8/layout/hierarchy4"/>
    <dgm:cxn modelId="{6F9E2D97-D8A7-4686-996A-2AAD40831B75}" type="presOf" srcId="{B427B01E-0131-4899-A88F-54E0DAA19B9B}" destId="{3ADCD5BB-5A69-4A28-8376-53880ED90504}" srcOrd="0" destOrd="0" presId="urn:microsoft.com/office/officeart/2005/8/layout/hierarchy4"/>
    <dgm:cxn modelId="{1BD32FA3-FA75-4EED-8466-980E78A79A7C}" type="presOf" srcId="{8164ED4E-C87C-4231-9B94-CFBB3FFD876E}" destId="{C6CF3A67-F987-4287-AC34-FD952B495A9A}" srcOrd="0" destOrd="0" presId="urn:microsoft.com/office/officeart/2005/8/layout/hierarchy4"/>
    <dgm:cxn modelId="{B79B86A4-574B-4521-A943-D332B7ABFDA3}" srcId="{7996D81A-C60B-442D-9E78-FF7E05685FF8}" destId="{35A497A6-F98F-499E-9688-0D542361B005}" srcOrd="0" destOrd="0" parTransId="{2F7C84F8-844F-4865-822C-1EE335FA4FFF}" sibTransId="{E4819DBA-723A-48F2-967C-587EC826DA6C}"/>
    <dgm:cxn modelId="{F8F768B1-350D-4555-BB3E-27C79CE74F3B}" type="presOf" srcId="{90B50FFA-09F7-49E4-8A30-6109D96DA018}" destId="{A82A4668-AA2E-4D6B-AB63-1A10BC64FF59}" srcOrd="0" destOrd="0" presId="urn:microsoft.com/office/officeart/2005/8/layout/hierarchy4"/>
    <dgm:cxn modelId="{09CAE6CB-790C-4D79-A79B-C28A95471273}" srcId="{7AC7CC07-A375-46DA-A01E-22A2EC32DB68}" destId="{3191558C-CD1F-49BC-96D1-FFFB032FF47B}" srcOrd="1" destOrd="0" parTransId="{75882939-2F6B-4136-B784-59C8C4179CAA}" sibTransId="{048AB47A-18AC-47D6-8ACC-5A38A8D0A865}"/>
    <dgm:cxn modelId="{9A56D6D4-39B9-48BD-9079-77963EEBD926}" type="presOf" srcId="{34EA5EFC-459D-4A74-ACE7-BC3A445DE8BE}" destId="{9C01BD3E-911D-488B-B289-59A273515B01}" srcOrd="0" destOrd="0" presId="urn:microsoft.com/office/officeart/2005/8/layout/hierarchy4"/>
    <dgm:cxn modelId="{405AF3DF-6458-417A-ACCD-1254470371BB}" type="presOf" srcId="{7996D81A-C60B-442D-9E78-FF7E05685FF8}" destId="{55334612-5466-49B2-B225-3459912F95BB}" srcOrd="0" destOrd="0" presId="urn:microsoft.com/office/officeart/2005/8/layout/hierarchy4"/>
    <dgm:cxn modelId="{DFD447E2-6808-4363-B0FA-1AF76A09BAD8}" srcId="{35A497A6-F98F-499E-9688-0D542361B005}" destId="{2190E1F9-7769-46F2-B7A6-9B1B8F8D8144}" srcOrd="0" destOrd="0" parTransId="{6B259B3C-5A32-4F80-9689-9AF995815018}" sibTransId="{C87AB216-9D28-428A-A329-76F530E977B0}"/>
    <dgm:cxn modelId="{A7BFC7E5-53F8-43B9-85DF-C136820D6EB1}" type="presOf" srcId="{E3D71148-1348-4F82-8C51-E287F60E00B3}" destId="{EB7D2688-D5E5-4765-878C-3D33AD8CB429}" srcOrd="0" destOrd="0" presId="urn:microsoft.com/office/officeart/2005/8/layout/hierarchy4"/>
    <dgm:cxn modelId="{D775CB07-4FD0-40D1-BDB2-798B4F299994}" type="presParOf" srcId="{A82A4668-AA2E-4D6B-AB63-1A10BC64FF59}" destId="{B6710626-2B93-4727-885F-7DCD870B7576}" srcOrd="0" destOrd="0" presId="urn:microsoft.com/office/officeart/2005/8/layout/hierarchy4"/>
    <dgm:cxn modelId="{689D9E0D-8362-4BCD-AE0E-DE9F44AFFFFD}" type="presParOf" srcId="{B6710626-2B93-4727-885F-7DCD870B7576}" destId="{55334612-5466-49B2-B225-3459912F95BB}" srcOrd="0" destOrd="0" presId="urn:microsoft.com/office/officeart/2005/8/layout/hierarchy4"/>
    <dgm:cxn modelId="{9972ABA8-C5C6-4352-90CE-FD07C53D8ECB}" type="presParOf" srcId="{B6710626-2B93-4727-885F-7DCD870B7576}" destId="{563D4467-5C67-4C90-96AB-D33CDB723261}" srcOrd="1" destOrd="0" presId="urn:microsoft.com/office/officeart/2005/8/layout/hierarchy4"/>
    <dgm:cxn modelId="{EBF80BEA-0875-48EC-8913-A53D3EF16D86}" type="presParOf" srcId="{B6710626-2B93-4727-885F-7DCD870B7576}" destId="{2711A9F2-0F54-4AD6-9A36-B71D6996A852}" srcOrd="2" destOrd="0" presId="urn:microsoft.com/office/officeart/2005/8/layout/hierarchy4"/>
    <dgm:cxn modelId="{4F5C8916-06A0-4565-A184-45EAB06F36A8}" type="presParOf" srcId="{2711A9F2-0F54-4AD6-9A36-B71D6996A852}" destId="{4A0A8D7E-E9C1-441D-9A3F-170EF349C97C}" srcOrd="0" destOrd="0" presId="urn:microsoft.com/office/officeart/2005/8/layout/hierarchy4"/>
    <dgm:cxn modelId="{83F372D6-287D-481E-8385-73602AC42959}" type="presParOf" srcId="{4A0A8D7E-E9C1-441D-9A3F-170EF349C97C}" destId="{E93BAE9C-DD20-4B01-A4E6-74495599CB82}" srcOrd="0" destOrd="0" presId="urn:microsoft.com/office/officeart/2005/8/layout/hierarchy4"/>
    <dgm:cxn modelId="{70489980-07A6-4C75-BE04-A2A761F06A74}" type="presParOf" srcId="{4A0A8D7E-E9C1-441D-9A3F-170EF349C97C}" destId="{D06618A7-CE30-45A5-86CC-6EED12E97633}" srcOrd="1" destOrd="0" presId="urn:microsoft.com/office/officeart/2005/8/layout/hierarchy4"/>
    <dgm:cxn modelId="{7F8631B4-4EF0-4BCE-81BB-928F7CE2A2E8}" type="presParOf" srcId="{4A0A8D7E-E9C1-441D-9A3F-170EF349C97C}" destId="{48C70A26-F219-488E-A2F1-7A3FEE9B66AF}" srcOrd="2" destOrd="0" presId="urn:microsoft.com/office/officeart/2005/8/layout/hierarchy4"/>
    <dgm:cxn modelId="{41415B1E-CDD8-47B4-B156-B43B5608B62D}" type="presParOf" srcId="{48C70A26-F219-488E-A2F1-7A3FEE9B66AF}" destId="{C8840B3E-4E28-4D84-A77C-8AC31231C1EE}" srcOrd="0" destOrd="0" presId="urn:microsoft.com/office/officeart/2005/8/layout/hierarchy4"/>
    <dgm:cxn modelId="{BF93535C-A087-4226-9BE2-99611B1004CC}" type="presParOf" srcId="{C8840B3E-4E28-4D84-A77C-8AC31231C1EE}" destId="{9D2AD67E-114E-4D00-810A-546D8F7BE6D0}" srcOrd="0" destOrd="0" presId="urn:microsoft.com/office/officeart/2005/8/layout/hierarchy4"/>
    <dgm:cxn modelId="{248F2F4C-D41D-4B53-81F5-CFA78E85F3AF}" type="presParOf" srcId="{C8840B3E-4E28-4D84-A77C-8AC31231C1EE}" destId="{25D5E27E-B8E1-43F6-A9C1-6E5065EE5B6D}" srcOrd="1" destOrd="0" presId="urn:microsoft.com/office/officeart/2005/8/layout/hierarchy4"/>
    <dgm:cxn modelId="{E3316121-3F5C-4E53-AFBB-C67011B411FB}" type="presParOf" srcId="{C8840B3E-4E28-4D84-A77C-8AC31231C1EE}" destId="{B149B25D-5C6A-4910-8989-AA5833D3C7A2}" srcOrd="2" destOrd="0" presId="urn:microsoft.com/office/officeart/2005/8/layout/hierarchy4"/>
    <dgm:cxn modelId="{69F70C79-1D16-4991-A8F8-27C05DC5217F}" type="presParOf" srcId="{B149B25D-5C6A-4910-8989-AA5833D3C7A2}" destId="{E4BCD60D-2FBA-46AB-B56F-92A86A76B310}" srcOrd="0" destOrd="0" presId="urn:microsoft.com/office/officeart/2005/8/layout/hierarchy4"/>
    <dgm:cxn modelId="{DE990C1E-66AA-48A9-B520-7AD5B9D25201}" type="presParOf" srcId="{E4BCD60D-2FBA-46AB-B56F-92A86A76B310}" destId="{227120EE-E51E-4F16-8226-3C4008E904D1}" srcOrd="0" destOrd="0" presId="urn:microsoft.com/office/officeart/2005/8/layout/hierarchy4"/>
    <dgm:cxn modelId="{FFED5618-1A22-417F-A151-DB9E0F8B2D55}" type="presParOf" srcId="{E4BCD60D-2FBA-46AB-B56F-92A86A76B310}" destId="{DC5701D2-1E73-4A53-9F91-5F0314D4F72C}" srcOrd="1" destOrd="0" presId="urn:microsoft.com/office/officeart/2005/8/layout/hierarchy4"/>
    <dgm:cxn modelId="{CE69A6CD-5163-4AEB-8674-D37A0525AD48}" type="presParOf" srcId="{E4BCD60D-2FBA-46AB-B56F-92A86A76B310}" destId="{FBE345A9-1954-4BC0-9488-E5C8932BCB6B}" srcOrd="2" destOrd="0" presId="urn:microsoft.com/office/officeart/2005/8/layout/hierarchy4"/>
    <dgm:cxn modelId="{6C2BBE77-3F2E-40A6-9F00-C3D57BEB2EA6}" type="presParOf" srcId="{FBE345A9-1954-4BC0-9488-E5C8932BCB6B}" destId="{7C5658E3-CC13-4881-9F73-67527A42F145}" srcOrd="0" destOrd="0" presId="urn:microsoft.com/office/officeart/2005/8/layout/hierarchy4"/>
    <dgm:cxn modelId="{246D954C-5010-4D80-A1E8-2B6BA3506071}" type="presParOf" srcId="{7C5658E3-CC13-4881-9F73-67527A42F145}" destId="{C6CF3A67-F987-4287-AC34-FD952B495A9A}" srcOrd="0" destOrd="0" presId="urn:microsoft.com/office/officeart/2005/8/layout/hierarchy4"/>
    <dgm:cxn modelId="{A4D7995C-6CB9-457E-827C-57BAB0A63088}" type="presParOf" srcId="{7C5658E3-CC13-4881-9F73-67527A42F145}" destId="{947A2BC0-972D-43FB-830D-23529E23E265}" srcOrd="1" destOrd="0" presId="urn:microsoft.com/office/officeart/2005/8/layout/hierarchy4"/>
    <dgm:cxn modelId="{F33A6515-2898-49FB-A106-9F14C365992A}" type="presParOf" srcId="{FBE345A9-1954-4BC0-9488-E5C8932BCB6B}" destId="{64AE6191-9D29-495C-8939-650D8F1BCAE8}" srcOrd="1" destOrd="0" presId="urn:microsoft.com/office/officeart/2005/8/layout/hierarchy4"/>
    <dgm:cxn modelId="{D0E17AC4-A37F-4A6C-8F12-89B6E70AF791}" type="presParOf" srcId="{FBE345A9-1954-4BC0-9488-E5C8932BCB6B}" destId="{7FDF7524-CCB4-4DB3-9F74-A20FDFB61A66}" srcOrd="2" destOrd="0" presId="urn:microsoft.com/office/officeart/2005/8/layout/hierarchy4"/>
    <dgm:cxn modelId="{253BB380-28FF-40A8-ABC2-0D7B7832A5BC}" type="presParOf" srcId="{7FDF7524-CCB4-4DB3-9F74-A20FDFB61A66}" destId="{8A932E69-6EE9-4C17-8C66-8567A1D2E535}" srcOrd="0" destOrd="0" presId="urn:microsoft.com/office/officeart/2005/8/layout/hierarchy4"/>
    <dgm:cxn modelId="{41ADDD67-AF2C-41AB-8B51-60A86C931706}" type="presParOf" srcId="{7FDF7524-CCB4-4DB3-9F74-A20FDFB61A66}" destId="{13D358CB-4788-4BC3-9705-61478BE876F4}" srcOrd="1" destOrd="0" presId="urn:microsoft.com/office/officeart/2005/8/layout/hierarchy4"/>
    <dgm:cxn modelId="{EFB6283C-31AD-4809-B74C-508AAFD70641}" type="presParOf" srcId="{48C70A26-F219-488E-A2F1-7A3FEE9B66AF}" destId="{ADFC1673-7792-4B9A-AB83-F8DFC2F81FAF}" srcOrd="1" destOrd="0" presId="urn:microsoft.com/office/officeart/2005/8/layout/hierarchy4"/>
    <dgm:cxn modelId="{3D3414A9-2D8E-4F80-A9AB-A16DA1E45382}" type="presParOf" srcId="{48C70A26-F219-488E-A2F1-7A3FEE9B66AF}" destId="{6BDFB672-7124-4645-B62A-A3509B60C222}" srcOrd="2" destOrd="0" presId="urn:microsoft.com/office/officeart/2005/8/layout/hierarchy4"/>
    <dgm:cxn modelId="{1C3A1AE5-C499-4894-981F-0D5F179585E9}" type="presParOf" srcId="{6BDFB672-7124-4645-B62A-A3509B60C222}" destId="{956F009B-9C18-44C7-9A59-8D443F59DB08}" srcOrd="0" destOrd="0" presId="urn:microsoft.com/office/officeart/2005/8/layout/hierarchy4"/>
    <dgm:cxn modelId="{96D467F5-3C19-4FDB-8681-1884194D151B}" type="presParOf" srcId="{6BDFB672-7124-4645-B62A-A3509B60C222}" destId="{729368D6-EDD7-4BE0-9159-CD4CB28B0B22}" srcOrd="1" destOrd="0" presId="urn:microsoft.com/office/officeart/2005/8/layout/hierarchy4"/>
    <dgm:cxn modelId="{8E8F792A-A8CD-4235-BF94-366FA9028B6C}" type="presParOf" srcId="{6BDFB672-7124-4645-B62A-A3509B60C222}" destId="{8F6FE52D-FDBB-49ED-A755-6C705CA83A41}" srcOrd="2" destOrd="0" presId="urn:microsoft.com/office/officeart/2005/8/layout/hierarchy4"/>
    <dgm:cxn modelId="{8B9D4871-46DE-4C4E-87FA-F66E8250387F}" type="presParOf" srcId="{8F6FE52D-FDBB-49ED-A755-6C705CA83A41}" destId="{9F5E129E-D492-4F51-87BE-E21A6C599683}" srcOrd="0" destOrd="0" presId="urn:microsoft.com/office/officeart/2005/8/layout/hierarchy4"/>
    <dgm:cxn modelId="{DDAC79BB-A53F-47E5-9D11-65B93FC849CC}" type="presParOf" srcId="{9F5E129E-D492-4F51-87BE-E21A6C599683}" destId="{61C31D1B-1088-4D18-8EDD-2B294385E800}" srcOrd="0" destOrd="0" presId="urn:microsoft.com/office/officeart/2005/8/layout/hierarchy4"/>
    <dgm:cxn modelId="{EABAE748-EF58-4D6A-998A-88BC5EA0494B}" type="presParOf" srcId="{9F5E129E-D492-4F51-87BE-E21A6C599683}" destId="{5A42048D-9427-4DCF-A47E-8BAC6BDC7C82}" srcOrd="1" destOrd="0" presId="urn:microsoft.com/office/officeart/2005/8/layout/hierarchy4"/>
    <dgm:cxn modelId="{A7632646-725D-4BAD-8284-FAC85B2B2160}" type="presParOf" srcId="{9F5E129E-D492-4F51-87BE-E21A6C599683}" destId="{B6EA4F7A-11D4-4E53-8CCE-57E9417DE7EA}" srcOrd="2" destOrd="0" presId="urn:microsoft.com/office/officeart/2005/8/layout/hierarchy4"/>
    <dgm:cxn modelId="{4A284F16-EBAC-47B9-BF57-8A773A793C08}" type="presParOf" srcId="{B6EA4F7A-11D4-4E53-8CCE-57E9417DE7EA}" destId="{3445728A-3B59-42C7-9C5E-F0846F01D1D3}" srcOrd="0" destOrd="0" presId="urn:microsoft.com/office/officeart/2005/8/layout/hierarchy4"/>
    <dgm:cxn modelId="{772E96D1-D0BB-42B8-B92C-F79819D9DFD1}" type="presParOf" srcId="{3445728A-3B59-42C7-9C5E-F0846F01D1D3}" destId="{3ADCD5BB-5A69-4A28-8376-53880ED90504}" srcOrd="0" destOrd="0" presId="urn:microsoft.com/office/officeart/2005/8/layout/hierarchy4"/>
    <dgm:cxn modelId="{F8AB4655-65E0-444E-813A-1B8895254B65}" type="presParOf" srcId="{3445728A-3B59-42C7-9C5E-F0846F01D1D3}" destId="{AC99FA62-26BA-41F5-B8CA-BB5D41B5018E}" srcOrd="1" destOrd="0" presId="urn:microsoft.com/office/officeart/2005/8/layout/hierarchy4"/>
    <dgm:cxn modelId="{5051EFDB-E3D4-4359-A328-A841164DEC87}" type="presParOf" srcId="{48C70A26-F219-488E-A2F1-7A3FEE9B66AF}" destId="{86BC394D-E8D0-4628-808F-056BB83A9276}" srcOrd="3" destOrd="0" presId="urn:microsoft.com/office/officeart/2005/8/layout/hierarchy4"/>
    <dgm:cxn modelId="{F8E057F0-93D2-40AF-905F-660D16C55638}" type="presParOf" srcId="{48C70A26-F219-488E-A2F1-7A3FEE9B66AF}" destId="{711FD851-C6CB-4B52-9D4A-9E3AE946B18F}" srcOrd="4" destOrd="0" presId="urn:microsoft.com/office/officeart/2005/8/layout/hierarchy4"/>
    <dgm:cxn modelId="{B8B86F0C-9916-4EE9-B9AD-957BC099E78D}" type="presParOf" srcId="{711FD851-C6CB-4B52-9D4A-9E3AE946B18F}" destId="{9C01BD3E-911D-488B-B289-59A273515B01}" srcOrd="0" destOrd="0" presId="urn:microsoft.com/office/officeart/2005/8/layout/hierarchy4"/>
    <dgm:cxn modelId="{4EFF5A5E-DA61-4449-901C-A73A51E4B403}" type="presParOf" srcId="{711FD851-C6CB-4B52-9D4A-9E3AE946B18F}" destId="{4382AC7C-3F14-48C4-9E32-625AB481594D}" srcOrd="1" destOrd="0" presId="urn:microsoft.com/office/officeart/2005/8/layout/hierarchy4"/>
    <dgm:cxn modelId="{28E0C5F3-65E5-4E18-A8EC-A307AD108763}" type="presParOf" srcId="{711FD851-C6CB-4B52-9D4A-9E3AE946B18F}" destId="{43EF6B20-D26D-452B-A6F2-59D630F24BE0}" srcOrd="2" destOrd="0" presId="urn:microsoft.com/office/officeart/2005/8/layout/hierarchy4"/>
    <dgm:cxn modelId="{0D5FFF68-AB23-4881-9A17-C93003C4BDC2}" type="presParOf" srcId="{43EF6B20-D26D-452B-A6F2-59D630F24BE0}" destId="{0FE6D89E-91D1-4E84-828C-5CC761390B7B}" srcOrd="0" destOrd="0" presId="urn:microsoft.com/office/officeart/2005/8/layout/hierarchy4"/>
    <dgm:cxn modelId="{F516EF37-529A-46B3-A214-CDF40B086BF3}" type="presParOf" srcId="{0FE6D89E-91D1-4E84-828C-5CC761390B7B}" destId="{EB7D2688-D5E5-4765-878C-3D33AD8CB429}" srcOrd="0" destOrd="0" presId="urn:microsoft.com/office/officeart/2005/8/layout/hierarchy4"/>
    <dgm:cxn modelId="{22579568-2BAF-4E8C-B941-0268557F5E90}" type="presParOf" srcId="{0FE6D89E-91D1-4E84-828C-5CC761390B7B}" destId="{D951CC87-0FD6-4A3F-9580-8B73F4B4F7A9}" srcOrd="1" destOrd="0" presId="urn:microsoft.com/office/officeart/2005/8/layout/hierarchy4"/>
    <dgm:cxn modelId="{BFE850CB-7A19-4EBE-8FEE-4FDA071817C6}" type="presParOf" srcId="{0FE6D89E-91D1-4E84-828C-5CC761390B7B}" destId="{B40FED0A-2969-4CB2-B109-B320944871DB}" srcOrd="2" destOrd="0" presId="urn:microsoft.com/office/officeart/2005/8/layout/hierarchy4"/>
    <dgm:cxn modelId="{8C70684F-C71F-4F3D-8855-6D8A46A5EA82}" type="presParOf" srcId="{B40FED0A-2969-4CB2-B109-B320944871DB}" destId="{C2792A21-CCFE-4091-AA72-A7D08A59A617}" srcOrd="0" destOrd="0" presId="urn:microsoft.com/office/officeart/2005/8/layout/hierarchy4"/>
    <dgm:cxn modelId="{2C009632-2DD4-423D-B5DC-D88055C1BD26}" type="presParOf" srcId="{C2792A21-CCFE-4091-AA72-A7D08A59A617}" destId="{8F67D2BA-5D1D-42DA-84EC-DD4D67D45324}" srcOrd="0" destOrd="0" presId="urn:microsoft.com/office/officeart/2005/8/layout/hierarchy4"/>
    <dgm:cxn modelId="{6C331BBD-611D-4199-87B5-2408B01BA23F}" type="presParOf" srcId="{C2792A21-CCFE-4091-AA72-A7D08A59A617}" destId="{5F63DD86-1DDA-4493-8759-33CB3F6D492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B50FFA-09F7-49E4-8A30-6109D96DA01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6D81A-C60B-442D-9E78-FF7E05685FF8}">
      <dgm:prSet phldrT="[Text]"/>
      <dgm:spPr/>
      <dgm:t>
        <a:bodyPr/>
        <a:lstStyle/>
        <a:p>
          <a:r>
            <a:rPr lang="en-US"/>
            <a:t>SITE1</a:t>
          </a:r>
        </a:p>
      </dgm:t>
    </dgm:pt>
    <dgm:pt modelId="{59156306-0A11-4A5F-BCB6-35B59F2111A3}" type="parTrans" cxnId="{51751154-1386-464D-9C75-333E8CDED546}">
      <dgm:prSet/>
      <dgm:spPr/>
      <dgm:t>
        <a:bodyPr/>
        <a:lstStyle/>
        <a:p>
          <a:endParaRPr lang="en-US"/>
        </a:p>
      </dgm:t>
    </dgm:pt>
    <dgm:pt modelId="{A1FDA0CB-22B5-4632-8FF1-8320778B28AC}" type="sibTrans" cxnId="{51751154-1386-464D-9C75-333E8CDED546}">
      <dgm:prSet/>
      <dgm:spPr/>
      <dgm:t>
        <a:bodyPr/>
        <a:lstStyle/>
        <a:p>
          <a:endParaRPr lang="en-US"/>
        </a:p>
      </dgm:t>
    </dgm:pt>
    <dgm:pt modelId="{35A497A6-F98F-499E-9688-0D542361B005}">
      <dgm:prSet phldrT="[Text]"/>
      <dgm:spPr/>
      <dgm:t>
        <a:bodyPr anchor="t"/>
        <a:lstStyle/>
        <a:p>
          <a:r>
            <a:rPr lang="en-US"/>
            <a:t>QPL</a:t>
          </a:r>
        </a:p>
      </dgm:t>
    </dgm:pt>
    <dgm:pt modelId="{2F7C84F8-844F-4865-822C-1EE335FA4FFF}" type="parTrans" cxnId="{B79B86A4-574B-4521-A943-D332B7ABFDA3}">
      <dgm:prSet/>
      <dgm:spPr/>
      <dgm:t>
        <a:bodyPr/>
        <a:lstStyle/>
        <a:p>
          <a:endParaRPr lang="en-US"/>
        </a:p>
      </dgm:t>
    </dgm:pt>
    <dgm:pt modelId="{E4819DBA-723A-48F2-967C-587EC826DA6C}" type="sibTrans" cxnId="{B79B86A4-574B-4521-A943-D332B7ABFDA3}">
      <dgm:prSet/>
      <dgm:spPr/>
      <dgm:t>
        <a:bodyPr/>
        <a:lstStyle/>
        <a:p>
          <a:endParaRPr lang="en-US"/>
        </a:p>
      </dgm:t>
    </dgm:pt>
    <dgm:pt modelId="{7AC7CC07-A375-46DA-A01E-22A2EC32DB68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5ABD8E0C-9136-45D9-AEA5-6D445F28095D}" type="parTrans" cxnId="{A4CCE15A-0AD8-4ABB-B8C5-1C51E7109373}">
      <dgm:prSet/>
      <dgm:spPr/>
      <dgm:t>
        <a:bodyPr/>
        <a:lstStyle/>
        <a:p>
          <a:endParaRPr lang="en-US"/>
        </a:p>
      </dgm:t>
    </dgm:pt>
    <dgm:pt modelId="{B13CD54E-59C2-4B87-9310-0B0593DEA9FF}" type="sibTrans" cxnId="{A4CCE15A-0AD8-4ABB-B8C5-1C51E7109373}">
      <dgm:prSet/>
      <dgm:spPr/>
      <dgm:t>
        <a:bodyPr/>
        <a:lstStyle/>
        <a:p>
          <a:endParaRPr lang="en-US"/>
        </a:p>
      </dgm:t>
    </dgm:pt>
    <dgm:pt modelId="{8164ED4E-C87C-4231-9B94-CFBB3FFD876E}">
      <dgm:prSet phldrT="[Text]"/>
      <dgm:spPr/>
      <dgm:t>
        <a:bodyPr anchor="t"/>
        <a:lstStyle/>
        <a:p>
          <a:r>
            <a:rPr lang="en-US"/>
            <a:t>ART_Site1</a:t>
          </a:r>
        </a:p>
      </dgm:t>
    </dgm:pt>
    <dgm:pt modelId="{AD8D2FCB-A42F-48CF-9070-C0F59D5765BC}" type="parTrans" cxnId="{E9374F2F-A7BB-46BC-94BF-D9C87827E746}">
      <dgm:prSet/>
      <dgm:spPr/>
      <dgm:t>
        <a:bodyPr/>
        <a:lstStyle/>
        <a:p>
          <a:endParaRPr lang="en-US"/>
        </a:p>
      </dgm:t>
    </dgm:pt>
    <dgm:pt modelId="{E8142645-3AC6-4E7B-8DCE-09D17FF5F3C4}" type="sibTrans" cxnId="{E9374F2F-A7BB-46BC-94BF-D9C87827E746}">
      <dgm:prSet/>
      <dgm:spPr/>
      <dgm:t>
        <a:bodyPr/>
        <a:lstStyle/>
        <a:p>
          <a:endParaRPr lang="en-US"/>
        </a:p>
      </dgm:t>
    </dgm:pt>
    <dgm:pt modelId="{3191558C-CD1F-49BC-96D1-FFFB032FF47B}">
      <dgm:prSet phldrT="[Text]"/>
      <dgm:spPr/>
      <dgm:t>
        <a:bodyPr anchor="t"/>
        <a:lstStyle/>
        <a:p>
          <a:r>
            <a:rPr lang="en-US"/>
            <a:t>QS_Site1</a:t>
          </a:r>
        </a:p>
      </dgm:t>
    </dgm:pt>
    <dgm:pt modelId="{75882939-2F6B-4136-B784-59C8C4179CAA}" type="parTrans" cxnId="{09CAE6CB-790C-4D79-A79B-C28A95471273}">
      <dgm:prSet/>
      <dgm:spPr/>
      <dgm:t>
        <a:bodyPr/>
        <a:lstStyle/>
        <a:p>
          <a:endParaRPr lang="en-US"/>
        </a:p>
      </dgm:t>
    </dgm:pt>
    <dgm:pt modelId="{048AB47A-18AC-47D6-8ACC-5A38A8D0A865}" type="sibTrans" cxnId="{09CAE6CB-790C-4D79-A79B-C28A95471273}">
      <dgm:prSet/>
      <dgm:spPr/>
      <dgm:t>
        <a:bodyPr/>
        <a:lstStyle/>
        <a:p>
          <a:endParaRPr lang="en-US"/>
        </a:p>
      </dgm:t>
    </dgm:pt>
    <dgm:pt modelId="{2190E1F9-7769-46F2-B7A6-9B1B8F8D8144}">
      <dgm:prSet phldrT="[Text]"/>
      <dgm:spPr/>
      <dgm:t>
        <a:bodyPr anchor="t"/>
        <a:lstStyle/>
        <a:p>
          <a:r>
            <a:rPr lang="en-US"/>
            <a:t>Search</a:t>
          </a:r>
        </a:p>
      </dgm:t>
    </dgm:pt>
    <dgm:pt modelId="{6B259B3C-5A32-4F80-9689-9AF995815018}" type="parTrans" cxnId="{DFD447E2-6808-4363-B0FA-1AF76A09BAD8}">
      <dgm:prSet/>
      <dgm:spPr/>
      <dgm:t>
        <a:bodyPr/>
        <a:lstStyle/>
        <a:p>
          <a:endParaRPr lang="en-US"/>
        </a:p>
      </dgm:t>
    </dgm:pt>
    <dgm:pt modelId="{C87AB216-9D28-428A-A329-76F530E977B0}" type="sibTrans" cxnId="{DFD447E2-6808-4363-B0FA-1AF76A09BAD8}">
      <dgm:prSet/>
      <dgm:spPr/>
      <dgm:t>
        <a:bodyPr/>
        <a:lstStyle/>
        <a:p>
          <a:endParaRPr lang="en-US"/>
        </a:p>
      </dgm:t>
    </dgm:pt>
    <dgm:pt modelId="{BB892817-82D5-446F-8292-28A0213277F6}">
      <dgm:prSet phldrT="[Text]"/>
      <dgm:spPr/>
      <dgm:t>
        <a:bodyPr anchor="t"/>
        <a:lstStyle/>
        <a:p>
          <a:r>
            <a:rPr lang="en-US"/>
            <a:t>Listings</a:t>
          </a:r>
        </a:p>
      </dgm:t>
    </dgm:pt>
    <dgm:pt modelId="{DA9EADD4-2B9A-49AD-A9DB-B10CD8AAF638}" type="parTrans" cxnId="{5F983506-0BC1-46D2-95D0-E02864DDA219}">
      <dgm:prSet/>
      <dgm:spPr/>
      <dgm:t>
        <a:bodyPr/>
        <a:lstStyle/>
        <a:p>
          <a:endParaRPr lang="en-US"/>
        </a:p>
      </dgm:t>
    </dgm:pt>
    <dgm:pt modelId="{5CB08695-9B97-40CD-A9BF-648EC2444DCC}" type="sibTrans" cxnId="{5F983506-0BC1-46D2-95D0-E02864DDA219}">
      <dgm:prSet/>
      <dgm:spPr/>
      <dgm:t>
        <a:bodyPr/>
        <a:lstStyle/>
        <a:p>
          <a:endParaRPr lang="en-US"/>
        </a:p>
      </dgm:t>
    </dgm:pt>
    <dgm:pt modelId="{34EA5EFC-459D-4A74-ACE7-BC3A445DE8BE}">
      <dgm:prSet phldrT="[Text]"/>
      <dgm:spPr/>
      <dgm:t>
        <a:bodyPr anchor="t"/>
        <a:lstStyle/>
        <a:p>
          <a:r>
            <a:rPr lang="en-US"/>
            <a:t>Recommendations</a:t>
          </a:r>
        </a:p>
      </dgm:t>
    </dgm:pt>
    <dgm:pt modelId="{4D8C4857-F2D0-4096-A691-F0A71B0EEB9D}" type="parTrans" cxnId="{E604C52E-0021-48CE-BA08-280E211B6682}">
      <dgm:prSet/>
      <dgm:spPr/>
      <dgm:t>
        <a:bodyPr/>
        <a:lstStyle/>
        <a:p>
          <a:endParaRPr lang="en-US"/>
        </a:p>
      </dgm:t>
    </dgm:pt>
    <dgm:pt modelId="{750466B0-E411-4AEF-92B7-CC8A6805E29E}" type="sibTrans" cxnId="{E604C52E-0021-48CE-BA08-280E211B6682}">
      <dgm:prSet/>
      <dgm:spPr/>
      <dgm:t>
        <a:bodyPr/>
        <a:lstStyle/>
        <a:p>
          <a:endParaRPr lang="en-US"/>
        </a:p>
      </dgm:t>
    </dgm:pt>
    <dgm:pt modelId="{C9DB1CD1-3E7A-4022-BEB7-FB2A8FB76A82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D559A920-FE4D-42D7-A9BA-36D3AA413390}" type="parTrans" cxnId="{502C027D-41F2-4EAF-AAD9-0A96DA66ADC9}">
      <dgm:prSet/>
      <dgm:spPr/>
      <dgm:t>
        <a:bodyPr/>
        <a:lstStyle/>
        <a:p>
          <a:endParaRPr lang="en-US"/>
        </a:p>
      </dgm:t>
    </dgm:pt>
    <dgm:pt modelId="{0D05B3AD-8ECF-4951-BDCE-827A178E22F2}" type="sibTrans" cxnId="{502C027D-41F2-4EAF-AAD9-0A96DA66ADC9}">
      <dgm:prSet/>
      <dgm:spPr/>
      <dgm:t>
        <a:bodyPr/>
        <a:lstStyle/>
        <a:p>
          <a:endParaRPr lang="en-US"/>
        </a:p>
      </dgm:t>
    </dgm:pt>
    <dgm:pt modelId="{EB5F95D9-C604-4C99-B773-D6164D63E521}">
      <dgm:prSet phldrT="[Text]"/>
      <dgm:spPr/>
      <dgm:t>
        <a:bodyPr anchor="t"/>
        <a:lstStyle/>
        <a:p>
          <a:r>
            <a:rPr lang="en-US"/>
            <a:t>ART_Site1</a:t>
          </a:r>
        </a:p>
      </dgm:t>
    </dgm:pt>
    <dgm:pt modelId="{F8B7AFA2-40EF-4565-A942-130B33BC87D3}" type="parTrans" cxnId="{F00CA8AE-7346-4584-A535-13B4FF454596}">
      <dgm:prSet/>
      <dgm:spPr/>
      <dgm:t>
        <a:bodyPr/>
        <a:lstStyle/>
        <a:p>
          <a:endParaRPr lang="en-US"/>
        </a:p>
      </dgm:t>
    </dgm:pt>
    <dgm:pt modelId="{C8358E1B-A52F-48A4-B178-B1F4AAB9DD63}" type="sibTrans" cxnId="{F00CA8AE-7346-4584-A535-13B4FF454596}">
      <dgm:prSet/>
      <dgm:spPr/>
      <dgm:t>
        <a:bodyPr/>
        <a:lstStyle/>
        <a:p>
          <a:endParaRPr lang="en-US"/>
        </a:p>
      </dgm:t>
    </dgm:pt>
    <dgm:pt modelId="{90A947A9-1DA2-4ACF-A672-CF1749D50E41}">
      <dgm:prSet phldrT="[Text]"/>
      <dgm:spPr/>
      <dgm:t>
        <a:bodyPr anchor="t"/>
        <a:lstStyle/>
        <a:p>
          <a:r>
            <a:rPr lang="en-US"/>
            <a:t>QS_Site1</a:t>
          </a:r>
        </a:p>
      </dgm:t>
    </dgm:pt>
    <dgm:pt modelId="{44C0004B-B3B3-4AE8-BFA8-DC31A4A741FA}" type="parTrans" cxnId="{47D56E0B-0DE5-4A65-B4D0-9AA913B14DD8}">
      <dgm:prSet/>
      <dgm:spPr/>
      <dgm:t>
        <a:bodyPr/>
        <a:lstStyle/>
        <a:p>
          <a:endParaRPr lang="en-US"/>
        </a:p>
      </dgm:t>
    </dgm:pt>
    <dgm:pt modelId="{A31E4FCC-DA2B-4AF0-BA7D-6499E9676BB1}" type="sibTrans" cxnId="{47D56E0B-0DE5-4A65-B4D0-9AA913B14DD8}">
      <dgm:prSet/>
      <dgm:spPr/>
      <dgm:t>
        <a:bodyPr/>
        <a:lstStyle/>
        <a:p>
          <a:endParaRPr lang="en-US"/>
        </a:p>
      </dgm:t>
    </dgm:pt>
    <dgm:pt modelId="{AA445D51-FD50-47E6-B17D-5733B59C9B12}">
      <dgm:prSet phldrT="[Text]"/>
      <dgm:spPr/>
      <dgm:t>
        <a:bodyPr anchor="t"/>
        <a:lstStyle/>
        <a:p>
          <a:r>
            <a:rPr lang="en-US"/>
            <a:t>Rec_Site1</a:t>
          </a:r>
        </a:p>
      </dgm:t>
    </dgm:pt>
    <dgm:pt modelId="{A5E3740B-769B-4DF3-8217-4C71907BFE91}" type="parTrans" cxnId="{4B9A42F6-DA1E-4A43-9F8A-90C73156EF10}">
      <dgm:prSet/>
      <dgm:spPr/>
      <dgm:t>
        <a:bodyPr/>
        <a:lstStyle/>
        <a:p>
          <a:endParaRPr lang="en-US"/>
        </a:p>
      </dgm:t>
    </dgm:pt>
    <dgm:pt modelId="{6329C552-9920-4008-85A1-02028D335ADF}" type="sibTrans" cxnId="{4B9A42F6-DA1E-4A43-9F8A-90C73156EF10}">
      <dgm:prSet/>
      <dgm:spPr/>
      <dgm:t>
        <a:bodyPr/>
        <a:lstStyle/>
        <a:p>
          <a:endParaRPr lang="en-US"/>
        </a:p>
      </dgm:t>
    </dgm:pt>
    <dgm:pt modelId="{B1CCF3F3-0893-4840-A502-03F0D6294888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EDB277D9-B011-4FE0-99D7-0CEA617FFE1D}" type="parTrans" cxnId="{913AD63A-3A5A-49E5-87EF-69DB49B8E4B3}">
      <dgm:prSet/>
      <dgm:spPr/>
      <dgm:t>
        <a:bodyPr/>
        <a:lstStyle/>
        <a:p>
          <a:endParaRPr lang="en-US"/>
        </a:p>
      </dgm:t>
    </dgm:pt>
    <dgm:pt modelId="{4045722C-F773-443E-94CA-83112DA61A14}" type="sibTrans" cxnId="{913AD63A-3A5A-49E5-87EF-69DB49B8E4B3}">
      <dgm:prSet/>
      <dgm:spPr/>
      <dgm:t>
        <a:bodyPr/>
        <a:lstStyle/>
        <a:p>
          <a:endParaRPr lang="en-US"/>
        </a:p>
      </dgm:t>
    </dgm:pt>
    <dgm:pt modelId="{B427B01E-0131-4899-A88F-54E0DAA19B9B}">
      <dgm:prSet phldrT="[Text]"/>
      <dgm:spPr/>
      <dgm:t>
        <a:bodyPr anchor="t"/>
        <a:lstStyle/>
        <a:p>
          <a:r>
            <a:rPr lang="en-US"/>
            <a:t>ART_Listings</a:t>
          </a:r>
        </a:p>
      </dgm:t>
    </dgm:pt>
    <dgm:pt modelId="{4A449AF5-B0DA-4D0A-8160-9E2AF2587D64}" type="parTrans" cxnId="{CCA4BD24-850A-4460-89B1-0B6513CBE8EC}">
      <dgm:prSet/>
      <dgm:spPr/>
      <dgm:t>
        <a:bodyPr/>
        <a:lstStyle/>
        <a:p>
          <a:endParaRPr lang="en-US"/>
        </a:p>
      </dgm:t>
    </dgm:pt>
    <dgm:pt modelId="{5CD31460-8851-43F2-8E68-C4C55B61EFD5}" type="sibTrans" cxnId="{CCA4BD24-850A-4460-89B1-0B6513CBE8EC}">
      <dgm:prSet/>
      <dgm:spPr/>
      <dgm:t>
        <a:bodyPr/>
        <a:lstStyle/>
        <a:p>
          <a:endParaRPr lang="en-US"/>
        </a:p>
      </dgm:t>
    </dgm:pt>
    <dgm:pt modelId="{E3D71148-1348-4F82-8C51-E287F60E00B3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F6339835-EE3F-4C0D-92E7-48834AC7F0A0}" type="parTrans" cxnId="{DDA4D87C-47BC-4D33-A920-A3806D3A3B36}">
      <dgm:prSet/>
      <dgm:spPr/>
      <dgm:t>
        <a:bodyPr/>
        <a:lstStyle/>
        <a:p>
          <a:endParaRPr lang="en-US"/>
        </a:p>
      </dgm:t>
    </dgm:pt>
    <dgm:pt modelId="{E3AF8F98-78F3-48C2-8418-15D8A310ECB7}" type="sibTrans" cxnId="{DDA4D87C-47BC-4D33-A920-A3806D3A3B36}">
      <dgm:prSet/>
      <dgm:spPr/>
      <dgm:t>
        <a:bodyPr/>
        <a:lstStyle/>
        <a:p>
          <a:endParaRPr lang="en-US"/>
        </a:p>
      </dgm:t>
    </dgm:pt>
    <dgm:pt modelId="{1548636D-EE63-4975-B909-5FE2716DBFC7}">
      <dgm:prSet phldrT="[Text]"/>
      <dgm:spPr/>
      <dgm:t>
        <a:bodyPr anchor="t"/>
        <a:lstStyle/>
        <a:p>
          <a:r>
            <a:rPr lang="en-US"/>
            <a:t>Rec_Site1</a:t>
          </a:r>
        </a:p>
      </dgm:t>
    </dgm:pt>
    <dgm:pt modelId="{2CDFF403-1BDD-435E-82C7-E1BB8CF176C3}" type="parTrans" cxnId="{4C604517-A2E0-45E4-A937-F7698681E322}">
      <dgm:prSet/>
      <dgm:spPr/>
      <dgm:t>
        <a:bodyPr/>
        <a:lstStyle/>
        <a:p>
          <a:endParaRPr lang="en-US"/>
        </a:p>
      </dgm:t>
    </dgm:pt>
    <dgm:pt modelId="{5948F8A1-EA0F-4F86-8F20-F6250EE206BE}" type="sibTrans" cxnId="{4C604517-A2E0-45E4-A937-F7698681E322}">
      <dgm:prSet/>
      <dgm:spPr/>
      <dgm:t>
        <a:bodyPr/>
        <a:lstStyle/>
        <a:p>
          <a:endParaRPr lang="en-US"/>
        </a:p>
      </dgm:t>
    </dgm:pt>
    <dgm:pt modelId="{9D42E1D6-B010-4A9F-AB88-5973F14F9706}">
      <dgm:prSet phldrT="[Text]"/>
      <dgm:spPr/>
      <dgm:t>
        <a:bodyPr anchor="t"/>
        <a:lstStyle/>
        <a:p>
          <a:r>
            <a:rPr lang="en-US"/>
            <a:t>ART_Listings</a:t>
          </a:r>
        </a:p>
      </dgm:t>
    </dgm:pt>
    <dgm:pt modelId="{566DD53E-2391-4371-89D8-11D3E4CB07EB}" type="parTrans" cxnId="{1D62DF6A-BC49-4710-9A70-2A6842BB46D1}">
      <dgm:prSet/>
      <dgm:spPr/>
    </dgm:pt>
    <dgm:pt modelId="{2FD3D9AD-F00B-4DE6-9F41-18CDB16C924C}" type="sibTrans" cxnId="{1D62DF6A-BC49-4710-9A70-2A6842BB46D1}">
      <dgm:prSet/>
      <dgm:spPr/>
    </dgm:pt>
    <dgm:pt modelId="{A82A4668-AA2E-4D6B-AB63-1A10BC64FF59}" type="pres">
      <dgm:prSet presAssocID="{90B50FFA-09F7-49E4-8A30-6109D96DA0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10626-2B93-4727-885F-7DCD870B7576}" type="pres">
      <dgm:prSet presAssocID="{7996D81A-C60B-442D-9E78-FF7E05685FF8}" presName="vertOne" presStyleCnt="0"/>
      <dgm:spPr/>
    </dgm:pt>
    <dgm:pt modelId="{55334612-5466-49B2-B225-3459912F95BB}" type="pres">
      <dgm:prSet presAssocID="{7996D81A-C60B-442D-9E78-FF7E05685FF8}" presName="txOne" presStyleLbl="node0" presStyleIdx="0" presStyleCnt="1">
        <dgm:presLayoutVars>
          <dgm:chPref val="3"/>
        </dgm:presLayoutVars>
      </dgm:prSet>
      <dgm:spPr/>
    </dgm:pt>
    <dgm:pt modelId="{563D4467-5C67-4C90-96AB-D33CDB723261}" type="pres">
      <dgm:prSet presAssocID="{7996D81A-C60B-442D-9E78-FF7E05685FF8}" presName="parTransOne" presStyleCnt="0"/>
      <dgm:spPr/>
    </dgm:pt>
    <dgm:pt modelId="{2711A9F2-0F54-4AD6-9A36-B71D6996A852}" type="pres">
      <dgm:prSet presAssocID="{7996D81A-C60B-442D-9E78-FF7E05685FF8}" presName="horzOne" presStyleCnt="0"/>
      <dgm:spPr/>
    </dgm:pt>
    <dgm:pt modelId="{4A0A8D7E-E9C1-441D-9A3F-170EF349C97C}" type="pres">
      <dgm:prSet presAssocID="{35A497A6-F98F-499E-9688-0D542361B005}" presName="vertTwo" presStyleCnt="0"/>
      <dgm:spPr/>
    </dgm:pt>
    <dgm:pt modelId="{E93BAE9C-DD20-4B01-A4E6-74495599CB82}" type="pres">
      <dgm:prSet presAssocID="{35A497A6-F98F-499E-9688-0D542361B005}" presName="txTwo" presStyleLbl="node2" presStyleIdx="0" presStyleCnt="2">
        <dgm:presLayoutVars>
          <dgm:chPref val="3"/>
        </dgm:presLayoutVars>
      </dgm:prSet>
      <dgm:spPr/>
    </dgm:pt>
    <dgm:pt modelId="{D06618A7-CE30-45A5-86CC-6EED12E97633}" type="pres">
      <dgm:prSet presAssocID="{35A497A6-F98F-499E-9688-0D542361B005}" presName="parTransTwo" presStyleCnt="0"/>
      <dgm:spPr/>
    </dgm:pt>
    <dgm:pt modelId="{48C70A26-F219-488E-A2F1-7A3FEE9B66AF}" type="pres">
      <dgm:prSet presAssocID="{35A497A6-F98F-499E-9688-0D542361B005}" presName="horzTwo" presStyleCnt="0"/>
      <dgm:spPr/>
    </dgm:pt>
    <dgm:pt modelId="{C8840B3E-4E28-4D84-A77C-8AC31231C1EE}" type="pres">
      <dgm:prSet presAssocID="{2190E1F9-7769-46F2-B7A6-9B1B8F8D8144}" presName="vertThree" presStyleCnt="0"/>
      <dgm:spPr/>
    </dgm:pt>
    <dgm:pt modelId="{9D2AD67E-114E-4D00-810A-546D8F7BE6D0}" type="pres">
      <dgm:prSet presAssocID="{2190E1F9-7769-46F2-B7A6-9B1B8F8D8144}" presName="txThree" presStyleLbl="node3" presStyleIdx="0" presStyleCnt="7">
        <dgm:presLayoutVars>
          <dgm:chPref val="3"/>
        </dgm:presLayoutVars>
      </dgm:prSet>
      <dgm:spPr/>
    </dgm:pt>
    <dgm:pt modelId="{25D5E27E-B8E1-43F6-A9C1-6E5065EE5B6D}" type="pres">
      <dgm:prSet presAssocID="{2190E1F9-7769-46F2-B7A6-9B1B8F8D8144}" presName="parTransThree" presStyleCnt="0"/>
      <dgm:spPr/>
    </dgm:pt>
    <dgm:pt modelId="{B149B25D-5C6A-4910-8989-AA5833D3C7A2}" type="pres">
      <dgm:prSet presAssocID="{2190E1F9-7769-46F2-B7A6-9B1B8F8D8144}" presName="horzThree" presStyleCnt="0"/>
      <dgm:spPr/>
    </dgm:pt>
    <dgm:pt modelId="{E4BCD60D-2FBA-46AB-B56F-92A86A76B310}" type="pres">
      <dgm:prSet presAssocID="{7AC7CC07-A375-46DA-A01E-22A2EC32DB68}" presName="vertFour" presStyleCnt="0">
        <dgm:presLayoutVars>
          <dgm:chPref val="3"/>
        </dgm:presLayoutVars>
      </dgm:prSet>
      <dgm:spPr/>
    </dgm:pt>
    <dgm:pt modelId="{227120EE-E51E-4F16-8226-3C4008E904D1}" type="pres">
      <dgm:prSet presAssocID="{7AC7CC07-A375-46DA-A01E-22A2EC32DB68}" presName="txFour" presStyleLbl="node4" presStyleIdx="0" presStyleCnt="7">
        <dgm:presLayoutVars>
          <dgm:chPref val="3"/>
        </dgm:presLayoutVars>
      </dgm:prSet>
      <dgm:spPr/>
    </dgm:pt>
    <dgm:pt modelId="{DC5701D2-1E73-4A53-9F91-5F0314D4F72C}" type="pres">
      <dgm:prSet presAssocID="{7AC7CC07-A375-46DA-A01E-22A2EC32DB68}" presName="parTransFour" presStyleCnt="0"/>
      <dgm:spPr/>
    </dgm:pt>
    <dgm:pt modelId="{FBE345A9-1954-4BC0-9488-E5C8932BCB6B}" type="pres">
      <dgm:prSet presAssocID="{7AC7CC07-A375-46DA-A01E-22A2EC32DB68}" presName="horzFour" presStyleCnt="0"/>
      <dgm:spPr/>
    </dgm:pt>
    <dgm:pt modelId="{7C5658E3-CC13-4881-9F73-67527A42F145}" type="pres">
      <dgm:prSet presAssocID="{8164ED4E-C87C-4231-9B94-CFBB3FFD876E}" presName="vertFour" presStyleCnt="0">
        <dgm:presLayoutVars>
          <dgm:chPref val="3"/>
        </dgm:presLayoutVars>
      </dgm:prSet>
      <dgm:spPr/>
    </dgm:pt>
    <dgm:pt modelId="{C6CF3A67-F987-4287-AC34-FD952B495A9A}" type="pres">
      <dgm:prSet presAssocID="{8164ED4E-C87C-4231-9B94-CFBB3FFD876E}" presName="txFour" presStyleLbl="node4" presStyleIdx="1" presStyleCnt="7">
        <dgm:presLayoutVars>
          <dgm:chPref val="3"/>
        </dgm:presLayoutVars>
      </dgm:prSet>
      <dgm:spPr/>
    </dgm:pt>
    <dgm:pt modelId="{947A2BC0-972D-43FB-830D-23529E23E265}" type="pres">
      <dgm:prSet presAssocID="{8164ED4E-C87C-4231-9B94-CFBB3FFD876E}" presName="horzFour" presStyleCnt="0"/>
      <dgm:spPr/>
    </dgm:pt>
    <dgm:pt modelId="{64AE6191-9D29-495C-8939-650D8F1BCAE8}" type="pres">
      <dgm:prSet presAssocID="{E8142645-3AC6-4E7B-8DCE-09D17FF5F3C4}" presName="sibSpaceFour" presStyleCnt="0"/>
      <dgm:spPr/>
    </dgm:pt>
    <dgm:pt modelId="{7FDF7524-CCB4-4DB3-9F74-A20FDFB61A66}" type="pres">
      <dgm:prSet presAssocID="{3191558C-CD1F-49BC-96D1-FFFB032FF47B}" presName="vertFour" presStyleCnt="0">
        <dgm:presLayoutVars>
          <dgm:chPref val="3"/>
        </dgm:presLayoutVars>
      </dgm:prSet>
      <dgm:spPr/>
    </dgm:pt>
    <dgm:pt modelId="{8A932E69-6EE9-4C17-8C66-8567A1D2E535}" type="pres">
      <dgm:prSet presAssocID="{3191558C-CD1F-49BC-96D1-FFFB032FF47B}" presName="txFour" presStyleLbl="node4" presStyleIdx="2" presStyleCnt="7">
        <dgm:presLayoutVars>
          <dgm:chPref val="3"/>
        </dgm:presLayoutVars>
      </dgm:prSet>
      <dgm:spPr/>
    </dgm:pt>
    <dgm:pt modelId="{13D358CB-4788-4BC3-9705-61478BE876F4}" type="pres">
      <dgm:prSet presAssocID="{3191558C-CD1F-49BC-96D1-FFFB032FF47B}" presName="horzFour" presStyleCnt="0"/>
      <dgm:spPr/>
    </dgm:pt>
    <dgm:pt modelId="{ADFC1673-7792-4B9A-AB83-F8DFC2F81FAF}" type="pres">
      <dgm:prSet presAssocID="{C87AB216-9D28-428A-A329-76F530E977B0}" presName="sibSpaceThree" presStyleCnt="0"/>
      <dgm:spPr/>
    </dgm:pt>
    <dgm:pt modelId="{6BDFB672-7124-4645-B62A-A3509B60C222}" type="pres">
      <dgm:prSet presAssocID="{BB892817-82D5-446F-8292-28A0213277F6}" presName="vertThree" presStyleCnt="0"/>
      <dgm:spPr/>
    </dgm:pt>
    <dgm:pt modelId="{956F009B-9C18-44C7-9A59-8D443F59DB08}" type="pres">
      <dgm:prSet presAssocID="{BB892817-82D5-446F-8292-28A0213277F6}" presName="txThree" presStyleLbl="node3" presStyleIdx="1" presStyleCnt="7">
        <dgm:presLayoutVars>
          <dgm:chPref val="3"/>
        </dgm:presLayoutVars>
      </dgm:prSet>
      <dgm:spPr/>
    </dgm:pt>
    <dgm:pt modelId="{729368D6-EDD7-4BE0-9159-CD4CB28B0B22}" type="pres">
      <dgm:prSet presAssocID="{BB892817-82D5-446F-8292-28A0213277F6}" presName="parTransThree" presStyleCnt="0"/>
      <dgm:spPr/>
    </dgm:pt>
    <dgm:pt modelId="{8F6FE52D-FDBB-49ED-A755-6C705CA83A41}" type="pres">
      <dgm:prSet presAssocID="{BB892817-82D5-446F-8292-28A0213277F6}" presName="horzThree" presStyleCnt="0"/>
      <dgm:spPr/>
    </dgm:pt>
    <dgm:pt modelId="{9F5E129E-D492-4F51-87BE-E21A6C599683}" type="pres">
      <dgm:prSet presAssocID="{B1CCF3F3-0893-4840-A502-03F0D6294888}" presName="vertFour" presStyleCnt="0">
        <dgm:presLayoutVars>
          <dgm:chPref val="3"/>
        </dgm:presLayoutVars>
      </dgm:prSet>
      <dgm:spPr/>
    </dgm:pt>
    <dgm:pt modelId="{61C31D1B-1088-4D18-8EDD-2B294385E800}" type="pres">
      <dgm:prSet presAssocID="{B1CCF3F3-0893-4840-A502-03F0D6294888}" presName="txFour" presStyleLbl="node4" presStyleIdx="3" presStyleCnt="7">
        <dgm:presLayoutVars>
          <dgm:chPref val="3"/>
        </dgm:presLayoutVars>
      </dgm:prSet>
      <dgm:spPr/>
    </dgm:pt>
    <dgm:pt modelId="{5A42048D-9427-4DCF-A47E-8BAC6BDC7C82}" type="pres">
      <dgm:prSet presAssocID="{B1CCF3F3-0893-4840-A502-03F0D6294888}" presName="parTransFour" presStyleCnt="0"/>
      <dgm:spPr/>
    </dgm:pt>
    <dgm:pt modelId="{B6EA4F7A-11D4-4E53-8CCE-57E9417DE7EA}" type="pres">
      <dgm:prSet presAssocID="{B1CCF3F3-0893-4840-A502-03F0D6294888}" presName="horzFour" presStyleCnt="0"/>
      <dgm:spPr/>
    </dgm:pt>
    <dgm:pt modelId="{3445728A-3B59-42C7-9C5E-F0846F01D1D3}" type="pres">
      <dgm:prSet presAssocID="{B427B01E-0131-4899-A88F-54E0DAA19B9B}" presName="vertFour" presStyleCnt="0">
        <dgm:presLayoutVars>
          <dgm:chPref val="3"/>
        </dgm:presLayoutVars>
      </dgm:prSet>
      <dgm:spPr/>
    </dgm:pt>
    <dgm:pt modelId="{3ADCD5BB-5A69-4A28-8376-53880ED90504}" type="pres">
      <dgm:prSet presAssocID="{B427B01E-0131-4899-A88F-54E0DAA19B9B}" presName="txFour" presStyleLbl="node4" presStyleIdx="4" presStyleCnt="7">
        <dgm:presLayoutVars>
          <dgm:chPref val="3"/>
        </dgm:presLayoutVars>
      </dgm:prSet>
      <dgm:spPr/>
    </dgm:pt>
    <dgm:pt modelId="{AC99FA62-26BA-41F5-B8CA-BB5D41B5018E}" type="pres">
      <dgm:prSet presAssocID="{B427B01E-0131-4899-A88F-54E0DAA19B9B}" presName="horzFour" presStyleCnt="0"/>
      <dgm:spPr/>
    </dgm:pt>
    <dgm:pt modelId="{86BC394D-E8D0-4628-808F-056BB83A9276}" type="pres">
      <dgm:prSet presAssocID="{5CB08695-9B97-40CD-A9BF-648EC2444DCC}" presName="sibSpaceThree" presStyleCnt="0"/>
      <dgm:spPr/>
    </dgm:pt>
    <dgm:pt modelId="{711FD851-C6CB-4B52-9D4A-9E3AE946B18F}" type="pres">
      <dgm:prSet presAssocID="{34EA5EFC-459D-4A74-ACE7-BC3A445DE8BE}" presName="vertThree" presStyleCnt="0"/>
      <dgm:spPr/>
    </dgm:pt>
    <dgm:pt modelId="{9C01BD3E-911D-488B-B289-59A273515B01}" type="pres">
      <dgm:prSet presAssocID="{34EA5EFC-459D-4A74-ACE7-BC3A445DE8BE}" presName="txThree" presStyleLbl="node3" presStyleIdx="2" presStyleCnt="7">
        <dgm:presLayoutVars>
          <dgm:chPref val="3"/>
        </dgm:presLayoutVars>
      </dgm:prSet>
      <dgm:spPr/>
    </dgm:pt>
    <dgm:pt modelId="{4382AC7C-3F14-48C4-9E32-625AB481594D}" type="pres">
      <dgm:prSet presAssocID="{34EA5EFC-459D-4A74-ACE7-BC3A445DE8BE}" presName="parTransThree" presStyleCnt="0"/>
      <dgm:spPr/>
    </dgm:pt>
    <dgm:pt modelId="{43EF6B20-D26D-452B-A6F2-59D630F24BE0}" type="pres">
      <dgm:prSet presAssocID="{34EA5EFC-459D-4A74-ACE7-BC3A445DE8BE}" presName="horzThree" presStyleCnt="0"/>
      <dgm:spPr/>
    </dgm:pt>
    <dgm:pt modelId="{0FE6D89E-91D1-4E84-828C-5CC761390B7B}" type="pres">
      <dgm:prSet presAssocID="{E3D71148-1348-4F82-8C51-E287F60E00B3}" presName="vertFour" presStyleCnt="0">
        <dgm:presLayoutVars>
          <dgm:chPref val="3"/>
        </dgm:presLayoutVars>
      </dgm:prSet>
      <dgm:spPr/>
    </dgm:pt>
    <dgm:pt modelId="{EB7D2688-D5E5-4765-878C-3D33AD8CB429}" type="pres">
      <dgm:prSet presAssocID="{E3D71148-1348-4F82-8C51-E287F60E00B3}" presName="txFour" presStyleLbl="node4" presStyleIdx="5" presStyleCnt="7">
        <dgm:presLayoutVars>
          <dgm:chPref val="3"/>
        </dgm:presLayoutVars>
      </dgm:prSet>
      <dgm:spPr/>
    </dgm:pt>
    <dgm:pt modelId="{D951CC87-0FD6-4A3F-9580-8B73F4B4F7A9}" type="pres">
      <dgm:prSet presAssocID="{E3D71148-1348-4F82-8C51-E287F60E00B3}" presName="parTransFour" presStyleCnt="0"/>
      <dgm:spPr/>
    </dgm:pt>
    <dgm:pt modelId="{B40FED0A-2969-4CB2-B109-B320944871DB}" type="pres">
      <dgm:prSet presAssocID="{E3D71148-1348-4F82-8C51-E287F60E00B3}" presName="horzFour" presStyleCnt="0"/>
      <dgm:spPr/>
    </dgm:pt>
    <dgm:pt modelId="{C2792A21-CCFE-4091-AA72-A7D08A59A617}" type="pres">
      <dgm:prSet presAssocID="{1548636D-EE63-4975-B909-5FE2716DBFC7}" presName="vertFour" presStyleCnt="0">
        <dgm:presLayoutVars>
          <dgm:chPref val="3"/>
        </dgm:presLayoutVars>
      </dgm:prSet>
      <dgm:spPr/>
    </dgm:pt>
    <dgm:pt modelId="{8F67D2BA-5D1D-42DA-84EC-DD4D67D45324}" type="pres">
      <dgm:prSet presAssocID="{1548636D-EE63-4975-B909-5FE2716DBFC7}" presName="txFour" presStyleLbl="node4" presStyleIdx="6" presStyleCnt="7">
        <dgm:presLayoutVars>
          <dgm:chPref val="3"/>
        </dgm:presLayoutVars>
      </dgm:prSet>
      <dgm:spPr/>
    </dgm:pt>
    <dgm:pt modelId="{5F63DD86-1DDA-4493-8759-33CB3F6D4924}" type="pres">
      <dgm:prSet presAssocID="{1548636D-EE63-4975-B909-5FE2716DBFC7}" presName="horzFour" presStyleCnt="0"/>
      <dgm:spPr/>
    </dgm:pt>
    <dgm:pt modelId="{C176DD7D-C473-460A-B65A-085DA3E9ACC7}" type="pres">
      <dgm:prSet presAssocID="{E4819DBA-723A-48F2-967C-587EC826DA6C}" presName="sibSpaceTwo" presStyleCnt="0"/>
      <dgm:spPr/>
    </dgm:pt>
    <dgm:pt modelId="{98884D94-03A3-4F71-ADAF-506AD5BEF478}" type="pres">
      <dgm:prSet presAssocID="{C9DB1CD1-3E7A-4022-BEB7-FB2A8FB76A82}" presName="vertTwo" presStyleCnt="0"/>
      <dgm:spPr/>
    </dgm:pt>
    <dgm:pt modelId="{6FD397E3-5313-497A-8C50-22C7D3E3B98A}" type="pres">
      <dgm:prSet presAssocID="{C9DB1CD1-3E7A-4022-BEB7-FB2A8FB76A82}" presName="txTwo" presStyleLbl="node2" presStyleIdx="1" presStyleCnt="2">
        <dgm:presLayoutVars>
          <dgm:chPref val="3"/>
        </dgm:presLayoutVars>
      </dgm:prSet>
      <dgm:spPr/>
    </dgm:pt>
    <dgm:pt modelId="{82BE2A04-B560-4CE8-A986-99A9236BFDFD}" type="pres">
      <dgm:prSet presAssocID="{C9DB1CD1-3E7A-4022-BEB7-FB2A8FB76A82}" presName="parTransTwo" presStyleCnt="0"/>
      <dgm:spPr/>
    </dgm:pt>
    <dgm:pt modelId="{1A96BF85-A7C1-49FB-A126-AF28F107DA43}" type="pres">
      <dgm:prSet presAssocID="{C9DB1CD1-3E7A-4022-BEB7-FB2A8FB76A82}" presName="horzTwo" presStyleCnt="0"/>
      <dgm:spPr/>
    </dgm:pt>
    <dgm:pt modelId="{F0F7A97A-1356-46CD-80D4-524546F87B0E}" type="pres">
      <dgm:prSet presAssocID="{EB5F95D9-C604-4C99-B773-D6164D63E521}" presName="vertThree" presStyleCnt="0"/>
      <dgm:spPr/>
    </dgm:pt>
    <dgm:pt modelId="{AD8E5893-195B-4C3B-A6F4-BF7B34F6F44D}" type="pres">
      <dgm:prSet presAssocID="{EB5F95D9-C604-4C99-B773-D6164D63E521}" presName="txThree" presStyleLbl="node3" presStyleIdx="3" presStyleCnt="7">
        <dgm:presLayoutVars>
          <dgm:chPref val="3"/>
        </dgm:presLayoutVars>
      </dgm:prSet>
      <dgm:spPr/>
    </dgm:pt>
    <dgm:pt modelId="{E1B76011-B300-470A-94CB-B6E6DAC80178}" type="pres">
      <dgm:prSet presAssocID="{EB5F95D9-C604-4C99-B773-D6164D63E521}" presName="horzThree" presStyleCnt="0"/>
      <dgm:spPr/>
    </dgm:pt>
    <dgm:pt modelId="{325CBA19-B014-4F00-9812-2EC931F992B6}" type="pres">
      <dgm:prSet presAssocID="{C8358E1B-A52F-48A4-B178-B1F4AAB9DD63}" presName="sibSpaceThree" presStyleCnt="0"/>
      <dgm:spPr/>
    </dgm:pt>
    <dgm:pt modelId="{011AA115-7349-47F3-AEC0-4D86D1A14A6B}" type="pres">
      <dgm:prSet presAssocID="{90A947A9-1DA2-4ACF-A672-CF1749D50E41}" presName="vertThree" presStyleCnt="0"/>
      <dgm:spPr/>
    </dgm:pt>
    <dgm:pt modelId="{25F60F71-D14B-4DA3-A83D-BAB53324A6F6}" type="pres">
      <dgm:prSet presAssocID="{90A947A9-1DA2-4ACF-A672-CF1749D50E41}" presName="txThree" presStyleLbl="node3" presStyleIdx="4" presStyleCnt="7">
        <dgm:presLayoutVars>
          <dgm:chPref val="3"/>
        </dgm:presLayoutVars>
      </dgm:prSet>
      <dgm:spPr/>
    </dgm:pt>
    <dgm:pt modelId="{9B28A370-8EA3-4779-A8C6-C388AD48BAD0}" type="pres">
      <dgm:prSet presAssocID="{90A947A9-1DA2-4ACF-A672-CF1749D50E41}" presName="horzThree" presStyleCnt="0"/>
      <dgm:spPr/>
    </dgm:pt>
    <dgm:pt modelId="{F22A9C66-920F-4CBB-9C16-11F844AF33C1}" type="pres">
      <dgm:prSet presAssocID="{A31E4FCC-DA2B-4AF0-BA7D-6499E9676BB1}" presName="sibSpaceThree" presStyleCnt="0"/>
      <dgm:spPr/>
    </dgm:pt>
    <dgm:pt modelId="{8462DF69-609B-40BA-80F9-DDD45A321511}" type="pres">
      <dgm:prSet presAssocID="{AA445D51-FD50-47E6-B17D-5733B59C9B12}" presName="vertThree" presStyleCnt="0"/>
      <dgm:spPr/>
    </dgm:pt>
    <dgm:pt modelId="{22737F39-D2DA-4F02-8DCD-0429D8BCD325}" type="pres">
      <dgm:prSet presAssocID="{AA445D51-FD50-47E6-B17D-5733B59C9B12}" presName="txThree" presStyleLbl="node3" presStyleIdx="5" presStyleCnt="7">
        <dgm:presLayoutVars>
          <dgm:chPref val="3"/>
        </dgm:presLayoutVars>
      </dgm:prSet>
      <dgm:spPr/>
    </dgm:pt>
    <dgm:pt modelId="{C1174740-2C90-463A-9D1E-384609B7670B}" type="pres">
      <dgm:prSet presAssocID="{AA445D51-FD50-47E6-B17D-5733B59C9B12}" presName="horzThree" presStyleCnt="0"/>
      <dgm:spPr/>
    </dgm:pt>
    <dgm:pt modelId="{7F83E4C9-196B-4B1F-99A0-31EA4C478837}" type="pres">
      <dgm:prSet presAssocID="{6329C552-9920-4008-85A1-02028D335ADF}" presName="sibSpaceThree" presStyleCnt="0"/>
      <dgm:spPr/>
    </dgm:pt>
    <dgm:pt modelId="{E1E7FFE2-C3D4-40B3-A85F-C84B64A554C4}" type="pres">
      <dgm:prSet presAssocID="{9D42E1D6-B010-4A9F-AB88-5973F14F9706}" presName="vertThree" presStyleCnt="0"/>
      <dgm:spPr/>
    </dgm:pt>
    <dgm:pt modelId="{3E8AEF23-DB39-4DD7-9A94-3BFF20E08918}" type="pres">
      <dgm:prSet presAssocID="{9D42E1D6-B010-4A9F-AB88-5973F14F9706}" presName="txThree" presStyleLbl="node3" presStyleIdx="6" presStyleCnt="7">
        <dgm:presLayoutVars>
          <dgm:chPref val="3"/>
        </dgm:presLayoutVars>
      </dgm:prSet>
      <dgm:spPr/>
    </dgm:pt>
    <dgm:pt modelId="{D8C387B9-4563-4540-A262-56BAE84A4BF1}" type="pres">
      <dgm:prSet presAssocID="{9D42E1D6-B010-4A9F-AB88-5973F14F9706}" presName="horzThree" presStyleCnt="0"/>
      <dgm:spPr/>
    </dgm:pt>
  </dgm:ptLst>
  <dgm:cxnLst>
    <dgm:cxn modelId="{5F983506-0BC1-46D2-95D0-E02864DDA219}" srcId="{35A497A6-F98F-499E-9688-0D542361B005}" destId="{BB892817-82D5-446F-8292-28A0213277F6}" srcOrd="1" destOrd="0" parTransId="{DA9EADD4-2B9A-49AD-A9DB-B10CD8AAF638}" sibTransId="{5CB08695-9B97-40CD-A9BF-648EC2444DCC}"/>
    <dgm:cxn modelId="{47D56E0B-0DE5-4A65-B4D0-9AA913B14DD8}" srcId="{C9DB1CD1-3E7A-4022-BEB7-FB2A8FB76A82}" destId="{90A947A9-1DA2-4ACF-A672-CF1749D50E41}" srcOrd="1" destOrd="0" parTransId="{44C0004B-B3B3-4AE8-BFA8-DC31A4A741FA}" sibTransId="{A31E4FCC-DA2B-4AF0-BA7D-6499E9676BB1}"/>
    <dgm:cxn modelId="{B6FC8E0D-54AA-474B-9E2D-98283B33B707}" type="presOf" srcId="{35A497A6-F98F-499E-9688-0D542361B005}" destId="{E93BAE9C-DD20-4B01-A4E6-74495599CB82}" srcOrd="0" destOrd="0" presId="urn:microsoft.com/office/officeart/2005/8/layout/hierarchy4"/>
    <dgm:cxn modelId="{4C604517-A2E0-45E4-A937-F7698681E322}" srcId="{E3D71148-1348-4F82-8C51-E287F60E00B3}" destId="{1548636D-EE63-4975-B909-5FE2716DBFC7}" srcOrd="0" destOrd="0" parTransId="{2CDFF403-1BDD-435E-82C7-E1BB8CF176C3}" sibTransId="{5948F8A1-EA0F-4F86-8F20-F6250EE206BE}"/>
    <dgm:cxn modelId="{5B352021-98C2-4DE3-ADB7-1299F041219A}" type="presOf" srcId="{9D42E1D6-B010-4A9F-AB88-5973F14F9706}" destId="{3E8AEF23-DB39-4DD7-9A94-3BFF20E08918}" srcOrd="0" destOrd="0" presId="urn:microsoft.com/office/officeart/2005/8/layout/hierarchy4"/>
    <dgm:cxn modelId="{CCA4BD24-850A-4460-89B1-0B6513CBE8EC}" srcId="{B1CCF3F3-0893-4840-A502-03F0D6294888}" destId="{B427B01E-0131-4899-A88F-54E0DAA19B9B}" srcOrd="0" destOrd="0" parTransId="{4A449AF5-B0DA-4D0A-8160-9E2AF2587D64}" sibTransId="{5CD31460-8851-43F2-8E68-C4C55B61EFD5}"/>
    <dgm:cxn modelId="{E604C52E-0021-48CE-BA08-280E211B6682}" srcId="{35A497A6-F98F-499E-9688-0D542361B005}" destId="{34EA5EFC-459D-4A74-ACE7-BC3A445DE8BE}" srcOrd="2" destOrd="0" parTransId="{4D8C4857-F2D0-4096-A691-F0A71B0EEB9D}" sibTransId="{750466B0-E411-4AEF-92B7-CC8A6805E29E}"/>
    <dgm:cxn modelId="{E9374F2F-A7BB-46BC-94BF-D9C87827E746}" srcId="{7AC7CC07-A375-46DA-A01E-22A2EC32DB68}" destId="{8164ED4E-C87C-4231-9B94-CFBB3FFD876E}" srcOrd="0" destOrd="0" parTransId="{AD8D2FCB-A42F-48CF-9070-C0F59D5765BC}" sibTransId="{E8142645-3AC6-4E7B-8DCE-09D17FF5F3C4}"/>
    <dgm:cxn modelId="{CAD21131-CFED-400C-AF4D-C0460F53F55E}" type="presOf" srcId="{2190E1F9-7769-46F2-B7A6-9B1B8F8D8144}" destId="{9D2AD67E-114E-4D00-810A-546D8F7BE6D0}" srcOrd="0" destOrd="0" presId="urn:microsoft.com/office/officeart/2005/8/layout/hierarchy4"/>
    <dgm:cxn modelId="{797BB833-6F4B-4AD4-BDA9-12F2B59DA6D2}" type="presOf" srcId="{B1CCF3F3-0893-4840-A502-03F0D6294888}" destId="{61C31D1B-1088-4D18-8EDD-2B294385E800}" srcOrd="0" destOrd="0" presId="urn:microsoft.com/office/officeart/2005/8/layout/hierarchy4"/>
    <dgm:cxn modelId="{F6E19F35-C9B1-49CA-B0AD-89A07A6E402F}" type="presOf" srcId="{3191558C-CD1F-49BC-96D1-FFFB032FF47B}" destId="{8A932E69-6EE9-4C17-8C66-8567A1D2E535}" srcOrd="0" destOrd="0" presId="urn:microsoft.com/office/officeart/2005/8/layout/hierarchy4"/>
    <dgm:cxn modelId="{913AD63A-3A5A-49E5-87EF-69DB49B8E4B3}" srcId="{BB892817-82D5-446F-8292-28A0213277F6}" destId="{B1CCF3F3-0893-4840-A502-03F0D6294888}" srcOrd="0" destOrd="0" parTransId="{EDB277D9-B011-4FE0-99D7-0CEA617FFE1D}" sibTransId="{4045722C-F773-443E-94CA-83112DA61A14}"/>
    <dgm:cxn modelId="{236F7F5C-351A-4039-8EDE-7580C96212D5}" type="presOf" srcId="{BB892817-82D5-446F-8292-28A0213277F6}" destId="{956F009B-9C18-44C7-9A59-8D443F59DB08}" srcOrd="0" destOrd="0" presId="urn:microsoft.com/office/officeart/2005/8/layout/hierarchy4"/>
    <dgm:cxn modelId="{6CB43F4A-7AE3-41FE-87D7-20338B6A8F7C}" type="presOf" srcId="{7AC7CC07-A375-46DA-A01E-22A2EC32DB68}" destId="{227120EE-E51E-4F16-8226-3C4008E904D1}" srcOrd="0" destOrd="0" presId="urn:microsoft.com/office/officeart/2005/8/layout/hierarchy4"/>
    <dgm:cxn modelId="{1D62DF6A-BC49-4710-9A70-2A6842BB46D1}" srcId="{C9DB1CD1-3E7A-4022-BEB7-FB2A8FB76A82}" destId="{9D42E1D6-B010-4A9F-AB88-5973F14F9706}" srcOrd="3" destOrd="0" parTransId="{566DD53E-2391-4371-89D8-11D3E4CB07EB}" sibTransId="{2FD3D9AD-F00B-4DE6-9F41-18CDB16C924C}"/>
    <dgm:cxn modelId="{51751154-1386-464D-9C75-333E8CDED546}" srcId="{90B50FFA-09F7-49E4-8A30-6109D96DA018}" destId="{7996D81A-C60B-442D-9E78-FF7E05685FF8}" srcOrd="0" destOrd="0" parTransId="{59156306-0A11-4A5F-BCB6-35B59F2111A3}" sibTransId="{A1FDA0CB-22B5-4632-8FF1-8320778B28AC}"/>
    <dgm:cxn modelId="{A4CCE15A-0AD8-4ABB-B8C5-1C51E7109373}" srcId="{2190E1F9-7769-46F2-B7A6-9B1B8F8D8144}" destId="{7AC7CC07-A375-46DA-A01E-22A2EC32DB68}" srcOrd="0" destOrd="0" parTransId="{5ABD8E0C-9136-45D9-AEA5-6D445F28095D}" sibTransId="{B13CD54E-59C2-4B87-9310-0B0593DEA9FF}"/>
    <dgm:cxn modelId="{DDA4D87C-47BC-4D33-A920-A3806D3A3B36}" srcId="{34EA5EFC-459D-4A74-ACE7-BC3A445DE8BE}" destId="{E3D71148-1348-4F82-8C51-E287F60E00B3}" srcOrd="0" destOrd="0" parTransId="{F6339835-EE3F-4C0D-92E7-48834AC7F0A0}" sibTransId="{E3AF8F98-78F3-48C2-8418-15D8A310ECB7}"/>
    <dgm:cxn modelId="{502C027D-41F2-4EAF-AAD9-0A96DA66ADC9}" srcId="{7996D81A-C60B-442D-9E78-FF7E05685FF8}" destId="{C9DB1CD1-3E7A-4022-BEB7-FB2A8FB76A82}" srcOrd="1" destOrd="0" parTransId="{D559A920-FE4D-42D7-A9BA-36D3AA413390}" sibTransId="{0D05B3AD-8ECF-4951-BDCE-827A178E22F2}"/>
    <dgm:cxn modelId="{3E58528D-11FF-4E58-9B0F-6F7356A30676}" type="presOf" srcId="{1548636D-EE63-4975-B909-5FE2716DBFC7}" destId="{8F67D2BA-5D1D-42DA-84EC-DD4D67D45324}" srcOrd="0" destOrd="0" presId="urn:microsoft.com/office/officeart/2005/8/layout/hierarchy4"/>
    <dgm:cxn modelId="{6F9E2D97-D8A7-4686-996A-2AAD40831B75}" type="presOf" srcId="{B427B01E-0131-4899-A88F-54E0DAA19B9B}" destId="{3ADCD5BB-5A69-4A28-8376-53880ED90504}" srcOrd="0" destOrd="0" presId="urn:microsoft.com/office/officeart/2005/8/layout/hierarchy4"/>
    <dgm:cxn modelId="{1BD32FA3-FA75-4EED-8466-980E78A79A7C}" type="presOf" srcId="{8164ED4E-C87C-4231-9B94-CFBB3FFD876E}" destId="{C6CF3A67-F987-4287-AC34-FD952B495A9A}" srcOrd="0" destOrd="0" presId="urn:microsoft.com/office/officeart/2005/8/layout/hierarchy4"/>
    <dgm:cxn modelId="{B79B86A4-574B-4521-A943-D332B7ABFDA3}" srcId="{7996D81A-C60B-442D-9E78-FF7E05685FF8}" destId="{35A497A6-F98F-499E-9688-0D542361B005}" srcOrd="0" destOrd="0" parTransId="{2F7C84F8-844F-4865-822C-1EE335FA4FFF}" sibTransId="{E4819DBA-723A-48F2-967C-587EC826DA6C}"/>
    <dgm:cxn modelId="{F00CA8AE-7346-4584-A535-13B4FF454596}" srcId="{C9DB1CD1-3E7A-4022-BEB7-FB2A8FB76A82}" destId="{EB5F95D9-C604-4C99-B773-D6164D63E521}" srcOrd="0" destOrd="0" parTransId="{F8B7AFA2-40EF-4565-A942-130B33BC87D3}" sibTransId="{C8358E1B-A52F-48A4-B178-B1F4AAB9DD63}"/>
    <dgm:cxn modelId="{F8F768B1-350D-4555-BB3E-27C79CE74F3B}" type="presOf" srcId="{90B50FFA-09F7-49E4-8A30-6109D96DA018}" destId="{A82A4668-AA2E-4D6B-AB63-1A10BC64FF59}" srcOrd="0" destOrd="0" presId="urn:microsoft.com/office/officeart/2005/8/layout/hierarchy4"/>
    <dgm:cxn modelId="{D9B0A0C0-3919-49B6-A869-8734E8C47D11}" type="presOf" srcId="{C9DB1CD1-3E7A-4022-BEB7-FB2A8FB76A82}" destId="{6FD397E3-5313-497A-8C50-22C7D3E3B98A}" srcOrd="0" destOrd="0" presId="urn:microsoft.com/office/officeart/2005/8/layout/hierarchy4"/>
    <dgm:cxn modelId="{09CAE6CB-790C-4D79-A79B-C28A95471273}" srcId="{7AC7CC07-A375-46DA-A01E-22A2EC32DB68}" destId="{3191558C-CD1F-49BC-96D1-FFFB032FF47B}" srcOrd="1" destOrd="0" parTransId="{75882939-2F6B-4136-B784-59C8C4179CAA}" sibTransId="{048AB47A-18AC-47D6-8ACC-5A38A8D0A865}"/>
    <dgm:cxn modelId="{9A56D6D4-39B9-48BD-9079-77963EEBD926}" type="presOf" srcId="{34EA5EFC-459D-4A74-ACE7-BC3A445DE8BE}" destId="{9C01BD3E-911D-488B-B289-59A273515B01}" srcOrd="0" destOrd="0" presId="urn:microsoft.com/office/officeart/2005/8/layout/hierarchy4"/>
    <dgm:cxn modelId="{D76E71DE-B8BB-4626-ABC4-E808E6C4C77B}" type="presOf" srcId="{EB5F95D9-C604-4C99-B773-D6164D63E521}" destId="{AD8E5893-195B-4C3B-A6F4-BF7B34F6F44D}" srcOrd="0" destOrd="0" presId="urn:microsoft.com/office/officeart/2005/8/layout/hierarchy4"/>
    <dgm:cxn modelId="{405AF3DF-6458-417A-ACCD-1254470371BB}" type="presOf" srcId="{7996D81A-C60B-442D-9E78-FF7E05685FF8}" destId="{55334612-5466-49B2-B225-3459912F95BB}" srcOrd="0" destOrd="0" presId="urn:microsoft.com/office/officeart/2005/8/layout/hierarchy4"/>
    <dgm:cxn modelId="{242254E0-F8BB-4BBF-8818-5CDB90CCB60B}" type="presOf" srcId="{AA445D51-FD50-47E6-B17D-5733B59C9B12}" destId="{22737F39-D2DA-4F02-8DCD-0429D8BCD325}" srcOrd="0" destOrd="0" presId="urn:microsoft.com/office/officeart/2005/8/layout/hierarchy4"/>
    <dgm:cxn modelId="{DFD447E2-6808-4363-B0FA-1AF76A09BAD8}" srcId="{35A497A6-F98F-499E-9688-0D542361B005}" destId="{2190E1F9-7769-46F2-B7A6-9B1B8F8D8144}" srcOrd="0" destOrd="0" parTransId="{6B259B3C-5A32-4F80-9689-9AF995815018}" sibTransId="{C87AB216-9D28-428A-A329-76F530E977B0}"/>
    <dgm:cxn modelId="{A7BFC7E5-53F8-43B9-85DF-C136820D6EB1}" type="presOf" srcId="{E3D71148-1348-4F82-8C51-E287F60E00B3}" destId="{EB7D2688-D5E5-4765-878C-3D33AD8CB429}" srcOrd="0" destOrd="0" presId="urn:microsoft.com/office/officeart/2005/8/layout/hierarchy4"/>
    <dgm:cxn modelId="{B44403EF-4A46-4AAE-BFF5-C76971D69D05}" type="presOf" srcId="{90A947A9-1DA2-4ACF-A672-CF1749D50E41}" destId="{25F60F71-D14B-4DA3-A83D-BAB53324A6F6}" srcOrd="0" destOrd="0" presId="urn:microsoft.com/office/officeart/2005/8/layout/hierarchy4"/>
    <dgm:cxn modelId="{4B9A42F6-DA1E-4A43-9F8A-90C73156EF10}" srcId="{C9DB1CD1-3E7A-4022-BEB7-FB2A8FB76A82}" destId="{AA445D51-FD50-47E6-B17D-5733B59C9B12}" srcOrd="2" destOrd="0" parTransId="{A5E3740B-769B-4DF3-8217-4C71907BFE91}" sibTransId="{6329C552-9920-4008-85A1-02028D335ADF}"/>
    <dgm:cxn modelId="{D775CB07-4FD0-40D1-BDB2-798B4F299994}" type="presParOf" srcId="{A82A4668-AA2E-4D6B-AB63-1A10BC64FF59}" destId="{B6710626-2B93-4727-885F-7DCD870B7576}" srcOrd="0" destOrd="0" presId="urn:microsoft.com/office/officeart/2005/8/layout/hierarchy4"/>
    <dgm:cxn modelId="{689D9E0D-8362-4BCD-AE0E-DE9F44AFFFFD}" type="presParOf" srcId="{B6710626-2B93-4727-885F-7DCD870B7576}" destId="{55334612-5466-49B2-B225-3459912F95BB}" srcOrd="0" destOrd="0" presId="urn:microsoft.com/office/officeart/2005/8/layout/hierarchy4"/>
    <dgm:cxn modelId="{9972ABA8-C5C6-4352-90CE-FD07C53D8ECB}" type="presParOf" srcId="{B6710626-2B93-4727-885F-7DCD870B7576}" destId="{563D4467-5C67-4C90-96AB-D33CDB723261}" srcOrd="1" destOrd="0" presId="urn:microsoft.com/office/officeart/2005/8/layout/hierarchy4"/>
    <dgm:cxn modelId="{EBF80BEA-0875-48EC-8913-A53D3EF16D86}" type="presParOf" srcId="{B6710626-2B93-4727-885F-7DCD870B7576}" destId="{2711A9F2-0F54-4AD6-9A36-B71D6996A852}" srcOrd="2" destOrd="0" presId="urn:microsoft.com/office/officeart/2005/8/layout/hierarchy4"/>
    <dgm:cxn modelId="{4F5C8916-06A0-4565-A184-45EAB06F36A8}" type="presParOf" srcId="{2711A9F2-0F54-4AD6-9A36-B71D6996A852}" destId="{4A0A8D7E-E9C1-441D-9A3F-170EF349C97C}" srcOrd="0" destOrd="0" presId="urn:microsoft.com/office/officeart/2005/8/layout/hierarchy4"/>
    <dgm:cxn modelId="{83F372D6-287D-481E-8385-73602AC42959}" type="presParOf" srcId="{4A0A8D7E-E9C1-441D-9A3F-170EF349C97C}" destId="{E93BAE9C-DD20-4B01-A4E6-74495599CB82}" srcOrd="0" destOrd="0" presId="urn:microsoft.com/office/officeart/2005/8/layout/hierarchy4"/>
    <dgm:cxn modelId="{70489980-07A6-4C75-BE04-A2A761F06A74}" type="presParOf" srcId="{4A0A8D7E-E9C1-441D-9A3F-170EF349C97C}" destId="{D06618A7-CE30-45A5-86CC-6EED12E97633}" srcOrd="1" destOrd="0" presId="urn:microsoft.com/office/officeart/2005/8/layout/hierarchy4"/>
    <dgm:cxn modelId="{7F8631B4-4EF0-4BCE-81BB-928F7CE2A2E8}" type="presParOf" srcId="{4A0A8D7E-E9C1-441D-9A3F-170EF349C97C}" destId="{48C70A26-F219-488E-A2F1-7A3FEE9B66AF}" srcOrd="2" destOrd="0" presId="urn:microsoft.com/office/officeart/2005/8/layout/hierarchy4"/>
    <dgm:cxn modelId="{41415B1E-CDD8-47B4-B156-B43B5608B62D}" type="presParOf" srcId="{48C70A26-F219-488E-A2F1-7A3FEE9B66AF}" destId="{C8840B3E-4E28-4D84-A77C-8AC31231C1EE}" srcOrd="0" destOrd="0" presId="urn:microsoft.com/office/officeart/2005/8/layout/hierarchy4"/>
    <dgm:cxn modelId="{BF93535C-A087-4226-9BE2-99611B1004CC}" type="presParOf" srcId="{C8840B3E-4E28-4D84-A77C-8AC31231C1EE}" destId="{9D2AD67E-114E-4D00-810A-546D8F7BE6D0}" srcOrd="0" destOrd="0" presId="urn:microsoft.com/office/officeart/2005/8/layout/hierarchy4"/>
    <dgm:cxn modelId="{248F2F4C-D41D-4B53-81F5-CFA78E85F3AF}" type="presParOf" srcId="{C8840B3E-4E28-4D84-A77C-8AC31231C1EE}" destId="{25D5E27E-B8E1-43F6-A9C1-6E5065EE5B6D}" srcOrd="1" destOrd="0" presId="urn:microsoft.com/office/officeart/2005/8/layout/hierarchy4"/>
    <dgm:cxn modelId="{E3316121-3F5C-4E53-AFBB-C67011B411FB}" type="presParOf" srcId="{C8840B3E-4E28-4D84-A77C-8AC31231C1EE}" destId="{B149B25D-5C6A-4910-8989-AA5833D3C7A2}" srcOrd="2" destOrd="0" presId="urn:microsoft.com/office/officeart/2005/8/layout/hierarchy4"/>
    <dgm:cxn modelId="{69F70C79-1D16-4991-A8F8-27C05DC5217F}" type="presParOf" srcId="{B149B25D-5C6A-4910-8989-AA5833D3C7A2}" destId="{E4BCD60D-2FBA-46AB-B56F-92A86A76B310}" srcOrd="0" destOrd="0" presId="urn:microsoft.com/office/officeart/2005/8/layout/hierarchy4"/>
    <dgm:cxn modelId="{DE990C1E-66AA-48A9-B520-7AD5B9D25201}" type="presParOf" srcId="{E4BCD60D-2FBA-46AB-B56F-92A86A76B310}" destId="{227120EE-E51E-4F16-8226-3C4008E904D1}" srcOrd="0" destOrd="0" presId="urn:microsoft.com/office/officeart/2005/8/layout/hierarchy4"/>
    <dgm:cxn modelId="{FFED5618-1A22-417F-A151-DB9E0F8B2D55}" type="presParOf" srcId="{E4BCD60D-2FBA-46AB-B56F-92A86A76B310}" destId="{DC5701D2-1E73-4A53-9F91-5F0314D4F72C}" srcOrd="1" destOrd="0" presId="urn:microsoft.com/office/officeart/2005/8/layout/hierarchy4"/>
    <dgm:cxn modelId="{CE69A6CD-5163-4AEB-8674-D37A0525AD48}" type="presParOf" srcId="{E4BCD60D-2FBA-46AB-B56F-92A86A76B310}" destId="{FBE345A9-1954-4BC0-9488-E5C8932BCB6B}" srcOrd="2" destOrd="0" presId="urn:microsoft.com/office/officeart/2005/8/layout/hierarchy4"/>
    <dgm:cxn modelId="{6C2BBE77-3F2E-40A6-9F00-C3D57BEB2EA6}" type="presParOf" srcId="{FBE345A9-1954-4BC0-9488-E5C8932BCB6B}" destId="{7C5658E3-CC13-4881-9F73-67527A42F145}" srcOrd="0" destOrd="0" presId="urn:microsoft.com/office/officeart/2005/8/layout/hierarchy4"/>
    <dgm:cxn modelId="{246D954C-5010-4D80-A1E8-2B6BA3506071}" type="presParOf" srcId="{7C5658E3-CC13-4881-9F73-67527A42F145}" destId="{C6CF3A67-F987-4287-AC34-FD952B495A9A}" srcOrd="0" destOrd="0" presId="urn:microsoft.com/office/officeart/2005/8/layout/hierarchy4"/>
    <dgm:cxn modelId="{A4D7995C-6CB9-457E-827C-57BAB0A63088}" type="presParOf" srcId="{7C5658E3-CC13-4881-9F73-67527A42F145}" destId="{947A2BC0-972D-43FB-830D-23529E23E265}" srcOrd="1" destOrd="0" presId="urn:microsoft.com/office/officeart/2005/8/layout/hierarchy4"/>
    <dgm:cxn modelId="{F33A6515-2898-49FB-A106-9F14C365992A}" type="presParOf" srcId="{FBE345A9-1954-4BC0-9488-E5C8932BCB6B}" destId="{64AE6191-9D29-495C-8939-650D8F1BCAE8}" srcOrd="1" destOrd="0" presId="urn:microsoft.com/office/officeart/2005/8/layout/hierarchy4"/>
    <dgm:cxn modelId="{D0E17AC4-A37F-4A6C-8F12-89B6E70AF791}" type="presParOf" srcId="{FBE345A9-1954-4BC0-9488-E5C8932BCB6B}" destId="{7FDF7524-CCB4-4DB3-9F74-A20FDFB61A66}" srcOrd="2" destOrd="0" presId="urn:microsoft.com/office/officeart/2005/8/layout/hierarchy4"/>
    <dgm:cxn modelId="{253BB380-28FF-40A8-ABC2-0D7B7832A5BC}" type="presParOf" srcId="{7FDF7524-CCB4-4DB3-9F74-A20FDFB61A66}" destId="{8A932E69-6EE9-4C17-8C66-8567A1D2E535}" srcOrd="0" destOrd="0" presId="urn:microsoft.com/office/officeart/2005/8/layout/hierarchy4"/>
    <dgm:cxn modelId="{41ADDD67-AF2C-41AB-8B51-60A86C931706}" type="presParOf" srcId="{7FDF7524-CCB4-4DB3-9F74-A20FDFB61A66}" destId="{13D358CB-4788-4BC3-9705-61478BE876F4}" srcOrd="1" destOrd="0" presId="urn:microsoft.com/office/officeart/2005/8/layout/hierarchy4"/>
    <dgm:cxn modelId="{EFB6283C-31AD-4809-B74C-508AAFD70641}" type="presParOf" srcId="{48C70A26-F219-488E-A2F1-7A3FEE9B66AF}" destId="{ADFC1673-7792-4B9A-AB83-F8DFC2F81FAF}" srcOrd="1" destOrd="0" presId="urn:microsoft.com/office/officeart/2005/8/layout/hierarchy4"/>
    <dgm:cxn modelId="{3D3414A9-2D8E-4F80-A9AB-A16DA1E45382}" type="presParOf" srcId="{48C70A26-F219-488E-A2F1-7A3FEE9B66AF}" destId="{6BDFB672-7124-4645-B62A-A3509B60C222}" srcOrd="2" destOrd="0" presId="urn:microsoft.com/office/officeart/2005/8/layout/hierarchy4"/>
    <dgm:cxn modelId="{1C3A1AE5-C499-4894-981F-0D5F179585E9}" type="presParOf" srcId="{6BDFB672-7124-4645-B62A-A3509B60C222}" destId="{956F009B-9C18-44C7-9A59-8D443F59DB08}" srcOrd="0" destOrd="0" presId="urn:microsoft.com/office/officeart/2005/8/layout/hierarchy4"/>
    <dgm:cxn modelId="{96D467F5-3C19-4FDB-8681-1884194D151B}" type="presParOf" srcId="{6BDFB672-7124-4645-B62A-A3509B60C222}" destId="{729368D6-EDD7-4BE0-9159-CD4CB28B0B22}" srcOrd="1" destOrd="0" presId="urn:microsoft.com/office/officeart/2005/8/layout/hierarchy4"/>
    <dgm:cxn modelId="{8E8F792A-A8CD-4235-BF94-366FA9028B6C}" type="presParOf" srcId="{6BDFB672-7124-4645-B62A-A3509B60C222}" destId="{8F6FE52D-FDBB-49ED-A755-6C705CA83A41}" srcOrd="2" destOrd="0" presId="urn:microsoft.com/office/officeart/2005/8/layout/hierarchy4"/>
    <dgm:cxn modelId="{8B9D4871-46DE-4C4E-87FA-F66E8250387F}" type="presParOf" srcId="{8F6FE52D-FDBB-49ED-A755-6C705CA83A41}" destId="{9F5E129E-D492-4F51-87BE-E21A6C599683}" srcOrd="0" destOrd="0" presId="urn:microsoft.com/office/officeart/2005/8/layout/hierarchy4"/>
    <dgm:cxn modelId="{DDAC79BB-A53F-47E5-9D11-65B93FC849CC}" type="presParOf" srcId="{9F5E129E-D492-4F51-87BE-E21A6C599683}" destId="{61C31D1B-1088-4D18-8EDD-2B294385E800}" srcOrd="0" destOrd="0" presId="urn:microsoft.com/office/officeart/2005/8/layout/hierarchy4"/>
    <dgm:cxn modelId="{EABAE748-EF58-4D6A-998A-88BC5EA0494B}" type="presParOf" srcId="{9F5E129E-D492-4F51-87BE-E21A6C599683}" destId="{5A42048D-9427-4DCF-A47E-8BAC6BDC7C82}" srcOrd="1" destOrd="0" presId="urn:microsoft.com/office/officeart/2005/8/layout/hierarchy4"/>
    <dgm:cxn modelId="{A7632646-725D-4BAD-8284-FAC85B2B2160}" type="presParOf" srcId="{9F5E129E-D492-4F51-87BE-E21A6C599683}" destId="{B6EA4F7A-11D4-4E53-8CCE-57E9417DE7EA}" srcOrd="2" destOrd="0" presId="urn:microsoft.com/office/officeart/2005/8/layout/hierarchy4"/>
    <dgm:cxn modelId="{4A284F16-EBAC-47B9-BF57-8A773A793C08}" type="presParOf" srcId="{B6EA4F7A-11D4-4E53-8CCE-57E9417DE7EA}" destId="{3445728A-3B59-42C7-9C5E-F0846F01D1D3}" srcOrd="0" destOrd="0" presId="urn:microsoft.com/office/officeart/2005/8/layout/hierarchy4"/>
    <dgm:cxn modelId="{772E96D1-D0BB-42B8-B92C-F79819D9DFD1}" type="presParOf" srcId="{3445728A-3B59-42C7-9C5E-F0846F01D1D3}" destId="{3ADCD5BB-5A69-4A28-8376-53880ED90504}" srcOrd="0" destOrd="0" presId="urn:microsoft.com/office/officeart/2005/8/layout/hierarchy4"/>
    <dgm:cxn modelId="{F8AB4655-65E0-444E-813A-1B8895254B65}" type="presParOf" srcId="{3445728A-3B59-42C7-9C5E-F0846F01D1D3}" destId="{AC99FA62-26BA-41F5-B8CA-BB5D41B5018E}" srcOrd="1" destOrd="0" presId="urn:microsoft.com/office/officeart/2005/8/layout/hierarchy4"/>
    <dgm:cxn modelId="{5051EFDB-E3D4-4359-A328-A841164DEC87}" type="presParOf" srcId="{48C70A26-F219-488E-A2F1-7A3FEE9B66AF}" destId="{86BC394D-E8D0-4628-808F-056BB83A9276}" srcOrd="3" destOrd="0" presId="urn:microsoft.com/office/officeart/2005/8/layout/hierarchy4"/>
    <dgm:cxn modelId="{F8E057F0-93D2-40AF-905F-660D16C55638}" type="presParOf" srcId="{48C70A26-F219-488E-A2F1-7A3FEE9B66AF}" destId="{711FD851-C6CB-4B52-9D4A-9E3AE946B18F}" srcOrd="4" destOrd="0" presId="urn:microsoft.com/office/officeart/2005/8/layout/hierarchy4"/>
    <dgm:cxn modelId="{B8B86F0C-9916-4EE9-B9AD-957BC099E78D}" type="presParOf" srcId="{711FD851-C6CB-4B52-9D4A-9E3AE946B18F}" destId="{9C01BD3E-911D-488B-B289-59A273515B01}" srcOrd="0" destOrd="0" presId="urn:microsoft.com/office/officeart/2005/8/layout/hierarchy4"/>
    <dgm:cxn modelId="{4EFF5A5E-DA61-4449-901C-A73A51E4B403}" type="presParOf" srcId="{711FD851-C6CB-4B52-9D4A-9E3AE946B18F}" destId="{4382AC7C-3F14-48C4-9E32-625AB481594D}" srcOrd="1" destOrd="0" presId="urn:microsoft.com/office/officeart/2005/8/layout/hierarchy4"/>
    <dgm:cxn modelId="{28E0C5F3-65E5-4E18-A8EC-A307AD108763}" type="presParOf" srcId="{711FD851-C6CB-4B52-9D4A-9E3AE946B18F}" destId="{43EF6B20-D26D-452B-A6F2-59D630F24BE0}" srcOrd="2" destOrd="0" presId="urn:microsoft.com/office/officeart/2005/8/layout/hierarchy4"/>
    <dgm:cxn modelId="{0D5FFF68-AB23-4881-9A17-C93003C4BDC2}" type="presParOf" srcId="{43EF6B20-D26D-452B-A6F2-59D630F24BE0}" destId="{0FE6D89E-91D1-4E84-828C-5CC761390B7B}" srcOrd="0" destOrd="0" presId="urn:microsoft.com/office/officeart/2005/8/layout/hierarchy4"/>
    <dgm:cxn modelId="{F516EF37-529A-46B3-A214-CDF40B086BF3}" type="presParOf" srcId="{0FE6D89E-91D1-4E84-828C-5CC761390B7B}" destId="{EB7D2688-D5E5-4765-878C-3D33AD8CB429}" srcOrd="0" destOrd="0" presId="urn:microsoft.com/office/officeart/2005/8/layout/hierarchy4"/>
    <dgm:cxn modelId="{22579568-2BAF-4E8C-B941-0268557F5E90}" type="presParOf" srcId="{0FE6D89E-91D1-4E84-828C-5CC761390B7B}" destId="{D951CC87-0FD6-4A3F-9580-8B73F4B4F7A9}" srcOrd="1" destOrd="0" presId="urn:microsoft.com/office/officeart/2005/8/layout/hierarchy4"/>
    <dgm:cxn modelId="{BFE850CB-7A19-4EBE-8FEE-4FDA071817C6}" type="presParOf" srcId="{0FE6D89E-91D1-4E84-828C-5CC761390B7B}" destId="{B40FED0A-2969-4CB2-B109-B320944871DB}" srcOrd="2" destOrd="0" presId="urn:microsoft.com/office/officeart/2005/8/layout/hierarchy4"/>
    <dgm:cxn modelId="{8C70684F-C71F-4F3D-8855-6D8A46A5EA82}" type="presParOf" srcId="{B40FED0A-2969-4CB2-B109-B320944871DB}" destId="{C2792A21-CCFE-4091-AA72-A7D08A59A617}" srcOrd="0" destOrd="0" presId="urn:microsoft.com/office/officeart/2005/8/layout/hierarchy4"/>
    <dgm:cxn modelId="{2C009632-2DD4-423D-B5DC-D88055C1BD26}" type="presParOf" srcId="{C2792A21-CCFE-4091-AA72-A7D08A59A617}" destId="{8F67D2BA-5D1D-42DA-84EC-DD4D67D45324}" srcOrd="0" destOrd="0" presId="urn:microsoft.com/office/officeart/2005/8/layout/hierarchy4"/>
    <dgm:cxn modelId="{6C331BBD-611D-4199-87B5-2408B01BA23F}" type="presParOf" srcId="{C2792A21-CCFE-4091-AA72-A7D08A59A617}" destId="{5F63DD86-1DDA-4493-8759-33CB3F6D4924}" srcOrd="1" destOrd="0" presId="urn:microsoft.com/office/officeart/2005/8/layout/hierarchy4"/>
    <dgm:cxn modelId="{A441C0E2-7293-4153-9F81-F561C190C75C}" type="presParOf" srcId="{2711A9F2-0F54-4AD6-9A36-B71D6996A852}" destId="{C176DD7D-C473-460A-B65A-085DA3E9ACC7}" srcOrd="1" destOrd="0" presId="urn:microsoft.com/office/officeart/2005/8/layout/hierarchy4"/>
    <dgm:cxn modelId="{88AC638F-82F9-49DC-A0F4-45DBF20D3FB4}" type="presParOf" srcId="{2711A9F2-0F54-4AD6-9A36-B71D6996A852}" destId="{98884D94-03A3-4F71-ADAF-506AD5BEF478}" srcOrd="2" destOrd="0" presId="urn:microsoft.com/office/officeart/2005/8/layout/hierarchy4"/>
    <dgm:cxn modelId="{97A176B8-AD2C-407D-B64B-C07B069A3939}" type="presParOf" srcId="{98884D94-03A3-4F71-ADAF-506AD5BEF478}" destId="{6FD397E3-5313-497A-8C50-22C7D3E3B98A}" srcOrd="0" destOrd="0" presId="urn:microsoft.com/office/officeart/2005/8/layout/hierarchy4"/>
    <dgm:cxn modelId="{B9E7A775-75D4-4C17-843D-F9FF71C21A15}" type="presParOf" srcId="{98884D94-03A3-4F71-ADAF-506AD5BEF478}" destId="{82BE2A04-B560-4CE8-A986-99A9236BFDFD}" srcOrd="1" destOrd="0" presId="urn:microsoft.com/office/officeart/2005/8/layout/hierarchy4"/>
    <dgm:cxn modelId="{906ECF2C-9B08-4B0D-B66B-DA0CD694E782}" type="presParOf" srcId="{98884D94-03A3-4F71-ADAF-506AD5BEF478}" destId="{1A96BF85-A7C1-49FB-A126-AF28F107DA43}" srcOrd="2" destOrd="0" presId="urn:microsoft.com/office/officeart/2005/8/layout/hierarchy4"/>
    <dgm:cxn modelId="{E5D89AFD-FDB3-4FA5-AE83-E4B3FC1D69EC}" type="presParOf" srcId="{1A96BF85-A7C1-49FB-A126-AF28F107DA43}" destId="{F0F7A97A-1356-46CD-80D4-524546F87B0E}" srcOrd="0" destOrd="0" presId="urn:microsoft.com/office/officeart/2005/8/layout/hierarchy4"/>
    <dgm:cxn modelId="{B038E5BE-76C8-4089-8A98-23EEAF1E3478}" type="presParOf" srcId="{F0F7A97A-1356-46CD-80D4-524546F87B0E}" destId="{AD8E5893-195B-4C3B-A6F4-BF7B34F6F44D}" srcOrd="0" destOrd="0" presId="urn:microsoft.com/office/officeart/2005/8/layout/hierarchy4"/>
    <dgm:cxn modelId="{E6CD4DC5-6B8E-4589-8872-95D6A424A0E1}" type="presParOf" srcId="{F0F7A97A-1356-46CD-80D4-524546F87B0E}" destId="{E1B76011-B300-470A-94CB-B6E6DAC80178}" srcOrd="1" destOrd="0" presId="urn:microsoft.com/office/officeart/2005/8/layout/hierarchy4"/>
    <dgm:cxn modelId="{A694774D-128B-4182-A05B-3F1BE6317461}" type="presParOf" srcId="{1A96BF85-A7C1-49FB-A126-AF28F107DA43}" destId="{325CBA19-B014-4F00-9812-2EC931F992B6}" srcOrd="1" destOrd="0" presId="urn:microsoft.com/office/officeart/2005/8/layout/hierarchy4"/>
    <dgm:cxn modelId="{07E7BEFC-C54A-458A-BAF2-644283E2D146}" type="presParOf" srcId="{1A96BF85-A7C1-49FB-A126-AF28F107DA43}" destId="{011AA115-7349-47F3-AEC0-4D86D1A14A6B}" srcOrd="2" destOrd="0" presId="urn:microsoft.com/office/officeart/2005/8/layout/hierarchy4"/>
    <dgm:cxn modelId="{C6209CA8-B2F9-47FC-A320-F4F26B4589CA}" type="presParOf" srcId="{011AA115-7349-47F3-AEC0-4D86D1A14A6B}" destId="{25F60F71-D14B-4DA3-A83D-BAB53324A6F6}" srcOrd="0" destOrd="0" presId="urn:microsoft.com/office/officeart/2005/8/layout/hierarchy4"/>
    <dgm:cxn modelId="{66F58F25-0D5B-46AD-AA03-0559119E3946}" type="presParOf" srcId="{011AA115-7349-47F3-AEC0-4D86D1A14A6B}" destId="{9B28A370-8EA3-4779-A8C6-C388AD48BAD0}" srcOrd="1" destOrd="0" presId="urn:microsoft.com/office/officeart/2005/8/layout/hierarchy4"/>
    <dgm:cxn modelId="{989858A9-6914-4F70-A90B-417A662E0CED}" type="presParOf" srcId="{1A96BF85-A7C1-49FB-A126-AF28F107DA43}" destId="{F22A9C66-920F-4CBB-9C16-11F844AF33C1}" srcOrd="3" destOrd="0" presId="urn:microsoft.com/office/officeart/2005/8/layout/hierarchy4"/>
    <dgm:cxn modelId="{EC764331-C551-4868-B2B2-65B885749EE2}" type="presParOf" srcId="{1A96BF85-A7C1-49FB-A126-AF28F107DA43}" destId="{8462DF69-609B-40BA-80F9-DDD45A321511}" srcOrd="4" destOrd="0" presId="urn:microsoft.com/office/officeart/2005/8/layout/hierarchy4"/>
    <dgm:cxn modelId="{9EB9FA97-86C4-49E7-A452-C82B902A01EB}" type="presParOf" srcId="{8462DF69-609B-40BA-80F9-DDD45A321511}" destId="{22737F39-D2DA-4F02-8DCD-0429D8BCD325}" srcOrd="0" destOrd="0" presId="urn:microsoft.com/office/officeart/2005/8/layout/hierarchy4"/>
    <dgm:cxn modelId="{409BEA6E-683C-4567-BEEB-7D430ED416E5}" type="presParOf" srcId="{8462DF69-609B-40BA-80F9-DDD45A321511}" destId="{C1174740-2C90-463A-9D1E-384609B7670B}" srcOrd="1" destOrd="0" presId="urn:microsoft.com/office/officeart/2005/8/layout/hierarchy4"/>
    <dgm:cxn modelId="{114F67E5-D06A-4862-A8F2-5BDF08B90C70}" type="presParOf" srcId="{1A96BF85-A7C1-49FB-A126-AF28F107DA43}" destId="{7F83E4C9-196B-4B1F-99A0-31EA4C478837}" srcOrd="5" destOrd="0" presId="urn:microsoft.com/office/officeart/2005/8/layout/hierarchy4"/>
    <dgm:cxn modelId="{38F87D27-524A-44FB-A60B-0EA825805687}" type="presParOf" srcId="{1A96BF85-A7C1-49FB-A126-AF28F107DA43}" destId="{E1E7FFE2-C3D4-40B3-A85F-C84B64A554C4}" srcOrd="6" destOrd="0" presId="urn:microsoft.com/office/officeart/2005/8/layout/hierarchy4"/>
    <dgm:cxn modelId="{77BABE80-F333-49A8-AB66-A05528727778}" type="presParOf" srcId="{E1E7FFE2-C3D4-40B3-A85F-C84B64A554C4}" destId="{3E8AEF23-DB39-4DD7-9A94-3BFF20E08918}" srcOrd="0" destOrd="0" presId="urn:microsoft.com/office/officeart/2005/8/layout/hierarchy4"/>
    <dgm:cxn modelId="{FAF231CB-4C1B-4969-A415-4A55D8E29F0A}" type="presParOf" srcId="{E1E7FFE2-C3D4-40B3-A85F-C84B64A554C4}" destId="{D8C387B9-4563-4540-A262-56BAE84A4BF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B50FFA-09F7-49E4-8A30-6109D96DA01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23CD5B-DDE8-4BE9-9D3E-D0FC16BD7935}">
      <dgm:prSet phldrT="[Text]"/>
      <dgm:spPr/>
      <dgm:t>
        <a:bodyPr/>
        <a:lstStyle/>
        <a:p>
          <a:r>
            <a:rPr lang="en-US"/>
            <a:t>CLIENT ORG</a:t>
          </a:r>
        </a:p>
      </dgm:t>
    </dgm:pt>
    <dgm:pt modelId="{B20750B0-CF01-455C-B0E4-1F1BEAEC75B8}" type="parTrans" cxnId="{68B47716-A592-4BE3-BC2E-5F784A376D00}">
      <dgm:prSet/>
      <dgm:spPr/>
      <dgm:t>
        <a:bodyPr/>
        <a:lstStyle/>
        <a:p>
          <a:endParaRPr lang="en-US"/>
        </a:p>
      </dgm:t>
    </dgm:pt>
    <dgm:pt modelId="{CD4D7B69-B802-4F6D-81EB-DB5330F8C470}" type="sibTrans" cxnId="{68B47716-A592-4BE3-BC2E-5F784A376D00}">
      <dgm:prSet/>
      <dgm:spPr/>
      <dgm:t>
        <a:bodyPr/>
        <a:lstStyle/>
        <a:p>
          <a:endParaRPr lang="en-US"/>
        </a:p>
      </dgm:t>
    </dgm:pt>
    <dgm:pt modelId="{7996D81A-C60B-442D-9E78-FF7E05685FF8}">
      <dgm:prSet phldrT="[Text]"/>
      <dgm:spPr/>
      <dgm:t>
        <a:bodyPr/>
        <a:lstStyle/>
        <a:p>
          <a:r>
            <a:rPr lang="en-US"/>
            <a:t>SITE1</a:t>
          </a:r>
        </a:p>
      </dgm:t>
    </dgm:pt>
    <dgm:pt modelId="{59156306-0A11-4A5F-BCB6-35B59F2111A3}" type="parTrans" cxnId="{51751154-1386-464D-9C75-333E8CDED546}">
      <dgm:prSet/>
      <dgm:spPr/>
      <dgm:t>
        <a:bodyPr/>
        <a:lstStyle/>
        <a:p>
          <a:endParaRPr lang="en-US"/>
        </a:p>
      </dgm:t>
    </dgm:pt>
    <dgm:pt modelId="{A1FDA0CB-22B5-4632-8FF1-8320778B28AC}" type="sibTrans" cxnId="{51751154-1386-464D-9C75-333E8CDED546}">
      <dgm:prSet/>
      <dgm:spPr/>
      <dgm:t>
        <a:bodyPr/>
        <a:lstStyle/>
        <a:p>
          <a:endParaRPr lang="en-US"/>
        </a:p>
      </dgm:t>
    </dgm:pt>
    <dgm:pt modelId="{E902F685-8FBB-41DC-8A71-16F952899EB4}">
      <dgm:prSet phldrT="[Text]"/>
      <dgm:spPr/>
      <dgm:t>
        <a:bodyPr/>
        <a:lstStyle/>
        <a:p>
          <a:r>
            <a:rPr lang="en-US"/>
            <a:t>SITE2</a:t>
          </a:r>
        </a:p>
      </dgm:t>
    </dgm:pt>
    <dgm:pt modelId="{51D44FFE-31BF-430C-863F-40F5C0409F3A}" type="parTrans" cxnId="{AF345272-0558-4A33-B4F7-E47931796366}">
      <dgm:prSet/>
      <dgm:spPr/>
      <dgm:t>
        <a:bodyPr/>
        <a:lstStyle/>
        <a:p>
          <a:endParaRPr lang="en-US"/>
        </a:p>
      </dgm:t>
    </dgm:pt>
    <dgm:pt modelId="{F8BAA6B2-6374-4749-BD86-11C80FF6EA12}" type="sibTrans" cxnId="{AF345272-0558-4A33-B4F7-E47931796366}">
      <dgm:prSet/>
      <dgm:spPr/>
      <dgm:t>
        <a:bodyPr/>
        <a:lstStyle/>
        <a:p>
          <a:endParaRPr lang="en-US"/>
        </a:p>
      </dgm:t>
    </dgm:pt>
    <dgm:pt modelId="{DB3E8E73-98A8-428A-86E2-A1AA00C671CF}">
      <dgm:prSet phldrT="[Text]"/>
      <dgm:spPr/>
      <dgm:t>
        <a:bodyPr/>
        <a:lstStyle/>
        <a:p>
          <a:r>
            <a:rPr lang="en-US"/>
            <a:t>SITE3</a:t>
          </a:r>
        </a:p>
      </dgm:t>
    </dgm:pt>
    <dgm:pt modelId="{6E0631D9-9B15-419C-BB74-4CA20E22B2D9}" type="parTrans" cxnId="{28A7FC82-53B1-4B3F-AE15-F7CD22209909}">
      <dgm:prSet/>
      <dgm:spPr/>
      <dgm:t>
        <a:bodyPr/>
        <a:lstStyle/>
        <a:p>
          <a:endParaRPr lang="en-US"/>
        </a:p>
      </dgm:t>
    </dgm:pt>
    <dgm:pt modelId="{FF102C40-F520-469D-8CC2-44D0E6646154}" type="sibTrans" cxnId="{28A7FC82-53B1-4B3F-AE15-F7CD22209909}">
      <dgm:prSet/>
      <dgm:spPr/>
      <dgm:t>
        <a:bodyPr/>
        <a:lstStyle/>
        <a:p>
          <a:endParaRPr lang="en-US"/>
        </a:p>
      </dgm:t>
    </dgm:pt>
    <dgm:pt modelId="{35A497A6-F98F-499E-9688-0D542361B005}">
      <dgm:prSet phldrT="[Text]"/>
      <dgm:spPr/>
      <dgm:t>
        <a:bodyPr anchor="t"/>
        <a:lstStyle/>
        <a:p>
          <a:r>
            <a:rPr lang="en-US"/>
            <a:t>QPL: </a:t>
          </a:r>
          <a:br>
            <a:rPr lang="en-US"/>
          </a:br>
          <a:r>
            <a:rPr lang="en-US"/>
            <a:t>Search</a:t>
          </a:r>
        </a:p>
        <a:p>
          <a:r>
            <a:rPr lang="en-US"/>
            <a:t>ML Models:</a:t>
          </a:r>
          <a:br>
            <a:rPr lang="en-US"/>
          </a:br>
          <a:r>
            <a:rPr lang="en-US"/>
            <a:t>* ART_Site1</a:t>
          </a:r>
          <a:br>
            <a:rPr lang="en-US"/>
          </a:br>
          <a:r>
            <a:rPr lang="en-US"/>
            <a:t>* QS_Site1</a:t>
          </a:r>
          <a:br>
            <a:rPr lang="en-US"/>
          </a:br>
          <a:endParaRPr lang="en-US"/>
        </a:p>
      </dgm:t>
    </dgm:pt>
    <dgm:pt modelId="{2F7C84F8-844F-4865-822C-1EE335FA4FFF}" type="parTrans" cxnId="{B79B86A4-574B-4521-A943-D332B7ABFDA3}">
      <dgm:prSet/>
      <dgm:spPr/>
      <dgm:t>
        <a:bodyPr/>
        <a:lstStyle/>
        <a:p>
          <a:endParaRPr lang="en-US"/>
        </a:p>
      </dgm:t>
    </dgm:pt>
    <dgm:pt modelId="{E4819DBA-723A-48F2-967C-587EC826DA6C}" type="sibTrans" cxnId="{B79B86A4-574B-4521-A943-D332B7ABFDA3}">
      <dgm:prSet/>
      <dgm:spPr/>
      <dgm:t>
        <a:bodyPr/>
        <a:lstStyle/>
        <a:p>
          <a:endParaRPr lang="en-US"/>
        </a:p>
      </dgm:t>
    </dgm:pt>
    <dgm:pt modelId="{F70BEAED-5F56-4A30-A810-214AF869D8C1}">
      <dgm:prSet phldrT="[Text]"/>
      <dgm:spPr/>
      <dgm:t>
        <a:bodyPr anchor="t"/>
        <a:lstStyle/>
        <a:p>
          <a:r>
            <a:rPr lang="en-US"/>
            <a:t>QPL: </a:t>
          </a:r>
          <a:br>
            <a:rPr lang="en-US"/>
          </a:br>
          <a:r>
            <a:rPr lang="en-US"/>
            <a:t>Search</a:t>
          </a:r>
        </a:p>
        <a:p>
          <a:r>
            <a:rPr lang="en-US"/>
            <a:t>ML Models:</a:t>
          </a:r>
          <a:br>
            <a:rPr lang="en-US"/>
          </a:br>
          <a:r>
            <a:rPr lang="en-US"/>
            <a:t>* ART_Site2</a:t>
          </a:r>
          <a:br>
            <a:rPr lang="en-US"/>
          </a:br>
          <a:r>
            <a:rPr lang="en-US"/>
            <a:t>* QS_Site2</a:t>
          </a:r>
          <a:br>
            <a:rPr lang="en-US"/>
          </a:br>
          <a:endParaRPr lang="en-US"/>
        </a:p>
      </dgm:t>
    </dgm:pt>
    <dgm:pt modelId="{0BB69E5E-D334-41CA-82AC-A1DCB340D898}" type="parTrans" cxnId="{1DB61176-5B35-40EB-941F-8297DB7F511D}">
      <dgm:prSet/>
      <dgm:spPr/>
      <dgm:t>
        <a:bodyPr/>
        <a:lstStyle/>
        <a:p>
          <a:endParaRPr lang="en-US"/>
        </a:p>
      </dgm:t>
    </dgm:pt>
    <dgm:pt modelId="{8202B058-5007-4610-9E7D-6621F8D72364}" type="sibTrans" cxnId="{1DB61176-5B35-40EB-941F-8297DB7F511D}">
      <dgm:prSet/>
      <dgm:spPr/>
      <dgm:t>
        <a:bodyPr/>
        <a:lstStyle/>
        <a:p>
          <a:endParaRPr lang="en-US"/>
        </a:p>
      </dgm:t>
    </dgm:pt>
    <dgm:pt modelId="{784EF26D-2C30-4E86-9377-E2CE0A85D51F}">
      <dgm:prSet phldrT="[Text]"/>
      <dgm:spPr/>
      <dgm:t>
        <a:bodyPr anchor="t"/>
        <a:lstStyle/>
        <a:p>
          <a:r>
            <a:rPr lang="en-US"/>
            <a:t>QPL: </a:t>
          </a:r>
          <a:br>
            <a:rPr lang="en-US"/>
          </a:br>
          <a:r>
            <a:rPr lang="en-US"/>
            <a:t>Search</a:t>
          </a:r>
        </a:p>
        <a:p>
          <a:r>
            <a:rPr lang="en-US"/>
            <a:t>ML Models:</a:t>
          </a:r>
          <a:br>
            <a:rPr lang="en-US"/>
          </a:br>
          <a:r>
            <a:rPr lang="en-US"/>
            <a:t>* ART_Site2</a:t>
          </a:r>
          <a:br>
            <a:rPr lang="en-US"/>
          </a:br>
          <a:r>
            <a:rPr lang="en-US"/>
            <a:t>* QS_Site2</a:t>
          </a:r>
          <a:br>
            <a:rPr lang="en-US"/>
          </a:br>
          <a:endParaRPr lang="en-US"/>
        </a:p>
      </dgm:t>
    </dgm:pt>
    <dgm:pt modelId="{84DAED25-8930-4AE0-9014-15F132FD9956}" type="parTrans" cxnId="{89408683-AC36-43F9-8EBE-31EFAADD4FB2}">
      <dgm:prSet/>
      <dgm:spPr/>
      <dgm:t>
        <a:bodyPr/>
        <a:lstStyle/>
        <a:p>
          <a:endParaRPr lang="en-US"/>
        </a:p>
      </dgm:t>
    </dgm:pt>
    <dgm:pt modelId="{74F4A7F6-C649-4110-A6E5-5A5073BFBF4F}" type="sibTrans" cxnId="{89408683-AC36-43F9-8EBE-31EFAADD4FB2}">
      <dgm:prSet/>
      <dgm:spPr/>
      <dgm:t>
        <a:bodyPr/>
        <a:lstStyle/>
        <a:p>
          <a:endParaRPr lang="en-US"/>
        </a:p>
      </dgm:t>
    </dgm:pt>
    <dgm:pt modelId="{0A395F9C-0B10-4456-A25D-BAAAEF91E06E}">
      <dgm:prSet phldrT="[Text]"/>
      <dgm:spPr/>
      <dgm:t>
        <a:bodyPr anchor="t"/>
        <a:lstStyle/>
        <a:p>
          <a:pPr algn="ctr"/>
          <a:r>
            <a:rPr lang="en-US"/>
            <a:t>QPL:</a:t>
          </a:r>
          <a:br>
            <a:rPr lang="en-US"/>
          </a:br>
          <a:r>
            <a:rPr lang="en-US"/>
            <a:t>Recommend</a:t>
          </a:r>
          <a:br>
            <a:rPr lang="en-US"/>
          </a:br>
          <a:br>
            <a:rPr lang="en-US"/>
          </a:br>
          <a:r>
            <a:rPr lang="en-US"/>
            <a:t>ML Models:</a:t>
          </a:r>
          <a:br>
            <a:rPr lang="en-US"/>
          </a:br>
          <a:r>
            <a:rPr lang="en-US"/>
            <a:t>* Rec_Site1</a:t>
          </a:r>
        </a:p>
      </dgm:t>
    </dgm:pt>
    <dgm:pt modelId="{08D169B0-0F0B-41E6-A2E2-FB177B604802}" type="parTrans" cxnId="{A38484B8-A006-42F5-A8A2-2E0FCE2716D1}">
      <dgm:prSet/>
      <dgm:spPr/>
      <dgm:t>
        <a:bodyPr/>
        <a:lstStyle/>
        <a:p>
          <a:endParaRPr lang="en-US"/>
        </a:p>
      </dgm:t>
    </dgm:pt>
    <dgm:pt modelId="{6FE92CB6-372E-4FF2-8E78-9209245286DA}" type="sibTrans" cxnId="{A38484B8-A006-42F5-A8A2-2E0FCE2716D1}">
      <dgm:prSet/>
      <dgm:spPr/>
      <dgm:t>
        <a:bodyPr/>
        <a:lstStyle/>
        <a:p>
          <a:endParaRPr lang="en-US"/>
        </a:p>
      </dgm:t>
    </dgm:pt>
    <dgm:pt modelId="{8467B994-0F06-428A-B351-69758ABAA2DF}">
      <dgm:prSet phldrT="[Text]"/>
      <dgm:spPr/>
      <dgm:t>
        <a:bodyPr anchor="t"/>
        <a:lstStyle/>
        <a:p>
          <a:pPr algn="ctr"/>
          <a:r>
            <a:rPr lang="en-US"/>
            <a:t>Listings</a:t>
          </a:r>
          <a:br>
            <a:rPr lang="en-US"/>
          </a:br>
          <a:r>
            <a:rPr lang="en-US"/>
            <a:t>QPL: Listings</a:t>
          </a:r>
          <a:br>
            <a:rPr lang="en-US"/>
          </a:br>
          <a:br>
            <a:rPr lang="en-US"/>
          </a:br>
          <a:r>
            <a:rPr lang="en-US"/>
            <a:t>OriginLevel1: Listings</a:t>
          </a:r>
          <a:br>
            <a:rPr lang="en-US"/>
          </a:br>
          <a:r>
            <a:rPr lang="en-US"/>
            <a:t>OriginLevel2: ListSite2</a:t>
          </a:r>
        </a:p>
      </dgm:t>
    </dgm:pt>
    <dgm:pt modelId="{E78E152B-A050-4244-B3A7-E5C2093A2567}" type="parTrans" cxnId="{DA2BCC4C-D272-4243-A2D7-5F1CA3A054CD}">
      <dgm:prSet/>
      <dgm:spPr/>
      <dgm:t>
        <a:bodyPr/>
        <a:lstStyle/>
        <a:p>
          <a:endParaRPr lang="en-US"/>
        </a:p>
      </dgm:t>
    </dgm:pt>
    <dgm:pt modelId="{2C9E3B8E-5866-423B-A3AD-875A13D57364}" type="sibTrans" cxnId="{DA2BCC4C-D272-4243-A2D7-5F1CA3A054CD}">
      <dgm:prSet/>
      <dgm:spPr/>
      <dgm:t>
        <a:bodyPr/>
        <a:lstStyle/>
        <a:p>
          <a:endParaRPr lang="en-US"/>
        </a:p>
      </dgm:t>
    </dgm:pt>
    <dgm:pt modelId="{AD4E1CA6-EAC3-4308-BC65-5FECC87BF7F8}">
      <dgm:prSet phldrT="[Text]"/>
      <dgm:spPr/>
      <dgm:t>
        <a:bodyPr anchor="t"/>
        <a:lstStyle/>
        <a:p>
          <a:pPr algn="ctr"/>
          <a:r>
            <a:rPr lang="en-US"/>
            <a:t>Listings</a:t>
          </a:r>
          <a:br>
            <a:rPr lang="en-US"/>
          </a:br>
          <a:r>
            <a:rPr lang="en-US"/>
            <a:t>QPL: Listings</a:t>
          </a:r>
          <a:br>
            <a:rPr lang="en-US"/>
          </a:br>
          <a:br>
            <a:rPr lang="en-US"/>
          </a:br>
          <a:r>
            <a:rPr lang="en-US"/>
            <a:t>OriginLevel1: Listings</a:t>
          </a:r>
          <a:br>
            <a:rPr lang="en-US"/>
          </a:br>
          <a:r>
            <a:rPr lang="en-US"/>
            <a:t>OriginLevel2: ListSite1</a:t>
          </a:r>
        </a:p>
      </dgm:t>
    </dgm:pt>
    <dgm:pt modelId="{AE794E6E-7A6B-436B-A900-DBC08D1F265D}" type="parTrans" cxnId="{D1757EB6-36BA-46CF-8F8F-F6B5999AE410}">
      <dgm:prSet/>
      <dgm:spPr/>
      <dgm:t>
        <a:bodyPr/>
        <a:lstStyle/>
        <a:p>
          <a:endParaRPr lang="en-US"/>
        </a:p>
      </dgm:t>
    </dgm:pt>
    <dgm:pt modelId="{11D9D3C7-4852-49A5-8A0E-CE99CFD570F1}" type="sibTrans" cxnId="{D1757EB6-36BA-46CF-8F8F-F6B5999AE410}">
      <dgm:prSet/>
      <dgm:spPr/>
      <dgm:t>
        <a:bodyPr/>
        <a:lstStyle/>
        <a:p>
          <a:endParaRPr lang="en-US"/>
        </a:p>
      </dgm:t>
    </dgm:pt>
    <dgm:pt modelId="{DF1278D1-A64C-40FF-B296-821AE6967C51}">
      <dgm:prSet phldrT="[Text]"/>
      <dgm:spPr/>
      <dgm:t>
        <a:bodyPr anchor="t"/>
        <a:lstStyle/>
        <a:p>
          <a:r>
            <a:rPr lang="en-US"/>
            <a:t>QPL:</a:t>
          </a:r>
          <a:br>
            <a:rPr lang="en-US"/>
          </a:br>
          <a:r>
            <a:rPr lang="en-US"/>
            <a:t>Recommend</a:t>
          </a:r>
          <a:br>
            <a:rPr lang="en-US"/>
          </a:br>
          <a:br>
            <a:rPr lang="en-US"/>
          </a:br>
          <a:r>
            <a:rPr lang="en-US"/>
            <a:t>ML Models:</a:t>
          </a:r>
          <a:br>
            <a:rPr lang="en-US"/>
          </a:br>
          <a:r>
            <a:rPr lang="en-US"/>
            <a:t>* Rec_Site2</a:t>
          </a:r>
        </a:p>
      </dgm:t>
    </dgm:pt>
    <dgm:pt modelId="{D1EAA69D-D892-4618-AF70-F9BF2706D67A}" type="parTrans" cxnId="{E556BAF1-FBE8-42DC-9A3E-D28288F5A6E9}">
      <dgm:prSet/>
      <dgm:spPr/>
      <dgm:t>
        <a:bodyPr/>
        <a:lstStyle/>
        <a:p>
          <a:endParaRPr lang="en-US"/>
        </a:p>
      </dgm:t>
    </dgm:pt>
    <dgm:pt modelId="{38867CFC-9855-482E-8E25-9897520F77CC}" type="sibTrans" cxnId="{E556BAF1-FBE8-42DC-9A3E-D28288F5A6E9}">
      <dgm:prSet/>
      <dgm:spPr/>
      <dgm:t>
        <a:bodyPr/>
        <a:lstStyle/>
        <a:p>
          <a:endParaRPr lang="en-US"/>
        </a:p>
      </dgm:t>
    </dgm:pt>
    <dgm:pt modelId="{67A679D5-FFD9-4B58-A78C-5279B04993AB}">
      <dgm:prSet phldrT="[Text]"/>
      <dgm:spPr/>
      <dgm:t>
        <a:bodyPr anchor="t"/>
        <a:lstStyle/>
        <a:p>
          <a:r>
            <a:rPr lang="en-US"/>
            <a:t>QPL:</a:t>
          </a:r>
          <a:br>
            <a:rPr lang="en-US"/>
          </a:br>
          <a:r>
            <a:rPr lang="en-US"/>
            <a:t>Recommend</a:t>
          </a:r>
          <a:br>
            <a:rPr lang="en-US"/>
          </a:br>
          <a:br>
            <a:rPr lang="en-US"/>
          </a:br>
          <a:r>
            <a:rPr lang="en-US"/>
            <a:t>ML Models:</a:t>
          </a:r>
          <a:br>
            <a:rPr lang="en-US"/>
          </a:br>
          <a:r>
            <a:rPr lang="en-US"/>
            <a:t>* Rec_Site2</a:t>
          </a:r>
        </a:p>
      </dgm:t>
    </dgm:pt>
    <dgm:pt modelId="{4098B6AB-F315-435D-BE9E-5D88347B606A}" type="parTrans" cxnId="{808CDCEA-9CFF-4333-89AF-4FC46CE15E25}">
      <dgm:prSet/>
      <dgm:spPr/>
      <dgm:t>
        <a:bodyPr/>
        <a:lstStyle/>
        <a:p>
          <a:endParaRPr lang="en-US"/>
        </a:p>
      </dgm:t>
    </dgm:pt>
    <dgm:pt modelId="{F6050E96-E896-41F6-88B9-6024D96D62E2}" type="sibTrans" cxnId="{808CDCEA-9CFF-4333-89AF-4FC46CE15E25}">
      <dgm:prSet/>
      <dgm:spPr/>
      <dgm:t>
        <a:bodyPr/>
        <a:lstStyle/>
        <a:p>
          <a:endParaRPr lang="en-US"/>
        </a:p>
      </dgm:t>
    </dgm:pt>
    <dgm:pt modelId="{7ADF8F86-A121-4AA1-B7A1-89607AC15FDF}">
      <dgm:prSet phldrT="[Text]"/>
      <dgm:spPr/>
      <dgm:t>
        <a:bodyPr anchor="t"/>
        <a:lstStyle/>
        <a:p>
          <a:r>
            <a:rPr lang="en-US"/>
            <a:t>Listings</a:t>
          </a:r>
          <a:br>
            <a:rPr lang="en-US"/>
          </a:br>
          <a:r>
            <a:rPr lang="en-US"/>
            <a:t>QPL: Listings</a:t>
          </a:r>
          <a:br>
            <a:rPr lang="en-US"/>
          </a:br>
          <a:br>
            <a:rPr lang="en-US"/>
          </a:br>
          <a:r>
            <a:rPr lang="en-US"/>
            <a:t>OriginLevel1: Listings</a:t>
          </a:r>
          <a:br>
            <a:rPr lang="en-US"/>
          </a:br>
          <a:r>
            <a:rPr lang="en-US"/>
            <a:t>OriginLevel2: ListSite2</a:t>
          </a:r>
        </a:p>
      </dgm:t>
    </dgm:pt>
    <dgm:pt modelId="{1C7C04FA-98C8-4162-A8CE-7167B3A75DA4}" type="parTrans" cxnId="{7B3B94DF-CE40-4EEC-9662-37FD35D8B517}">
      <dgm:prSet/>
      <dgm:spPr/>
      <dgm:t>
        <a:bodyPr/>
        <a:lstStyle/>
        <a:p>
          <a:endParaRPr lang="en-US"/>
        </a:p>
      </dgm:t>
    </dgm:pt>
    <dgm:pt modelId="{195664F8-0FFD-4A81-9548-08BD312AE9BC}" type="sibTrans" cxnId="{7B3B94DF-CE40-4EEC-9662-37FD35D8B517}">
      <dgm:prSet/>
      <dgm:spPr/>
      <dgm:t>
        <a:bodyPr/>
        <a:lstStyle/>
        <a:p>
          <a:endParaRPr lang="en-US"/>
        </a:p>
      </dgm:t>
    </dgm:pt>
    <dgm:pt modelId="{A82A4668-AA2E-4D6B-AB63-1A10BC64FF59}" type="pres">
      <dgm:prSet presAssocID="{90B50FFA-09F7-49E4-8A30-6109D96DA0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12D2DB-9B55-46D2-B088-E9A593196ED2}" type="pres">
      <dgm:prSet presAssocID="{D623CD5B-DDE8-4BE9-9D3E-D0FC16BD7935}" presName="vertOne" presStyleCnt="0"/>
      <dgm:spPr/>
    </dgm:pt>
    <dgm:pt modelId="{37E4F7B0-9EDC-480C-BD0D-3ABF2594AC28}" type="pres">
      <dgm:prSet presAssocID="{D623CD5B-DDE8-4BE9-9D3E-D0FC16BD7935}" presName="txOne" presStyleLbl="node0" presStyleIdx="0" presStyleCnt="1">
        <dgm:presLayoutVars>
          <dgm:chPref val="3"/>
        </dgm:presLayoutVars>
      </dgm:prSet>
      <dgm:spPr/>
    </dgm:pt>
    <dgm:pt modelId="{192719FB-A99E-4EF6-9FB5-1CFCEB1A4364}" type="pres">
      <dgm:prSet presAssocID="{D623CD5B-DDE8-4BE9-9D3E-D0FC16BD7935}" presName="parTransOne" presStyleCnt="0"/>
      <dgm:spPr/>
    </dgm:pt>
    <dgm:pt modelId="{49C4CACD-65E1-4417-AE91-702AE0E06909}" type="pres">
      <dgm:prSet presAssocID="{D623CD5B-DDE8-4BE9-9D3E-D0FC16BD7935}" presName="horzOne" presStyleCnt="0"/>
      <dgm:spPr/>
    </dgm:pt>
    <dgm:pt modelId="{27850D3A-9A7A-4D0B-992E-9C94FD68E288}" type="pres">
      <dgm:prSet presAssocID="{7996D81A-C60B-442D-9E78-FF7E05685FF8}" presName="vertTwo" presStyleCnt="0"/>
      <dgm:spPr/>
    </dgm:pt>
    <dgm:pt modelId="{FD79D043-F996-4859-9A94-89570CFD3A63}" type="pres">
      <dgm:prSet presAssocID="{7996D81A-C60B-442D-9E78-FF7E05685FF8}" presName="txTwo" presStyleLbl="node2" presStyleIdx="0" presStyleCnt="3">
        <dgm:presLayoutVars>
          <dgm:chPref val="3"/>
        </dgm:presLayoutVars>
      </dgm:prSet>
      <dgm:spPr/>
    </dgm:pt>
    <dgm:pt modelId="{035A18AC-280F-4CB0-A84A-B11310624D68}" type="pres">
      <dgm:prSet presAssocID="{7996D81A-C60B-442D-9E78-FF7E05685FF8}" presName="parTransTwo" presStyleCnt="0"/>
      <dgm:spPr/>
    </dgm:pt>
    <dgm:pt modelId="{B758C541-705A-4A02-858F-C3E10D8C8491}" type="pres">
      <dgm:prSet presAssocID="{7996D81A-C60B-442D-9E78-FF7E05685FF8}" presName="horzTwo" presStyleCnt="0"/>
      <dgm:spPr/>
    </dgm:pt>
    <dgm:pt modelId="{7382EB09-57E3-43BC-B87F-575ED86EEB10}" type="pres">
      <dgm:prSet presAssocID="{35A497A6-F98F-499E-9688-0D542361B005}" presName="vertThree" presStyleCnt="0"/>
      <dgm:spPr/>
    </dgm:pt>
    <dgm:pt modelId="{EE4296DF-AA91-4BFD-A0DA-E2EFC02C65B0}" type="pres">
      <dgm:prSet presAssocID="{35A497A6-F98F-499E-9688-0D542361B005}" presName="txThree" presStyleLbl="node3" presStyleIdx="0" presStyleCnt="9">
        <dgm:presLayoutVars>
          <dgm:chPref val="3"/>
        </dgm:presLayoutVars>
      </dgm:prSet>
      <dgm:spPr/>
    </dgm:pt>
    <dgm:pt modelId="{80FA8C2C-1CD0-4E9D-9634-23D948241CA7}" type="pres">
      <dgm:prSet presAssocID="{35A497A6-F98F-499E-9688-0D542361B005}" presName="horzThree" presStyleCnt="0"/>
      <dgm:spPr/>
    </dgm:pt>
    <dgm:pt modelId="{987E93D2-F939-451A-BBE1-24D339933AA7}" type="pres">
      <dgm:prSet presAssocID="{E4819DBA-723A-48F2-967C-587EC826DA6C}" presName="sibSpaceThree" presStyleCnt="0"/>
      <dgm:spPr/>
    </dgm:pt>
    <dgm:pt modelId="{883D49F8-A85E-411A-A62C-DC5C4553A209}" type="pres">
      <dgm:prSet presAssocID="{0A395F9C-0B10-4456-A25D-BAAAEF91E06E}" presName="vertThree" presStyleCnt="0"/>
      <dgm:spPr/>
    </dgm:pt>
    <dgm:pt modelId="{0FD46A15-6062-4C4D-B0A2-F88B3C10A99A}" type="pres">
      <dgm:prSet presAssocID="{0A395F9C-0B10-4456-A25D-BAAAEF91E06E}" presName="txThree" presStyleLbl="node3" presStyleIdx="1" presStyleCnt="9">
        <dgm:presLayoutVars>
          <dgm:chPref val="3"/>
        </dgm:presLayoutVars>
      </dgm:prSet>
      <dgm:spPr/>
    </dgm:pt>
    <dgm:pt modelId="{64BD0A6B-5337-4CAA-8D34-38536514AAF0}" type="pres">
      <dgm:prSet presAssocID="{0A395F9C-0B10-4456-A25D-BAAAEF91E06E}" presName="horzThree" presStyleCnt="0"/>
      <dgm:spPr/>
    </dgm:pt>
    <dgm:pt modelId="{C1F17645-BFE6-4FF8-90BB-EF725CF33F4F}" type="pres">
      <dgm:prSet presAssocID="{6FE92CB6-372E-4FF2-8E78-9209245286DA}" presName="sibSpaceThree" presStyleCnt="0"/>
      <dgm:spPr/>
    </dgm:pt>
    <dgm:pt modelId="{78145B83-81E9-442C-8131-3B320B068EFA}" type="pres">
      <dgm:prSet presAssocID="{AD4E1CA6-EAC3-4308-BC65-5FECC87BF7F8}" presName="vertThree" presStyleCnt="0"/>
      <dgm:spPr/>
    </dgm:pt>
    <dgm:pt modelId="{A52415F8-A809-483F-A59B-EC5FBA49AFA0}" type="pres">
      <dgm:prSet presAssocID="{AD4E1CA6-EAC3-4308-BC65-5FECC87BF7F8}" presName="txThree" presStyleLbl="node3" presStyleIdx="2" presStyleCnt="9">
        <dgm:presLayoutVars>
          <dgm:chPref val="3"/>
        </dgm:presLayoutVars>
      </dgm:prSet>
      <dgm:spPr/>
    </dgm:pt>
    <dgm:pt modelId="{855B4A5A-B268-4C5E-99DC-F51BE52F16D1}" type="pres">
      <dgm:prSet presAssocID="{AD4E1CA6-EAC3-4308-BC65-5FECC87BF7F8}" presName="horzThree" presStyleCnt="0"/>
      <dgm:spPr/>
    </dgm:pt>
    <dgm:pt modelId="{6E44D8CB-CA21-4AEE-8508-E30D256CE82D}" type="pres">
      <dgm:prSet presAssocID="{A1FDA0CB-22B5-4632-8FF1-8320778B28AC}" presName="sibSpaceTwo" presStyleCnt="0"/>
      <dgm:spPr/>
    </dgm:pt>
    <dgm:pt modelId="{1E0D96AD-5BD7-41B8-9086-22F20E39283C}" type="pres">
      <dgm:prSet presAssocID="{E902F685-8FBB-41DC-8A71-16F952899EB4}" presName="vertTwo" presStyleCnt="0"/>
      <dgm:spPr/>
    </dgm:pt>
    <dgm:pt modelId="{767D56C2-7E2E-4952-8166-13F3C28C6540}" type="pres">
      <dgm:prSet presAssocID="{E902F685-8FBB-41DC-8A71-16F952899EB4}" presName="txTwo" presStyleLbl="node2" presStyleIdx="1" presStyleCnt="3">
        <dgm:presLayoutVars>
          <dgm:chPref val="3"/>
        </dgm:presLayoutVars>
      </dgm:prSet>
      <dgm:spPr/>
    </dgm:pt>
    <dgm:pt modelId="{47A08644-E7CE-4276-B2C1-F418A8005009}" type="pres">
      <dgm:prSet presAssocID="{E902F685-8FBB-41DC-8A71-16F952899EB4}" presName="parTransTwo" presStyleCnt="0"/>
      <dgm:spPr/>
    </dgm:pt>
    <dgm:pt modelId="{C40D3AA9-C3BA-424B-9EB4-D8DF8C0D25B1}" type="pres">
      <dgm:prSet presAssocID="{E902F685-8FBB-41DC-8A71-16F952899EB4}" presName="horzTwo" presStyleCnt="0"/>
      <dgm:spPr/>
    </dgm:pt>
    <dgm:pt modelId="{31467B3D-3A88-4D4D-A8F5-CB7010566013}" type="pres">
      <dgm:prSet presAssocID="{F70BEAED-5F56-4A30-A810-214AF869D8C1}" presName="vertThree" presStyleCnt="0"/>
      <dgm:spPr/>
    </dgm:pt>
    <dgm:pt modelId="{9617109D-913D-4D87-90DE-83BB803BE5FC}" type="pres">
      <dgm:prSet presAssocID="{F70BEAED-5F56-4A30-A810-214AF869D8C1}" presName="txThree" presStyleLbl="node3" presStyleIdx="3" presStyleCnt="9">
        <dgm:presLayoutVars>
          <dgm:chPref val="3"/>
        </dgm:presLayoutVars>
      </dgm:prSet>
      <dgm:spPr/>
    </dgm:pt>
    <dgm:pt modelId="{08835D48-EDDD-463F-A15E-F9F470DFE0DE}" type="pres">
      <dgm:prSet presAssocID="{F70BEAED-5F56-4A30-A810-214AF869D8C1}" presName="horzThree" presStyleCnt="0"/>
      <dgm:spPr/>
    </dgm:pt>
    <dgm:pt modelId="{3A5890EC-6BE3-4913-BDB1-EB8630DBED32}" type="pres">
      <dgm:prSet presAssocID="{8202B058-5007-4610-9E7D-6621F8D72364}" presName="sibSpaceThree" presStyleCnt="0"/>
      <dgm:spPr/>
    </dgm:pt>
    <dgm:pt modelId="{BBBB4FB6-4E70-40CB-B96B-CC9600A39DBC}" type="pres">
      <dgm:prSet presAssocID="{DF1278D1-A64C-40FF-B296-821AE6967C51}" presName="vertThree" presStyleCnt="0"/>
      <dgm:spPr/>
    </dgm:pt>
    <dgm:pt modelId="{622283F1-1209-4855-9166-39666FFB8A84}" type="pres">
      <dgm:prSet presAssocID="{DF1278D1-A64C-40FF-B296-821AE6967C51}" presName="txThree" presStyleLbl="node3" presStyleIdx="4" presStyleCnt="9">
        <dgm:presLayoutVars>
          <dgm:chPref val="3"/>
        </dgm:presLayoutVars>
      </dgm:prSet>
      <dgm:spPr/>
    </dgm:pt>
    <dgm:pt modelId="{4B31C187-A2C9-49D8-BA34-75BF6CAB8BEF}" type="pres">
      <dgm:prSet presAssocID="{DF1278D1-A64C-40FF-B296-821AE6967C51}" presName="horzThree" presStyleCnt="0"/>
      <dgm:spPr/>
    </dgm:pt>
    <dgm:pt modelId="{2FDC6DCE-AB06-4F58-B80D-0F65C5B6C75E}" type="pres">
      <dgm:prSet presAssocID="{38867CFC-9855-482E-8E25-9897520F77CC}" presName="sibSpaceThree" presStyleCnt="0"/>
      <dgm:spPr/>
    </dgm:pt>
    <dgm:pt modelId="{9186F3DA-6C64-4847-8F8F-E346E7BFC144}" type="pres">
      <dgm:prSet presAssocID="{8467B994-0F06-428A-B351-69758ABAA2DF}" presName="vertThree" presStyleCnt="0"/>
      <dgm:spPr/>
    </dgm:pt>
    <dgm:pt modelId="{B5151458-67CE-4C30-8CC6-3721E5E9FA85}" type="pres">
      <dgm:prSet presAssocID="{8467B994-0F06-428A-B351-69758ABAA2DF}" presName="txThree" presStyleLbl="node3" presStyleIdx="5" presStyleCnt="9">
        <dgm:presLayoutVars>
          <dgm:chPref val="3"/>
        </dgm:presLayoutVars>
      </dgm:prSet>
      <dgm:spPr/>
    </dgm:pt>
    <dgm:pt modelId="{B528958F-E5D3-4C10-A2EE-B533117F58FC}" type="pres">
      <dgm:prSet presAssocID="{8467B994-0F06-428A-B351-69758ABAA2DF}" presName="horzThree" presStyleCnt="0"/>
      <dgm:spPr/>
    </dgm:pt>
    <dgm:pt modelId="{F5626470-8F8C-4FA0-9ED9-00743D4B6D2F}" type="pres">
      <dgm:prSet presAssocID="{F8BAA6B2-6374-4749-BD86-11C80FF6EA12}" presName="sibSpaceTwo" presStyleCnt="0"/>
      <dgm:spPr/>
    </dgm:pt>
    <dgm:pt modelId="{60CC03A0-CA77-412B-8D79-A1E43CF0493A}" type="pres">
      <dgm:prSet presAssocID="{DB3E8E73-98A8-428A-86E2-A1AA00C671CF}" presName="vertTwo" presStyleCnt="0"/>
      <dgm:spPr/>
    </dgm:pt>
    <dgm:pt modelId="{090DE494-FC82-4D47-84FB-78431FDE5DA5}" type="pres">
      <dgm:prSet presAssocID="{DB3E8E73-98A8-428A-86E2-A1AA00C671CF}" presName="txTwo" presStyleLbl="node2" presStyleIdx="2" presStyleCnt="3">
        <dgm:presLayoutVars>
          <dgm:chPref val="3"/>
        </dgm:presLayoutVars>
      </dgm:prSet>
      <dgm:spPr/>
    </dgm:pt>
    <dgm:pt modelId="{2DF46BF0-AF1F-42CF-A8E9-BF091A49C931}" type="pres">
      <dgm:prSet presAssocID="{DB3E8E73-98A8-428A-86E2-A1AA00C671CF}" presName="parTransTwo" presStyleCnt="0"/>
      <dgm:spPr/>
    </dgm:pt>
    <dgm:pt modelId="{F59593E5-3DE5-4F1F-86C1-EFCC2AF4AD9B}" type="pres">
      <dgm:prSet presAssocID="{DB3E8E73-98A8-428A-86E2-A1AA00C671CF}" presName="horzTwo" presStyleCnt="0"/>
      <dgm:spPr/>
    </dgm:pt>
    <dgm:pt modelId="{23E09E3B-88D1-4CD6-90C8-45560661F1E3}" type="pres">
      <dgm:prSet presAssocID="{784EF26D-2C30-4E86-9377-E2CE0A85D51F}" presName="vertThree" presStyleCnt="0"/>
      <dgm:spPr/>
    </dgm:pt>
    <dgm:pt modelId="{6C03C23A-911E-4517-AE17-D0759C338216}" type="pres">
      <dgm:prSet presAssocID="{784EF26D-2C30-4E86-9377-E2CE0A85D51F}" presName="txThree" presStyleLbl="node3" presStyleIdx="6" presStyleCnt="9">
        <dgm:presLayoutVars>
          <dgm:chPref val="3"/>
        </dgm:presLayoutVars>
      </dgm:prSet>
      <dgm:spPr/>
    </dgm:pt>
    <dgm:pt modelId="{8FAA617D-EF7A-40D9-81FF-E6FE2AAF0EB0}" type="pres">
      <dgm:prSet presAssocID="{784EF26D-2C30-4E86-9377-E2CE0A85D51F}" presName="horzThree" presStyleCnt="0"/>
      <dgm:spPr/>
    </dgm:pt>
    <dgm:pt modelId="{B0DF136F-C236-435A-A287-C23E0D373B67}" type="pres">
      <dgm:prSet presAssocID="{74F4A7F6-C649-4110-A6E5-5A5073BFBF4F}" presName="sibSpaceThree" presStyleCnt="0"/>
      <dgm:spPr/>
    </dgm:pt>
    <dgm:pt modelId="{7D08A5B1-B093-483E-9ED6-B41496DC58A0}" type="pres">
      <dgm:prSet presAssocID="{67A679D5-FFD9-4B58-A78C-5279B04993AB}" presName="vertThree" presStyleCnt="0"/>
      <dgm:spPr/>
    </dgm:pt>
    <dgm:pt modelId="{C62CF0CD-9450-4CCE-B4E4-44A18B3259C1}" type="pres">
      <dgm:prSet presAssocID="{67A679D5-FFD9-4B58-A78C-5279B04993AB}" presName="txThree" presStyleLbl="node3" presStyleIdx="7" presStyleCnt="9">
        <dgm:presLayoutVars>
          <dgm:chPref val="3"/>
        </dgm:presLayoutVars>
      </dgm:prSet>
      <dgm:spPr/>
    </dgm:pt>
    <dgm:pt modelId="{9421F1DD-510D-4959-804B-F67B8CFAFF99}" type="pres">
      <dgm:prSet presAssocID="{67A679D5-FFD9-4B58-A78C-5279B04993AB}" presName="horzThree" presStyleCnt="0"/>
      <dgm:spPr/>
    </dgm:pt>
    <dgm:pt modelId="{3CFA42D6-8EEC-4546-816F-CAD63F12B0D4}" type="pres">
      <dgm:prSet presAssocID="{F6050E96-E896-41F6-88B9-6024D96D62E2}" presName="sibSpaceThree" presStyleCnt="0"/>
      <dgm:spPr/>
    </dgm:pt>
    <dgm:pt modelId="{950BB2C1-9EC4-4478-AAE2-8426E917A2EE}" type="pres">
      <dgm:prSet presAssocID="{7ADF8F86-A121-4AA1-B7A1-89607AC15FDF}" presName="vertThree" presStyleCnt="0"/>
      <dgm:spPr/>
    </dgm:pt>
    <dgm:pt modelId="{11781BE2-7706-44F8-8087-4F61652808D5}" type="pres">
      <dgm:prSet presAssocID="{7ADF8F86-A121-4AA1-B7A1-89607AC15FDF}" presName="txThree" presStyleLbl="node3" presStyleIdx="8" presStyleCnt="9">
        <dgm:presLayoutVars>
          <dgm:chPref val="3"/>
        </dgm:presLayoutVars>
      </dgm:prSet>
      <dgm:spPr/>
    </dgm:pt>
    <dgm:pt modelId="{C98C9ECB-90EB-4388-9C22-80ABAD0177BD}" type="pres">
      <dgm:prSet presAssocID="{7ADF8F86-A121-4AA1-B7A1-89607AC15FDF}" presName="horzThree" presStyleCnt="0"/>
      <dgm:spPr/>
    </dgm:pt>
  </dgm:ptLst>
  <dgm:cxnLst>
    <dgm:cxn modelId="{4854EA09-2ABD-4BFD-912C-4ED9078F6FBB}" type="presOf" srcId="{E902F685-8FBB-41DC-8A71-16F952899EB4}" destId="{767D56C2-7E2E-4952-8166-13F3C28C6540}" srcOrd="0" destOrd="0" presId="urn:microsoft.com/office/officeart/2005/8/layout/hierarchy4"/>
    <dgm:cxn modelId="{79BE0D0E-4E6E-45EF-8681-B4B2329C7F6D}" type="presOf" srcId="{7996D81A-C60B-442D-9E78-FF7E05685FF8}" destId="{FD79D043-F996-4859-9A94-89570CFD3A63}" srcOrd="0" destOrd="0" presId="urn:microsoft.com/office/officeart/2005/8/layout/hierarchy4"/>
    <dgm:cxn modelId="{68B47716-A592-4BE3-BC2E-5F784A376D00}" srcId="{90B50FFA-09F7-49E4-8A30-6109D96DA018}" destId="{D623CD5B-DDE8-4BE9-9D3E-D0FC16BD7935}" srcOrd="0" destOrd="0" parTransId="{B20750B0-CF01-455C-B0E4-1F1BEAEC75B8}" sibTransId="{CD4D7B69-B802-4F6D-81EB-DB5330F8C470}"/>
    <dgm:cxn modelId="{770C8D25-F398-46CB-8260-7BB1F45FFF20}" type="presOf" srcId="{DF1278D1-A64C-40FF-B296-821AE6967C51}" destId="{622283F1-1209-4855-9166-39666FFB8A84}" srcOrd="0" destOrd="0" presId="urn:microsoft.com/office/officeart/2005/8/layout/hierarchy4"/>
    <dgm:cxn modelId="{DDBA3634-2956-4ED6-A2F4-E716E55814CA}" type="presOf" srcId="{35A497A6-F98F-499E-9688-0D542361B005}" destId="{EE4296DF-AA91-4BFD-A0DA-E2EFC02C65B0}" srcOrd="0" destOrd="0" presId="urn:microsoft.com/office/officeart/2005/8/layout/hierarchy4"/>
    <dgm:cxn modelId="{E03CF541-55D1-4C55-8D97-9318FB21D92B}" type="presOf" srcId="{DB3E8E73-98A8-428A-86E2-A1AA00C671CF}" destId="{090DE494-FC82-4D47-84FB-78431FDE5DA5}" srcOrd="0" destOrd="0" presId="urn:microsoft.com/office/officeart/2005/8/layout/hierarchy4"/>
    <dgm:cxn modelId="{9BDC2C4A-686A-4D3D-99CA-6B9B92C9EC6E}" type="presOf" srcId="{7ADF8F86-A121-4AA1-B7A1-89607AC15FDF}" destId="{11781BE2-7706-44F8-8087-4F61652808D5}" srcOrd="0" destOrd="0" presId="urn:microsoft.com/office/officeart/2005/8/layout/hierarchy4"/>
    <dgm:cxn modelId="{0C29A46C-6D1C-41FE-B0A0-7526254EA36A}" type="presOf" srcId="{D623CD5B-DDE8-4BE9-9D3E-D0FC16BD7935}" destId="{37E4F7B0-9EDC-480C-BD0D-3ABF2594AC28}" srcOrd="0" destOrd="0" presId="urn:microsoft.com/office/officeart/2005/8/layout/hierarchy4"/>
    <dgm:cxn modelId="{DA2BCC4C-D272-4243-A2D7-5F1CA3A054CD}" srcId="{E902F685-8FBB-41DC-8A71-16F952899EB4}" destId="{8467B994-0F06-428A-B351-69758ABAA2DF}" srcOrd="2" destOrd="0" parTransId="{E78E152B-A050-4244-B3A7-E5C2093A2567}" sibTransId="{2C9E3B8E-5866-423B-A3AD-875A13D57364}"/>
    <dgm:cxn modelId="{AF345272-0558-4A33-B4F7-E47931796366}" srcId="{D623CD5B-DDE8-4BE9-9D3E-D0FC16BD7935}" destId="{E902F685-8FBB-41DC-8A71-16F952899EB4}" srcOrd="1" destOrd="0" parTransId="{51D44FFE-31BF-430C-863F-40F5C0409F3A}" sibTransId="{F8BAA6B2-6374-4749-BD86-11C80FF6EA12}"/>
    <dgm:cxn modelId="{51751154-1386-464D-9C75-333E8CDED546}" srcId="{D623CD5B-DDE8-4BE9-9D3E-D0FC16BD7935}" destId="{7996D81A-C60B-442D-9E78-FF7E05685FF8}" srcOrd="0" destOrd="0" parTransId="{59156306-0A11-4A5F-BCB6-35B59F2111A3}" sibTransId="{A1FDA0CB-22B5-4632-8FF1-8320778B28AC}"/>
    <dgm:cxn modelId="{1DB61176-5B35-40EB-941F-8297DB7F511D}" srcId="{E902F685-8FBB-41DC-8A71-16F952899EB4}" destId="{F70BEAED-5F56-4A30-A810-214AF869D8C1}" srcOrd="0" destOrd="0" parTransId="{0BB69E5E-D334-41CA-82AC-A1DCB340D898}" sibTransId="{8202B058-5007-4610-9E7D-6621F8D72364}"/>
    <dgm:cxn modelId="{28A7FC82-53B1-4B3F-AE15-F7CD22209909}" srcId="{D623CD5B-DDE8-4BE9-9D3E-D0FC16BD7935}" destId="{DB3E8E73-98A8-428A-86E2-A1AA00C671CF}" srcOrd="2" destOrd="0" parTransId="{6E0631D9-9B15-419C-BB74-4CA20E22B2D9}" sibTransId="{FF102C40-F520-469D-8CC2-44D0E6646154}"/>
    <dgm:cxn modelId="{89408683-AC36-43F9-8EBE-31EFAADD4FB2}" srcId="{DB3E8E73-98A8-428A-86E2-A1AA00C671CF}" destId="{784EF26D-2C30-4E86-9377-E2CE0A85D51F}" srcOrd="0" destOrd="0" parTransId="{84DAED25-8930-4AE0-9014-15F132FD9956}" sibTransId="{74F4A7F6-C649-4110-A6E5-5A5073BFBF4F}"/>
    <dgm:cxn modelId="{B79B86A4-574B-4521-A943-D332B7ABFDA3}" srcId="{7996D81A-C60B-442D-9E78-FF7E05685FF8}" destId="{35A497A6-F98F-499E-9688-0D542361B005}" srcOrd="0" destOrd="0" parTransId="{2F7C84F8-844F-4865-822C-1EE335FA4FFF}" sibTransId="{E4819DBA-723A-48F2-967C-587EC826DA6C}"/>
    <dgm:cxn modelId="{F8F768B1-350D-4555-BB3E-27C79CE74F3B}" type="presOf" srcId="{90B50FFA-09F7-49E4-8A30-6109D96DA018}" destId="{A82A4668-AA2E-4D6B-AB63-1A10BC64FF59}" srcOrd="0" destOrd="0" presId="urn:microsoft.com/office/officeart/2005/8/layout/hierarchy4"/>
    <dgm:cxn modelId="{BC8B75B1-DE71-4CF5-8C38-2746BF6158A7}" type="presOf" srcId="{F70BEAED-5F56-4A30-A810-214AF869D8C1}" destId="{9617109D-913D-4D87-90DE-83BB803BE5FC}" srcOrd="0" destOrd="0" presId="urn:microsoft.com/office/officeart/2005/8/layout/hierarchy4"/>
    <dgm:cxn modelId="{D1757EB6-36BA-46CF-8F8F-F6B5999AE410}" srcId="{7996D81A-C60B-442D-9E78-FF7E05685FF8}" destId="{AD4E1CA6-EAC3-4308-BC65-5FECC87BF7F8}" srcOrd="2" destOrd="0" parTransId="{AE794E6E-7A6B-436B-A900-DBC08D1F265D}" sibTransId="{11D9D3C7-4852-49A5-8A0E-CE99CFD570F1}"/>
    <dgm:cxn modelId="{A38484B8-A006-42F5-A8A2-2E0FCE2716D1}" srcId="{7996D81A-C60B-442D-9E78-FF7E05685FF8}" destId="{0A395F9C-0B10-4456-A25D-BAAAEF91E06E}" srcOrd="1" destOrd="0" parTransId="{08D169B0-0F0B-41E6-A2E2-FB177B604802}" sibTransId="{6FE92CB6-372E-4FF2-8E78-9209245286DA}"/>
    <dgm:cxn modelId="{1E3FEDB9-79D3-473C-BC6D-3C643A7391B0}" type="presOf" srcId="{67A679D5-FFD9-4B58-A78C-5279B04993AB}" destId="{C62CF0CD-9450-4CCE-B4E4-44A18B3259C1}" srcOrd="0" destOrd="0" presId="urn:microsoft.com/office/officeart/2005/8/layout/hierarchy4"/>
    <dgm:cxn modelId="{7BA02BBD-7D9C-45D3-B593-3A6F9869D199}" type="presOf" srcId="{AD4E1CA6-EAC3-4308-BC65-5FECC87BF7F8}" destId="{A52415F8-A809-483F-A59B-EC5FBA49AFA0}" srcOrd="0" destOrd="0" presId="urn:microsoft.com/office/officeart/2005/8/layout/hierarchy4"/>
    <dgm:cxn modelId="{7B3B94DF-CE40-4EEC-9662-37FD35D8B517}" srcId="{DB3E8E73-98A8-428A-86E2-A1AA00C671CF}" destId="{7ADF8F86-A121-4AA1-B7A1-89607AC15FDF}" srcOrd="2" destOrd="0" parTransId="{1C7C04FA-98C8-4162-A8CE-7167B3A75DA4}" sibTransId="{195664F8-0FFD-4A81-9548-08BD312AE9BC}"/>
    <dgm:cxn modelId="{C28EC7E6-4B15-4FAB-9185-ED6EAC5EE170}" type="presOf" srcId="{784EF26D-2C30-4E86-9377-E2CE0A85D51F}" destId="{6C03C23A-911E-4517-AE17-D0759C338216}" srcOrd="0" destOrd="0" presId="urn:microsoft.com/office/officeart/2005/8/layout/hierarchy4"/>
    <dgm:cxn modelId="{808CDCEA-9CFF-4333-89AF-4FC46CE15E25}" srcId="{DB3E8E73-98A8-428A-86E2-A1AA00C671CF}" destId="{67A679D5-FFD9-4B58-A78C-5279B04993AB}" srcOrd="1" destOrd="0" parTransId="{4098B6AB-F315-435D-BE9E-5D88347B606A}" sibTransId="{F6050E96-E896-41F6-88B9-6024D96D62E2}"/>
    <dgm:cxn modelId="{E556BAF1-FBE8-42DC-9A3E-D28288F5A6E9}" srcId="{E902F685-8FBB-41DC-8A71-16F952899EB4}" destId="{DF1278D1-A64C-40FF-B296-821AE6967C51}" srcOrd="1" destOrd="0" parTransId="{D1EAA69D-D892-4618-AF70-F9BF2706D67A}" sibTransId="{38867CFC-9855-482E-8E25-9897520F77CC}"/>
    <dgm:cxn modelId="{FC0C04F8-5894-4A9B-8C89-E2010098DD33}" type="presOf" srcId="{8467B994-0F06-428A-B351-69758ABAA2DF}" destId="{B5151458-67CE-4C30-8CC6-3721E5E9FA85}" srcOrd="0" destOrd="0" presId="urn:microsoft.com/office/officeart/2005/8/layout/hierarchy4"/>
    <dgm:cxn modelId="{810621F9-9D3B-4EF2-A405-A8A9D543B55E}" type="presOf" srcId="{0A395F9C-0B10-4456-A25D-BAAAEF91E06E}" destId="{0FD46A15-6062-4C4D-B0A2-F88B3C10A99A}" srcOrd="0" destOrd="0" presId="urn:microsoft.com/office/officeart/2005/8/layout/hierarchy4"/>
    <dgm:cxn modelId="{B196578F-4C5D-4426-8938-6EE69FE70874}" type="presParOf" srcId="{A82A4668-AA2E-4D6B-AB63-1A10BC64FF59}" destId="{E712D2DB-9B55-46D2-B088-E9A593196ED2}" srcOrd="0" destOrd="0" presId="urn:microsoft.com/office/officeart/2005/8/layout/hierarchy4"/>
    <dgm:cxn modelId="{5B883081-F821-4D62-B00E-245BDFB61F58}" type="presParOf" srcId="{E712D2DB-9B55-46D2-B088-E9A593196ED2}" destId="{37E4F7B0-9EDC-480C-BD0D-3ABF2594AC28}" srcOrd="0" destOrd="0" presId="urn:microsoft.com/office/officeart/2005/8/layout/hierarchy4"/>
    <dgm:cxn modelId="{C18897A3-F0A0-462C-A78E-76B1559E85AB}" type="presParOf" srcId="{E712D2DB-9B55-46D2-B088-E9A593196ED2}" destId="{192719FB-A99E-4EF6-9FB5-1CFCEB1A4364}" srcOrd="1" destOrd="0" presId="urn:microsoft.com/office/officeart/2005/8/layout/hierarchy4"/>
    <dgm:cxn modelId="{E80C1AD7-6F78-4D88-9CDA-0E6029BF374D}" type="presParOf" srcId="{E712D2DB-9B55-46D2-B088-E9A593196ED2}" destId="{49C4CACD-65E1-4417-AE91-702AE0E06909}" srcOrd="2" destOrd="0" presId="urn:microsoft.com/office/officeart/2005/8/layout/hierarchy4"/>
    <dgm:cxn modelId="{5A384603-03B4-4FE1-85B6-5E9ACB212096}" type="presParOf" srcId="{49C4CACD-65E1-4417-AE91-702AE0E06909}" destId="{27850D3A-9A7A-4D0B-992E-9C94FD68E288}" srcOrd="0" destOrd="0" presId="urn:microsoft.com/office/officeart/2005/8/layout/hierarchy4"/>
    <dgm:cxn modelId="{92B18157-5303-4D01-83C4-4640230D10FA}" type="presParOf" srcId="{27850D3A-9A7A-4D0B-992E-9C94FD68E288}" destId="{FD79D043-F996-4859-9A94-89570CFD3A63}" srcOrd="0" destOrd="0" presId="urn:microsoft.com/office/officeart/2005/8/layout/hierarchy4"/>
    <dgm:cxn modelId="{57B47589-AC72-4B85-9423-4A476CE1906B}" type="presParOf" srcId="{27850D3A-9A7A-4D0B-992E-9C94FD68E288}" destId="{035A18AC-280F-4CB0-A84A-B11310624D68}" srcOrd="1" destOrd="0" presId="urn:microsoft.com/office/officeart/2005/8/layout/hierarchy4"/>
    <dgm:cxn modelId="{77E7CC1D-3852-4E7A-BBFF-8AF887DAD780}" type="presParOf" srcId="{27850D3A-9A7A-4D0B-992E-9C94FD68E288}" destId="{B758C541-705A-4A02-858F-C3E10D8C8491}" srcOrd="2" destOrd="0" presId="urn:microsoft.com/office/officeart/2005/8/layout/hierarchy4"/>
    <dgm:cxn modelId="{137992FE-842F-4898-9F63-8D2F303AB63A}" type="presParOf" srcId="{B758C541-705A-4A02-858F-C3E10D8C8491}" destId="{7382EB09-57E3-43BC-B87F-575ED86EEB10}" srcOrd="0" destOrd="0" presId="urn:microsoft.com/office/officeart/2005/8/layout/hierarchy4"/>
    <dgm:cxn modelId="{EA3F347A-858F-4C9D-84EE-44E186ACCC44}" type="presParOf" srcId="{7382EB09-57E3-43BC-B87F-575ED86EEB10}" destId="{EE4296DF-AA91-4BFD-A0DA-E2EFC02C65B0}" srcOrd="0" destOrd="0" presId="urn:microsoft.com/office/officeart/2005/8/layout/hierarchy4"/>
    <dgm:cxn modelId="{ACDFAEE2-D7AD-472B-A6C1-AEE9A326D782}" type="presParOf" srcId="{7382EB09-57E3-43BC-B87F-575ED86EEB10}" destId="{80FA8C2C-1CD0-4E9D-9634-23D948241CA7}" srcOrd="1" destOrd="0" presId="urn:microsoft.com/office/officeart/2005/8/layout/hierarchy4"/>
    <dgm:cxn modelId="{A06F9317-6181-4CF2-B957-C0734973B1D8}" type="presParOf" srcId="{B758C541-705A-4A02-858F-C3E10D8C8491}" destId="{987E93D2-F939-451A-BBE1-24D339933AA7}" srcOrd="1" destOrd="0" presId="urn:microsoft.com/office/officeart/2005/8/layout/hierarchy4"/>
    <dgm:cxn modelId="{D5394841-E9A9-47C2-AA61-2395EAEBDC8D}" type="presParOf" srcId="{B758C541-705A-4A02-858F-C3E10D8C8491}" destId="{883D49F8-A85E-411A-A62C-DC5C4553A209}" srcOrd="2" destOrd="0" presId="urn:microsoft.com/office/officeart/2005/8/layout/hierarchy4"/>
    <dgm:cxn modelId="{C7A76766-D4A1-44A3-8582-6E6F68E2D1E3}" type="presParOf" srcId="{883D49F8-A85E-411A-A62C-DC5C4553A209}" destId="{0FD46A15-6062-4C4D-B0A2-F88B3C10A99A}" srcOrd="0" destOrd="0" presId="urn:microsoft.com/office/officeart/2005/8/layout/hierarchy4"/>
    <dgm:cxn modelId="{6DD69C10-0606-4CAE-A5F7-690AECD7950F}" type="presParOf" srcId="{883D49F8-A85E-411A-A62C-DC5C4553A209}" destId="{64BD0A6B-5337-4CAA-8D34-38536514AAF0}" srcOrd="1" destOrd="0" presId="urn:microsoft.com/office/officeart/2005/8/layout/hierarchy4"/>
    <dgm:cxn modelId="{501C0F59-FB69-43D7-A4FC-AF3856202A32}" type="presParOf" srcId="{B758C541-705A-4A02-858F-C3E10D8C8491}" destId="{C1F17645-BFE6-4FF8-90BB-EF725CF33F4F}" srcOrd="3" destOrd="0" presId="urn:microsoft.com/office/officeart/2005/8/layout/hierarchy4"/>
    <dgm:cxn modelId="{90041812-B6D5-470D-B6C0-ADC9FEF33D30}" type="presParOf" srcId="{B758C541-705A-4A02-858F-C3E10D8C8491}" destId="{78145B83-81E9-442C-8131-3B320B068EFA}" srcOrd="4" destOrd="0" presId="urn:microsoft.com/office/officeart/2005/8/layout/hierarchy4"/>
    <dgm:cxn modelId="{D8331F20-79A0-4D5E-9868-3C5AEE9F527F}" type="presParOf" srcId="{78145B83-81E9-442C-8131-3B320B068EFA}" destId="{A52415F8-A809-483F-A59B-EC5FBA49AFA0}" srcOrd="0" destOrd="0" presId="urn:microsoft.com/office/officeart/2005/8/layout/hierarchy4"/>
    <dgm:cxn modelId="{15166BDD-D863-4970-A92A-8286FB85E132}" type="presParOf" srcId="{78145B83-81E9-442C-8131-3B320B068EFA}" destId="{855B4A5A-B268-4C5E-99DC-F51BE52F16D1}" srcOrd="1" destOrd="0" presId="urn:microsoft.com/office/officeart/2005/8/layout/hierarchy4"/>
    <dgm:cxn modelId="{8BA2A0A8-CF73-4552-BBC0-FD516D02380F}" type="presParOf" srcId="{49C4CACD-65E1-4417-AE91-702AE0E06909}" destId="{6E44D8CB-CA21-4AEE-8508-E30D256CE82D}" srcOrd="1" destOrd="0" presId="urn:microsoft.com/office/officeart/2005/8/layout/hierarchy4"/>
    <dgm:cxn modelId="{891B7190-F7DF-4A9E-AAFF-528EDB5E892A}" type="presParOf" srcId="{49C4CACD-65E1-4417-AE91-702AE0E06909}" destId="{1E0D96AD-5BD7-41B8-9086-22F20E39283C}" srcOrd="2" destOrd="0" presId="urn:microsoft.com/office/officeart/2005/8/layout/hierarchy4"/>
    <dgm:cxn modelId="{FE1453D1-53B4-48E4-B6BD-3E91433DEC56}" type="presParOf" srcId="{1E0D96AD-5BD7-41B8-9086-22F20E39283C}" destId="{767D56C2-7E2E-4952-8166-13F3C28C6540}" srcOrd="0" destOrd="0" presId="urn:microsoft.com/office/officeart/2005/8/layout/hierarchy4"/>
    <dgm:cxn modelId="{3691D042-D0EC-4C16-AFEC-41903E72D5A8}" type="presParOf" srcId="{1E0D96AD-5BD7-41B8-9086-22F20E39283C}" destId="{47A08644-E7CE-4276-B2C1-F418A8005009}" srcOrd="1" destOrd="0" presId="urn:microsoft.com/office/officeart/2005/8/layout/hierarchy4"/>
    <dgm:cxn modelId="{154A029E-4871-4EE8-A745-40AE0EFE637F}" type="presParOf" srcId="{1E0D96AD-5BD7-41B8-9086-22F20E39283C}" destId="{C40D3AA9-C3BA-424B-9EB4-D8DF8C0D25B1}" srcOrd="2" destOrd="0" presId="urn:microsoft.com/office/officeart/2005/8/layout/hierarchy4"/>
    <dgm:cxn modelId="{4F10FF36-59B7-4233-9FEA-AE9D3240DE30}" type="presParOf" srcId="{C40D3AA9-C3BA-424B-9EB4-D8DF8C0D25B1}" destId="{31467B3D-3A88-4D4D-A8F5-CB7010566013}" srcOrd="0" destOrd="0" presId="urn:microsoft.com/office/officeart/2005/8/layout/hierarchy4"/>
    <dgm:cxn modelId="{FD967070-3E9E-4FCA-8060-B4D2E30A9C56}" type="presParOf" srcId="{31467B3D-3A88-4D4D-A8F5-CB7010566013}" destId="{9617109D-913D-4D87-90DE-83BB803BE5FC}" srcOrd="0" destOrd="0" presId="urn:microsoft.com/office/officeart/2005/8/layout/hierarchy4"/>
    <dgm:cxn modelId="{44F376A7-E178-46A8-A3F3-4764A47C0AFA}" type="presParOf" srcId="{31467B3D-3A88-4D4D-A8F5-CB7010566013}" destId="{08835D48-EDDD-463F-A15E-F9F470DFE0DE}" srcOrd="1" destOrd="0" presId="urn:microsoft.com/office/officeart/2005/8/layout/hierarchy4"/>
    <dgm:cxn modelId="{9B2657E6-9A02-41FC-A295-E684D22A510D}" type="presParOf" srcId="{C40D3AA9-C3BA-424B-9EB4-D8DF8C0D25B1}" destId="{3A5890EC-6BE3-4913-BDB1-EB8630DBED32}" srcOrd="1" destOrd="0" presId="urn:microsoft.com/office/officeart/2005/8/layout/hierarchy4"/>
    <dgm:cxn modelId="{024589ED-4EBD-468E-A10E-604E6063337E}" type="presParOf" srcId="{C40D3AA9-C3BA-424B-9EB4-D8DF8C0D25B1}" destId="{BBBB4FB6-4E70-40CB-B96B-CC9600A39DBC}" srcOrd="2" destOrd="0" presId="urn:microsoft.com/office/officeart/2005/8/layout/hierarchy4"/>
    <dgm:cxn modelId="{849353B9-33ED-46DB-967C-F141935A1151}" type="presParOf" srcId="{BBBB4FB6-4E70-40CB-B96B-CC9600A39DBC}" destId="{622283F1-1209-4855-9166-39666FFB8A84}" srcOrd="0" destOrd="0" presId="urn:microsoft.com/office/officeart/2005/8/layout/hierarchy4"/>
    <dgm:cxn modelId="{50925673-B8DC-450D-9845-2FC56BEBF826}" type="presParOf" srcId="{BBBB4FB6-4E70-40CB-B96B-CC9600A39DBC}" destId="{4B31C187-A2C9-49D8-BA34-75BF6CAB8BEF}" srcOrd="1" destOrd="0" presId="urn:microsoft.com/office/officeart/2005/8/layout/hierarchy4"/>
    <dgm:cxn modelId="{85DE26B9-4F40-4DAF-8A9F-9635FC75E255}" type="presParOf" srcId="{C40D3AA9-C3BA-424B-9EB4-D8DF8C0D25B1}" destId="{2FDC6DCE-AB06-4F58-B80D-0F65C5B6C75E}" srcOrd="3" destOrd="0" presId="urn:microsoft.com/office/officeart/2005/8/layout/hierarchy4"/>
    <dgm:cxn modelId="{704C4DEC-4580-4CEA-8279-E1826E601869}" type="presParOf" srcId="{C40D3AA9-C3BA-424B-9EB4-D8DF8C0D25B1}" destId="{9186F3DA-6C64-4847-8F8F-E346E7BFC144}" srcOrd="4" destOrd="0" presId="urn:microsoft.com/office/officeart/2005/8/layout/hierarchy4"/>
    <dgm:cxn modelId="{4411DD6E-CB43-4E1F-B741-54D54CDD1048}" type="presParOf" srcId="{9186F3DA-6C64-4847-8F8F-E346E7BFC144}" destId="{B5151458-67CE-4C30-8CC6-3721E5E9FA85}" srcOrd="0" destOrd="0" presId="urn:microsoft.com/office/officeart/2005/8/layout/hierarchy4"/>
    <dgm:cxn modelId="{300E44FD-2A3D-4775-8282-C3C39A6F6F44}" type="presParOf" srcId="{9186F3DA-6C64-4847-8F8F-E346E7BFC144}" destId="{B528958F-E5D3-4C10-A2EE-B533117F58FC}" srcOrd="1" destOrd="0" presId="urn:microsoft.com/office/officeart/2005/8/layout/hierarchy4"/>
    <dgm:cxn modelId="{F056ED8D-8F0C-4207-9BEB-FD3F5247F6A7}" type="presParOf" srcId="{49C4CACD-65E1-4417-AE91-702AE0E06909}" destId="{F5626470-8F8C-4FA0-9ED9-00743D4B6D2F}" srcOrd="3" destOrd="0" presId="urn:microsoft.com/office/officeart/2005/8/layout/hierarchy4"/>
    <dgm:cxn modelId="{E2AA8892-C425-466A-A31A-3592FEF2A890}" type="presParOf" srcId="{49C4CACD-65E1-4417-AE91-702AE0E06909}" destId="{60CC03A0-CA77-412B-8D79-A1E43CF0493A}" srcOrd="4" destOrd="0" presId="urn:microsoft.com/office/officeart/2005/8/layout/hierarchy4"/>
    <dgm:cxn modelId="{7BB57F2F-2F2A-49DB-9A28-AB84D4769CCE}" type="presParOf" srcId="{60CC03A0-CA77-412B-8D79-A1E43CF0493A}" destId="{090DE494-FC82-4D47-84FB-78431FDE5DA5}" srcOrd="0" destOrd="0" presId="urn:microsoft.com/office/officeart/2005/8/layout/hierarchy4"/>
    <dgm:cxn modelId="{28EA682D-49A8-4D2D-BEAD-8310DAA1291B}" type="presParOf" srcId="{60CC03A0-CA77-412B-8D79-A1E43CF0493A}" destId="{2DF46BF0-AF1F-42CF-A8E9-BF091A49C931}" srcOrd="1" destOrd="0" presId="urn:microsoft.com/office/officeart/2005/8/layout/hierarchy4"/>
    <dgm:cxn modelId="{004063D3-F588-4213-8A74-410AA14758CE}" type="presParOf" srcId="{60CC03A0-CA77-412B-8D79-A1E43CF0493A}" destId="{F59593E5-3DE5-4F1F-86C1-EFCC2AF4AD9B}" srcOrd="2" destOrd="0" presId="urn:microsoft.com/office/officeart/2005/8/layout/hierarchy4"/>
    <dgm:cxn modelId="{FCD5B337-27D4-44D2-AEBE-DF235DD987D7}" type="presParOf" srcId="{F59593E5-3DE5-4F1F-86C1-EFCC2AF4AD9B}" destId="{23E09E3B-88D1-4CD6-90C8-45560661F1E3}" srcOrd="0" destOrd="0" presId="urn:microsoft.com/office/officeart/2005/8/layout/hierarchy4"/>
    <dgm:cxn modelId="{B83427F4-0494-467B-BB54-4C375910E4D6}" type="presParOf" srcId="{23E09E3B-88D1-4CD6-90C8-45560661F1E3}" destId="{6C03C23A-911E-4517-AE17-D0759C338216}" srcOrd="0" destOrd="0" presId="urn:microsoft.com/office/officeart/2005/8/layout/hierarchy4"/>
    <dgm:cxn modelId="{C17C3D87-C925-4509-A4D6-20857B2A1822}" type="presParOf" srcId="{23E09E3B-88D1-4CD6-90C8-45560661F1E3}" destId="{8FAA617D-EF7A-40D9-81FF-E6FE2AAF0EB0}" srcOrd="1" destOrd="0" presId="urn:microsoft.com/office/officeart/2005/8/layout/hierarchy4"/>
    <dgm:cxn modelId="{F83BE846-64D5-4F66-93C0-CEC4AAE1F63E}" type="presParOf" srcId="{F59593E5-3DE5-4F1F-86C1-EFCC2AF4AD9B}" destId="{B0DF136F-C236-435A-A287-C23E0D373B67}" srcOrd="1" destOrd="0" presId="urn:microsoft.com/office/officeart/2005/8/layout/hierarchy4"/>
    <dgm:cxn modelId="{6C545617-B16A-4314-9A7E-310BD03D03F4}" type="presParOf" srcId="{F59593E5-3DE5-4F1F-86C1-EFCC2AF4AD9B}" destId="{7D08A5B1-B093-483E-9ED6-B41496DC58A0}" srcOrd="2" destOrd="0" presId="urn:microsoft.com/office/officeart/2005/8/layout/hierarchy4"/>
    <dgm:cxn modelId="{912619F0-17ED-4750-B061-BFBED6CBC368}" type="presParOf" srcId="{7D08A5B1-B093-483E-9ED6-B41496DC58A0}" destId="{C62CF0CD-9450-4CCE-B4E4-44A18B3259C1}" srcOrd="0" destOrd="0" presId="urn:microsoft.com/office/officeart/2005/8/layout/hierarchy4"/>
    <dgm:cxn modelId="{3D2286FB-D62B-40A9-9A81-7FD90B6A67C1}" type="presParOf" srcId="{7D08A5B1-B093-483E-9ED6-B41496DC58A0}" destId="{9421F1DD-510D-4959-804B-F67B8CFAFF99}" srcOrd="1" destOrd="0" presId="urn:microsoft.com/office/officeart/2005/8/layout/hierarchy4"/>
    <dgm:cxn modelId="{52CCA4CB-F657-41C8-95F5-61A7C00FBE0A}" type="presParOf" srcId="{F59593E5-3DE5-4F1F-86C1-EFCC2AF4AD9B}" destId="{3CFA42D6-8EEC-4546-816F-CAD63F12B0D4}" srcOrd="3" destOrd="0" presId="urn:microsoft.com/office/officeart/2005/8/layout/hierarchy4"/>
    <dgm:cxn modelId="{AEDC8A16-3BAF-40D0-AA64-17C552EB9108}" type="presParOf" srcId="{F59593E5-3DE5-4F1F-86C1-EFCC2AF4AD9B}" destId="{950BB2C1-9EC4-4478-AAE2-8426E917A2EE}" srcOrd="4" destOrd="0" presId="urn:microsoft.com/office/officeart/2005/8/layout/hierarchy4"/>
    <dgm:cxn modelId="{467C7DA0-7605-4820-A654-CECC47DF6DE5}" type="presParOf" srcId="{950BB2C1-9EC4-4478-AAE2-8426E917A2EE}" destId="{11781BE2-7706-44F8-8087-4F61652808D5}" srcOrd="0" destOrd="0" presId="urn:microsoft.com/office/officeart/2005/8/layout/hierarchy4"/>
    <dgm:cxn modelId="{ED5BC68A-3867-45C7-AE13-948E78423BCC}" type="presParOf" srcId="{950BB2C1-9EC4-4478-AAE2-8426E917A2EE}" destId="{C98C9ECB-90EB-4388-9C22-80ABAD0177B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B50FFA-09F7-49E4-8A30-6109D96DA01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96D81A-C60B-442D-9E78-FF7E05685FF8}">
      <dgm:prSet phldrT="[Text]"/>
      <dgm:spPr/>
      <dgm:t>
        <a:bodyPr/>
        <a:lstStyle/>
        <a:p>
          <a:r>
            <a:rPr lang="en-US"/>
            <a:t>SITE1</a:t>
          </a:r>
        </a:p>
      </dgm:t>
    </dgm:pt>
    <dgm:pt modelId="{59156306-0A11-4A5F-BCB6-35B59F2111A3}" type="parTrans" cxnId="{51751154-1386-464D-9C75-333E8CDED546}">
      <dgm:prSet/>
      <dgm:spPr/>
      <dgm:t>
        <a:bodyPr/>
        <a:lstStyle/>
        <a:p>
          <a:endParaRPr lang="en-US"/>
        </a:p>
      </dgm:t>
    </dgm:pt>
    <dgm:pt modelId="{A1FDA0CB-22B5-4632-8FF1-8320778B28AC}" type="sibTrans" cxnId="{51751154-1386-464D-9C75-333E8CDED546}">
      <dgm:prSet/>
      <dgm:spPr/>
      <dgm:t>
        <a:bodyPr/>
        <a:lstStyle/>
        <a:p>
          <a:endParaRPr lang="en-US"/>
        </a:p>
      </dgm:t>
    </dgm:pt>
    <dgm:pt modelId="{35A497A6-F98F-499E-9688-0D542361B005}">
      <dgm:prSet phldrT="[Text]"/>
      <dgm:spPr/>
      <dgm:t>
        <a:bodyPr anchor="t"/>
        <a:lstStyle/>
        <a:p>
          <a:r>
            <a:rPr lang="en-US"/>
            <a:t>QPL</a:t>
          </a:r>
        </a:p>
      </dgm:t>
    </dgm:pt>
    <dgm:pt modelId="{2F7C84F8-844F-4865-822C-1EE335FA4FFF}" type="parTrans" cxnId="{B79B86A4-574B-4521-A943-D332B7ABFDA3}">
      <dgm:prSet/>
      <dgm:spPr/>
      <dgm:t>
        <a:bodyPr/>
        <a:lstStyle/>
        <a:p>
          <a:endParaRPr lang="en-US"/>
        </a:p>
      </dgm:t>
    </dgm:pt>
    <dgm:pt modelId="{E4819DBA-723A-48F2-967C-587EC826DA6C}" type="sibTrans" cxnId="{B79B86A4-574B-4521-A943-D332B7ABFDA3}">
      <dgm:prSet/>
      <dgm:spPr/>
      <dgm:t>
        <a:bodyPr/>
        <a:lstStyle/>
        <a:p>
          <a:endParaRPr lang="en-US"/>
        </a:p>
      </dgm:t>
    </dgm:pt>
    <dgm:pt modelId="{7AC7CC07-A375-46DA-A01E-22A2EC32DB68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5ABD8E0C-9136-45D9-AEA5-6D445F28095D}" type="parTrans" cxnId="{A4CCE15A-0AD8-4ABB-B8C5-1C51E7109373}">
      <dgm:prSet/>
      <dgm:spPr/>
      <dgm:t>
        <a:bodyPr/>
        <a:lstStyle/>
        <a:p>
          <a:endParaRPr lang="en-US"/>
        </a:p>
      </dgm:t>
    </dgm:pt>
    <dgm:pt modelId="{B13CD54E-59C2-4B87-9310-0B0593DEA9FF}" type="sibTrans" cxnId="{A4CCE15A-0AD8-4ABB-B8C5-1C51E7109373}">
      <dgm:prSet/>
      <dgm:spPr/>
      <dgm:t>
        <a:bodyPr/>
        <a:lstStyle/>
        <a:p>
          <a:endParaRPr lang="en-US"/>
        </a:p>
      </dgm:t>
    </dgm:pt>
    <dgm:pt modelId="{8164ED4E-C87C-4231-9B94-CFBB3FFD876E}">
      <dgm:prSet phldrT="[Text]"/>
      <dgm:spPr/>
      <dgm:t>
        <a:bodyPr anchor="t"/>
        <a:lstStyle/>
        <a:p>
          <a:r>
            <a:rPr lang="en-US"/>
            <a:t>ART_Site1</a:t>
          </a:r>
        </a:p>
      </dgm:t>
    </dgm:pt>
    <dgm:pt modelId="{AD8D2FCB-A42F-48CF-9070-C0F59D5765BC}" type="parTrans" cxnId="{E9374F2F-A7BB-46BC-94BF-D9C87827E746}">
      <dgm:prSet/>
      <dgm:spPr/>
      <dgm:t>
        <a:bodyPr/>
        <a:lstStyle/>
        <a:p>
          <a:endParaRPr lang="en-US"/>
        </a:p>
      </dgm:t>
    </dgm:pt>
    <dgm:pt modelId="{E8142645-3AC6-4E7B-8DCE-09D17FF5F3C4}" type="sibTrans" cxnId="{E9374F2F-A7BB-46BC-94BF-D9C87827E746}">
      <dgm:prSet/>
      <dgm:spPr/>
      <dgm:t>
        <a:bodyPr/>
        <a:lstStyle/>
        <a:p>
          <a:endParaRPr lang="en-US"/>
        </a:p>
      </dgm:t>
    </dgm:pt>
    <dgm:pt modelId="{3191558C-CD1F-49BC-96D1-FFFB032FF47B}">
      <dgm:prSet phldrT="[Text]"/>
      <dgm:spPr/>
      <dgm:t>
        <a:bodyPr anchor="t"/>
        <a:lstStyle/>
        <a:p>
          <a:r>
            <a:rPr lang="en-US"/>
            <a:t>QS_Site1</a:t>
          </a:r>
        </a:p>
      </dgm:t>
    </dgm:pt>
    <dgm:pt modelId="{75882939-2F6B-4136-B784-59C8C4179CAA}" type="parTrans" cxnId="{09CAE6CB-790C-4D79-A79B-C28A95471273}">
      <dgm:prSet/>
      <dgm:spPr/>
      <dgm:t>
        <a:bodyPr/>
        <a:lstStyle/>
        <a:p>
          <a:endParaRPr lang="en-US"/>
        </a:p>
      </dgm:t>
    </dgm:pt>
    <dgm:pt modelId="{048AB47A-18AC-47D6-8ACC-5A38A8D0A865}" type="sibTrans" cxnId="{09CAE6CB-790C-4D79-A79B-C28A95471273}">
      <dgm:prSet/>
      <dgm:spPr/>
      <dgm:t>
        <a:bodyPr/>
        <a:lstStyle/>
        <a:p>
          <a:endParaRPr lang="en-US"/>
        </a:p>
      </dgm:t>
    </dgm:pt>
    <dgm:pt modelId="{2190E1F9-7769-46F2-B7A6-9B1B8F8D8144}">
      <dgm:prSet phldrT="[Text]"/>
      <dgm:spPr/>
      <dgm:t>
        <a:bodyPr anchor="t"/>
        <a:lstStyle/>
        <a:p>
          <a:r>
            <a:rPr lang="en-US"/>
            <a:t>Search</a:t>
          </a:r>
        </a:p>
      </dgm:t>
    </dgm:pt>
    <dgm:pt modelId="{6B259B3C-5A32-4F80-9689-9AF995815018}" type="parTrans" cxnId="{DFD447E2-6808-4363-B0FA-1AF76A09BAD8}">
      <dgm:prSet/>
      <dgm:spPr/>
      <dgm:t>
        <a:bodyPr/>
        <a:lstStyle/>
        <a:p>
          <a:endParaRPr lang="en-US"/>
        </a:p>
      </dgm:t>
    </dgm:pt>
    <dgm:pt modelId="{C87AB216-9D28-428A-A329-76F530E977B0}" type="sibTrans" cxnId="{DFD447E2-6808-4363-B0FA-1AF76A09BAD8}">
      <dgm:prSet/>
      <dgm:spPr/>
      <dgm:t>
        <a:bodyPr/>
        <a:lstStyle/>
        <a:p>
          <a:endParaRPr lang="en-US"/>
        </a:p>
      </dgm:t>
    </dgm:pt>
    <dgm:pt modelId="{BB892817-82D5-446F-8292-28A0213277F6}">
      <dgm:prSet phldrT="[Text]"/>
      <dgm:spPr/>
      <dgm:t>
        <a:bodyPr anchor="t"/>
        <a:lstStyle/>
        <a:p>
          <a:r>
            <a:rPr lang="en-US"/>
            <a:t>Listings</a:t>
          </a:r>
        </a:p>
      </dgm:t>
    </dgm:pt>
    <dgm:pt modelId="{DA9EADD4-2B9A-49AD-A9DB-B10CD8AAF638}" type="parTrans" cxnId="{5F983506-0BC1-46D2-95D0-E02864DDA219}">
      <dgm:prSet/>
      <dgm:spPr/>
      <dgm:t>
        <a:bodyPr/>
        <a:lstStyle/>
        <a:p>
          <a:endParaRPr lang="en-US"/>
        </a:p>
      </dgm:t>
    </dgm:pt>
    <dgm:pt modelId="{5CB08695-9B97-40CD-A9BF-648EC2444DCC}" type="sibTrans" cxnId="{5F983506-0BC1-46D2-95D0-E02864DDA219}">
      <dgm:prSet/>
      <dgm:spPr/>
      <dgm:t>
        <a:bodyPr/>
        <a:lstStyle/>
        <a:p>
          <a:endParaRPr lang="en-US"/>
        </a:p>
      </dgm:t>
    </dgm:pt>
    <dgm:pt modelId="{34EA5EFC-459D-4A74-ACE7-BC3A445DE8BE}">
      <dgm:prSet phldrT="[Text]"/>
      <dgm:spPr/>
      <dgm:t>
        <a:bodyPr anchor="t"/>
        <a:lstStyle/>
        <a:p>
          <a:r>
            <a:rPr lang="en-US"/>
            <a:t>Recommendations</a:t>
          </a:r>
        </a:p>
      </dgm:t>
    </dgm:pt>
    <dgm:pt modelId="{4D8C4857-F2D0-4096-A691-F0A71B0EEB9D}" type="parTrans" cxnId="{E604C52E-0021-48CE-BA08-280E211B6682}">
      <dgm:prSet/>
      <dgm:spPr/>
      <dgm:t>
        <a:bodyPr/>
        <a:lstStyle/>
        <a:p>
          <a:endParaRPr lang="en-US"/>
        </a:p>
      </dgm:t>
    </dgm:pt>
    <dgm:pt modelId="{750466B0-E411-4AEF-92B7-CC8A6805E29E}" type="sibTrans" cxnId="{E604C52E-0021-48CE-BA08-280E211B6682}">
      <dgm:prSet/>
      <dgm:spPr/>
      <dgm:t>
        <a:bodyPr/>
        <a:lstStyle/>
        <a:p>
          <a:endParaRPr lang="en-US"/>
        </a:p>
      </dgm:t>
    </dgm:pt>
    <dgm:pt modelId="{C9DB1CD1-3E7A-4022-BEB7-FB2A8FB76A82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D559A920-FE4D-42D7-A9BA-36D3AA413390}" type="parTrans" cxnId="{502C027D-41F2-4EAF-AAD9-0A96DA66ADC9}">
      <dgm:prSet/>
      <dgm:spPr/>
      <dgm:t>
        <a:bodyPr/>
        <a:lstStyle/>
        <a:p>
          <a:endParaRPr lang="en-US"/>
        </a:p>
      </dgm:t>
    </dgm:pt>
    <dgm:pt modelId="{0D05B3AD-8ECF-4951-BDCE-827A178E22F2}" type="sibTrans" cxnId="{502C027D-41F2-4EAF-AAD9-0A96DA66ADC9}">
      <dgm:prSet/>
      <dgm:spPr/>
      <dgm:t>
        <a:bodyPr/>
        <a:lstStyle/>
        <a:p>
          <a:endParaRPr lang="en-US"/>
        </a:p>
      </dgm:t>
    </dgm:pt>
    <dgm:pt modelId="{EB5F95D9-C604-4C99-B773-D6164D63E521}">
      <dgm:prSet phldrT="[Text]"/>
      <dgm:spPr/>
      <dgm:t>
        <a:bodyPr anchor="t"/>
        <a:lstStyle/>
        <a:p>
          <a:r>
            <a:rPr lang="en-US"/>
            <a:t>ART_Site1</a:t>
          </a:r>
        </a:p>
      </dgm:t>
    </dgm:pt>
    <dgm:pt modelId="{F8B7AFA2-40EF-4565-A942-130B33BC87D3}" type="parTrans" cxnId="{F00CA8AE-7346-4584-A535-13B4FF454596}">
      <dgm:prSet/>
      <dgm:spPr/>
      <dgm:t>
        <a:bodyPr/>
        <a:lstStyle/>
        <a:p>
          <a:endParaRPr lang="en-US"/>
        </a:p>
      </dgm:t>
    </dgm:pt>
    <dgm:pt modelId="{C8358E1B-A52F-48A4-B178-B1F4AAB9DD63}" type="sibTrans" cxnId="{F00CA8AE-7346-4584-A535-13B4FF454596}">
      <dgm:prSet/>
      <dgm:spPr/>
      <dgm:t>
        <a:bodyPr/>
        <a:lstStyle/>
        <a:p>
          <a:endParaRPr lang="en-US"/>
        </a:p>
      </dgm:t>
    </dgm:pt>
    <dgm:pt modelId="{90A947A9-1DA2-4ACF-A672-CF1749D50E41}">
      <dgm:prSet phldrT="[Text]"/>
      <dgm:spPr/>
      <dgm:t>
        <a:bodyPr anchor="t"/>
        <a:lstStyle/>
        <a:p>
          <a:r>
            <a:rPr lang="en-US"/>
            <a:t>QS</a:t>
          </a:r>
        </a:p>
      </dgm:t>
    </dgm:pt>
    <dgm:pt modelId="{44C0004B-B3B3-4AE8-BFA8-DC31A4A741FA}" type="parTrans" cxnId="{47D56E0B-0DE5-4A65-B4D0-9AA913B14DD8}">
      <dgm:prSet/>
      <dgm:spPr/>
      <dgm:t>
        <a:bodyPr/>
        <a:lstStyle/>
        <a:p>
          <a:endParaRPr lang="en-US"/>
        </a:p>
      </dgm:t>
    </dgm:pt>
    <dgm:pt modelId="{A31E4FCC-DA2B-4AF0-BA7D-6499E9676BB1}" type="sibTrans" cxnId="{47D56E0B-0DE5-4A65-B4D0-9AA913B14DD8}">
      <dgm:prSet/>
      <dgm:spPr/>
      <dgm:t>
        <a:bodyPr/>
        <a:lstStyle/>
        <a:p>
          <a:endParaRPr lang="en-US"/>
        </a:p>
      </dgm:t>
    </dgm:pt>
    <dgm:pt modelId="{AA445D51-FD50-47E6-B17D-5733B59C9B12}">
      <dgm:prSet phldrT="[Text]"/>
      <dgm:spPr/>
      <dgm:t>
        <a:bodyPr anchor="t"/>
        <a:lstStyle/>
        <a:p>
          <a:r>
            <a:rPr lang="en-US"/>
            <a:t>Rec</a:t>
          </a:r>
        </a:p>
      </dgm:t>
    </dgm:pt>
    <dgm:pt modelId="{A5E3740B-769B-4DF3-8217-4C71907BFE91}" type="parTrans" cxnId="{4B9A42F6-DA1E-4A43-9F8A-90C73156EF10}">
      <dgm:prSet/>
      <dgm:spPr/>
      <dgm:t>
        <a:bodyPr/>
        <a:lstStyle/>
        <a:p>
          <a:endParaRPr lang="en-US"/>
        </a:p>
      </dgm:t>
    </dgm:pt>
    <dgm:pt modelId="{6329C552-9920-4008-85A1-02028D335ADF}" type="sibTrans" cxnId="{4B9A42F6-DA1E-4A43-9F8A-90C73156EF10}">
      <dgm:prSet/>
      <dgm:spPr/>
      <dgm:t>
        <a:bodyPr/>
        <a:lstStyle/>
        <a:p>
          <a:endParaRPr lang="en-US"/>
        </a:p>
      </dgm:t>
    </dgm:pt>
    <dgm:pt modelId="{B1CCF3F3-0893-4840-A502-03F0D6294888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EDB277D9-B011-4FE0-99D7-0CEA617FFE1D}" type="parTrans" cxnId="{913AD63A-3A5A-49E5-87EF-69DB49B8E4B3}">
      <dgm:prSet/>
      <dgm:spPr/>
      <dgm:t>
        <a:bodyPr/>
        <a:lstStyle/>
        <a:p>
          <a:endParaRPr lang="en-US"/>
        </a:p>
      </dgm:t>
    </dgm:pt>
    <dgm:pt modelId="{4045722C-F773-443E-94CA-83112DA61A14}" type="sibTrans" cxnId="{913AD63A-3A5A-49E5-87EF-69DB49B8E4B3}">
      <dgm:prSet/>
      <dgm:spPr/>
      <dgm:t>
        <a:bodyPr/>
        <a:lstStyle/>
        <a:p>
          <a:endParaRPr lang="en-US"/>
        </a:p>
      </dgm:t>
    </dgm:pt>
    <dgm:pt modelId="{B427B01E-0131-4899-A88F-54E0DAA19B9B}">
      <dgm:prSet phldrT="[Text]"/>
      <dgm:spPr/>
      <dgm:t>
        <a:bodyPr anchor="t"/>
        <a:lstStyle/>
        <a:p>
          <a:r>
            <a:rPr lang="en-US"/>
            <a:t>ART_Listings</a:t>
          </a:r>
        </a:p>
      </dgm:t>
    </dgm:pt>
    <dgm:pt modelId="{4A449AF5-B0DA-4D0A-8160-9E2AF2587D64}" type="parTrans" cxnId="{CCA4BD24-850A-4460-89B1-0B6513CBE8EC}">
      <dgm:prSet/>
      <dgm:spPr/>
      <dgm:t>
        <a:bodyPr/>
        <a:lstStyle/>
        <a:p>
          <a:endParaRPr lang="en-US"/>
        </a:p>
      </dgm:t>
    </dgm:pt>
    <dgm:pt modelId="{5CD31460-8851-43F2-8E68-C4C55B61EFD5}" type="sibTrans" cxnId="{CCA4BD24-850A-4460-89B1-0B6513CBE8EC}">
      <dgm:prSet/>
      <dgm:spPr/>
      <dgm:t>
        <a:bodyPr/>
        <a:lstStyle/>
        <a:p>
          <a:endParaRPr lang="en-US"/>
        </a:p>
      </dgm:t>
    </dgm:pt>
    <dgm:pt modelId="{E3D71148-1348-4F82-8C51-E287F60E00B3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F6339835-EE3F-4C0D-92E7-48834AC7F0A0}" type="parTrans" cxnId="{DDA4D87C-47BC-4D33-A920-A3806D3A3B36}">
      <dgm:prSet/>
      <dgm:spPr/>
      <dgm:t>
        <a:bodyPr/>
        <a:lstStyle/>
        <a:p>
          <a:endParaRPr lang="en-US"/>
        </a:p>
      </dgm:t>
    </dgm:pt>
    <dgm:pt modelId="{E3AF8F98-78F3-48C2-8418-15D8A310ECB7}" type="sibTrans" cxnId="{DDA4D87C-47BC-4D33-A920-A3806D3A3B36}">
      <dgm:prSet/>
      <dgm:spPr/>
      <dgm:t>
        <a:bodyPr/>
        <a:lstStyle/>
        <a:p>
          <a:endParaRPr lang="en-US"/>
        </a:p>
      </dgm:t>
    </dgm:pt>
    <dgm:pt modelId="{1548636D-EE63-4975-B909-5FE2716DBFC7}">
      <dgm:prSet phldrT="[Text]"/>
      <dgm:spPr/>
      <dgm:t>
        <a:bodyPr anchor="t"/>
        <a:lstStyle/>
        <a:p>
          <a:r>
            <a:rPr lang="en-US"/>
            <a:t>Rec_Site1</a:t>
          </a:r>
        </a:p>
      </dgm:t>
    </dgm:pt>
    <dgm:pt modelId="{2CDFF403-1BDD-435E-82C7-E1BB8CF176C3}" type="parTrans" cxnId="{4C604517-A2E0-45E4-A937-F7698681E322}">
      <dgm:prSet/>
      <dgm:spPr/>
      <dgm:t>
        <a:bodyPr/>
        <a:lstStyle/>
        <a:p>
          <a:endParaRPr lang="en-US"/>
        </a:p>
      </dgm:t>
    </dgm:pt>
    <dgm:pt modelId="{5948F8A1-EA0F-4F86-8F20-F6250EE206BE}" type="sibTrans" cxnId="{4C604517-A2E0-45E4-A937-F7698681E322}">
      <dgm:prSet/>
      <dgm:spPr/>
      <dgm:t>
        <a:bodyPr/>
        <a:lstStyle/>
        <a:p>
          <a:endParaRPr lang="en-US"/>
        </a:p>
      </dgm:t>
    </dgm:pt>
    <dgm:pt modelId="{F3491ACE-0163-4570-8239-E5D8EAF914FF}">
      <dgm:prSet phldrT="[Text]"/>
      <dgm:spPr/>
      <dgm:t>
        <a:bodyPr/>
        <a:lstStyle/>
        <a:p>
          <a:r>
            <a:rPr lang="en-US"/>
            <a:t>SITE2</a:t>
          </a:r>
        </a:p>
      </dgm:t>
    </dgm:pt>
    <dgm:pt modelId="{450DEF89-0F46-4B22-A269-F73483EAF22D}" type="parTrans" cxnId="{CA71807D-3C83-4F07-BD75-FC68DACF7C62}">
      <dgm:prSet/>
      <dgm:spPr/>
      <dgm:t>
        <a:bodyPr/>
        <a:lstStyle/>
        <a:p>
          <a:endParaRPr lang="en-US"/>
        </a:p>
      </dgm:t>
    </dgm:pt>
    <dgm:pt modelId="{FA47C231-BD9C-45A3-AE2E-D314D650D9D4}" type="sibTrans" cxnId="{CA71807D-3C83-4F07-BD75-FC68DACF7C62}">
      <dgm:prSet/>
      <dgm:spPr/>
      <dgm:t>
        <a:bodyPr/>
        <a:lstStyle/>
        <a:p>
          <a:endParaRPr lang="en-US"/>
        </a:p>
      </dgm:t>
    </dgm:pt>
    <dgm:pt modelId="{429DCF40-4A1D-40FD-9E8B-ABF653EA7D85}">
      <dgm:prSet phldrT="[Text]"/>
      <dgm:spPr/>
      <dgm:t>
        <a:bodyPr anchor="t"/>
        <a:lstStyle/>
        <a:p>
          <a:r>
            <a:rPr lang="en-US"/>
            <a:t>QPL</a:t>
          </a:r>
        </a:p>
      </dgm:t>
    </dgm:pt>
    <dgm:pt modelId="{979C1E3E-8D35-4B1A-97E4-9A447BF80BBD}" type="parTrans" cxnId="{877C4635-C5F3-4817-A953-B6DB3958D4B3}">
      <dgm:prSet/>
      <dgm:spPr/>
      <dgm:t>
        <a:bodyPr/>
        <a:lstStyle/>
        <a:p>
          <a:endParaRPr lang="en-US"/>
        </a:p>
      </dgm:t>
    </dgm:pt>
    <dgm:pt modelId="{C119EB76-FD54-407B-8E26-59ABDA3F86E5}" type="sibTrans" cxnId="{877C4635-C5F3-4817-A953-B6DB3958D4B3}">
      <dgm:prSet/>
      <dgm:spPr/>
      <dgm:t>
        <a:bodyPr/>
        <a:lstStyle/>
        <a:p>
          <a:endParaRPr lang="en-US"/>
        </a:p>
      </dgm:t>
    </dgm:pt>
    <dgm:pt modelId="{CABB7781-66A5-484E-B1D8-2D852EB6C781}">
      <dgm:prSet phldrT="[Text]"/>
      <dgm:spPr/>
      <dgm:t>
        <a:bodyPr anchor="t"/>
        <a:lstStyle/>
        <a:p>
          <a:r>
            <a:rPr lang="en-US"/>
            <a:t>Search</a:t>
          </a:r>
        </a:p>
      </dgm:t>
    </dgm:pt>
    <dgm:pt modelId="{BB0E0A44-ED5C-4ADB-B01C-1A2A83E8225A}" type="parTrans" cxnId="{6D4B3EFE-B774-440D-954F-21E08C262103}">
      <dgm:prSet/>
      <dgm:spPr/>
      <dgm:t>
        <a:bodyPr/>
        <a:lstStyle/>
        <a:p>
          <a:endParaRPr lang="en-US"/>
        </a:p>
      </dgm:t>
    </dgm:pt>
    <dgm:pt modelId="{1CC9487E-C615-4548-B224-C70E36266F64}" type="sibTrans" cxnId="{6D4B3EFE-B774-440D-954F-21E08C262103}">
      <dgm:prSet/>
      <dgm:spPr/>
      <dgm:t>
        <a:bodyPr/>
        <a:lstStyle/>
        <a:p>
          <a:endParaRPr lang="en-US"/>
        </a:p>
      </dgm:t>
    </dgm:pt>
    <dgm:pt modelId="{2062062A-4432-418B-9AB0-891F16D0BC90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2322F14C-0905-4B87-8068-491CD5BC09DF}" type="parTrans" cxnId="{71D5C84A-94C9-4694-A0A1-FEF0E8E80E85}">
      <dgm:prSet/>
      <dgm:spPr/>
      <dgm:t>
        <a:bodyPr/>
        <a:lstStyle/>
        <a:p>
          <a:endParaRPr lang="en-US"/>
        </a:p>
      </dgm:t>
    </dgm:pt>
    <dgm:pt modelId="{87A7F2CD-8A2C-4C8C-BCB6-5453713C58F6}" type="sibTrans" cxnId="{71D5C84A-94C9-4694-A0A1-FEF0E8E80E85}">
      <dgm:prSet/>
      <dgm:spPr/>
      <dgm:t>
        <a:bodyPr/>
        <a:lstStyle/>
        <a:p>
          <a:endParaRPr lang="en-US"/>
        </a:p>
      </dgm:t>
    </dgm:pt>
    <dgm:pt modelId="{3ADB36C3-5746-4FCD-8C4E-52BA0380E9FB}">
      <dgm:prSet phldrT="[Text]"/>
      <dgm:spPr/>
      <dgm:t>
        <a:bodyPr anchor="t"/>
        <a:lstStyle/>
        <a:p>
          <a:r>
            <a:rPr lang="en-US"/>
            <a:t>ART_Site2</a:t>
          </a:r>
        </a:p>
      </dgm:t>
    </dgm:pt>
    <dgm:pt modelId="{3229354D-C089-4216-B1C5-9CA1C444E315}" type="parTrans" cxnId="{D9D37527-0901-49FB-9E80-73E208B737B3}">
      <dgm:prSet/>
      <dgm:spPr/>
      <dgm:t>
        <a:bodyPr/>
        <a:lstStyle/>
        <a:p>
          <a:endParaRPr lang="en-US"/>
        </a:p>
      </dgm:t>
    </dgm:pt>
    <dgm:pt modelId="{56C59905-CF53-44D3-A7FC-6E2B4417ED8D}" type="sibTrans" cxnId="{D9D37527-0901-49FB-9E80-73E208B737B3}">
      <dgm:prSet/>
      <dgm:spPr/>
      <dgm:t>
        <a:bodyPr/>
        <a:lstStyle/>
        <a:p>
          <a:endParaRPr lang="en-US"/>
        </a:p>
      </dgm:t>
    </dgm:pt>
    <dgm:pt modelId="{418FDA4A-5157-4DE3-B294-53AEE9A3A204}">
      <dgm:prSet phldrT="[Text]"/>
      <dgm:spPr/>
      <dgm:t>
        <a:bodyPr anchor="t"/>
        <a:lstStyle/>
        <a:p>
          <a:r>
            <a:rPr lang="en-US"/>
            <a:t>QS_Site2</a:t>
          </a:r>
        </a:p>
      </dgm:t>
    </dgm:pt>
    <dgm:pt modelId="{F89813E2-E10E-46DE-A16C-A2C669195790}" type="parTrans" cxnId="{EB9B908C-0B15-4938-BB3D-0BCDD6EC36B2}">
      <dgm:prSet/>
      <dgm:spPr/>
      <dgm:t>
        <a:bodyPr/>
        <a:lstStyle/>
        <a:p>
          <a:endParaRPr lang="en-US"/>
        </a:p>
      </dgm:t>
    </dgm:pt>
    <dgm:pt modelId="{10FE7D23-39BC-42E3-8964-822AB1483ED0}" type="sibTrans" cxnId="{EB9B908C-0B15-4938-BB3D-0BCDD6EC36B2}">
      <dgm:prSet/>
      <dgm:spPr/>
      <dgm:t>
        <a:bodyPr/>
        <a:lstStyle/>
        <a:p>
          <a:endParaRPr lang="en-US"/>
        </a:p>
      </dgm:t>
    </dgm:pt>
    <dgm:pt modelId="{4B448C84-B1B8-4E58-A932-FC9F9BB91D0A}">
      <dgm:prSet phldrT="[Text]"/>
      <dgm:spPr/>
      <dgm:t>
        <a:bodyPr anchor="t"/>
        <a:lstStyle/>
        <a:p>
          <a:r>
            <a:rPr lang="en-US"/>
            <a:t>Listings</a:t>
          </a:r>
        </a:p>
      </dgm:t>
    </dgm:pt>
    <dgm:pt modelId="{184C5986-4EEC-4BF0-AAE3-13A08D5DEF2B}" type="parTrans" cxnId="{2DB5FAB2-C707-407E-BDD3-B79DA596C70D}">
      <dgm:prSet/>
      <dgm:spPr/>
      <dgm:t>
        <a:bodyPr/>
        <a:lstStyle/>
        <a:p>
          <a:endParaRPr lang="en-US"/>
        </a:p>
      </dgm:t>
    </dgm:pt>
    <dgm:pt modelId="{A5035316-1333-4E80-844D-21B550E3479E}" type="sibTrans" cxnId="{2DB5FAB2-C707-407E-BDD3-B79DA596C70D}">
      <dgm:prSet/>
      <dgm:spPr/>
      <dgm:t>
        <a:bodyPr/>
        <a:lstStyle/>
        <a:p>
          <a:endParaRPr lang="en-US"/>
        </a:p>
      </dgm:t>
    </dgm:pt>
    <dgm:pt modelId="{F913FEB0-9187-4EC3-8554-AEC57653F8F9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2B51F297-6F10-44E1-801A-D1D49E43BEB0}" type="parTrans" cxnId="{4C716756-9FC4-4710-9B65-5EFC7FB587CB}">
      <dgm:prSet/>
      <dgm:spPr/>
      <dgm:t>
        <a:bodyPr/>
        <a:lstStyle/>
        <a:p>
          <a:endParaRPr lang="en-US"/>
        </a:p>
      </dgm:t>
    </dgm:pt>
    <dgm:pt modelId="{B83B698E-8C0E-4B63-8B10-DBCAE540BF11}" type="sibTrans" cxnId="{4C716756-9FC4-4710-9B65-5EFC7FB587CB}">
      <dgm:prSet/>
      <dgm:spPr/>
      <dgm:t>
        <a:bodyPr/>
        <a:lstStyle/>
        <a:p>
          <a:endParaRPr lang="en-US"/>
        </a:p>
      </dgm:t>
    </dgm:pt>
    <dgm:pt modelId="{9F149014-CDD8-4B69-BD46-049ADE554FD3}">
      <dgm:prSet phldrT="[Text]"/>
      <dgm:spPr/>
      <dgm:t>
        <a:bodyPr anchor="t"/>
        <a:lstStyle/>
        <a:p>
          <a:r>
            <a:rPr lang="en-US"/>
            <a:t>ART_Listings</a:t>
          </a:r>
        </a:p>
      </dgm:t>
    </dgm:pt>
    <dgm:pt modelId="{BCBFF23A-0FB1-4039-B149-2711902413B0}" type="parTrans" cxnId="{464C0E9B-952D-461B-8593-10C9EED884AC}">
      <dgm:prSet/>
      <dgm:spPr/>
      <dgm:t>
        <a:bodyPr/>
        <a:lstStyle/>
        <a:p>
          <a:endParaRPr lang="en-US"/>
        </a:p>
      </dgm:t>
    </dgm:pt>
    <dgm:pt modelId="{A43406E6-891A-469C-A5FC-DA41D8857F2C}" type="sibTrans" cxnId="{464C0E9B-952D-461B-8593-10C9EED884AC}">
      <dgm:prSet/>
      <dgm:spPr/>
      <dgm:t>
        <a:bodyPr/>
        <a:lstStyle/>
        <a:p>
          <a:endParaRPr lang="en-US"/>
        </a:p>
      </dgm:t>
    </dgm:pt>
    <dgm:pt modelId="{D07DBCE2-7873-41A4-A623-C54F69FBA9CC}">
      <dgm:prSet phldrT="[Text]"/>
      <dgm:spPr/>
      <dgm:t>
        <a:bodyPr anchor="t"/>
        <a:lstStyle/>
        <a:p>
          <a:r>
            <a:rPr lang="en-US"/>
            <a:t>Recommendations</a:t>
          </a:r>
        </a:p>
      </dgm:t>
    </dgm:pt>
    <dgm:pt modelId="{46CDEA1C-59D9-46BA-BCC2-AF0F65375C82}" type="parTrans" cxnId="{83B6F559-C083-4E07-B522-6A62EE12566E}">
      <dgm:prSet/>
      <dgm:spPr/>
      <dgm:t>
        <a:bodyPr/>
        <a:lstStyle/>
        <a:p>
          <a:endParaRPr lang="en-US"/>
        </a:p>
      </dgm:t>
    </dgm:pt>
    <dgm:pt modelId="{DC0B0D97-A34E-4BCE-A1C4-02B2772E5195}" type="sibTrans" cxnId="{83B6F559-C083-4E07-B522-6A62EE12566E}">
      <dgm:prSet/>
      <dgm:spPr/>
      <dgm:t>
        <a:bodyPr/>
        <a:lstStyle/>
        <a:p>
          <a:endParaRPr lang="en-US"/>
        </a:p>
      </dgm:t>
    </dgm:pt>
    <dgm:pt modelId="{EB7312CD-C5D4-49C6-8EAE-3536A7C8379A}">
      <dgm:prSet phldrT="[Text]"/>
      <dgm:spPr/>
      <dgm:t>
        <a:bodyPr anchor="t"/>
        <a:lstStyle/>
        <a:p>
          <a:r>
            <a:rPr lang="en-US"/>
            <a:t>ML Models</a:t>
          </a:r>
        </a:p>
      </dgm:t>
    </dgm:pt>
    <dgm:pt modelId="{BDAED92A-EF41-4884-96F7-C5A064B12D20}" type="parTrans" cxnId="{27918B22-49B4-45AE-96C6-D60EA657910C}">
      <dgm:prSet/>
      <dgm:spPr/>
      <dgm:t>
        <a:bodyPr/>
        <a:lstStyle/>
        <a:p>
          <a:endParaRPr lang="en-US"/>
        </a:p>
      </dgm:t>
    </dgm:pt>
    <dgm:pt modelId="{60707876-2F4F-4BE5-A797-F9FA6C16F756}" type="sibTrans" cxnId="{27918B22-49B4-45AE-96C6-D60EA657910C}">
      <dgm:prSet/>
      <dgm:spPr/>
      <dgm:t>
        <a:bodyPr/>
        <a:lstStyle/>
        <a:p>
          <a:endParaRPr lang="en-US"/>
        </a:p>
      </dgm:t>
    </dgm:pt>
    <dgm:pt modelId="{55C92CC7-5AB8-468B-A76C-D734DDCCE987}">
      <dgm:prSet phldrT="[Text]"/>
      <dgm:spPr/>
      <dgm:t>
        <a:bodyPr anchor="t"/>
        <a:lstStyle/>
        <a:p>
          <a:r>
            <a:rPr lang="en-US"/>
            <a:t>Rec_Site2</a:t>
          </a:r>
        </a:p>
      </dgm:t>
    </dgm:pt>
    <dgm:pt modelId="{EF9FE374-E91B-4B68-AC87-3357A03B6E92}" type="parTrans" cxnId="{81180ADE-8891-40F2-90FD-0A1F48F5CA25}">
      <dgm:prSet/>
      <dgm:spPr/>
      <dgm:t>
        <a:bodyPr/>
        <a:lstStyle/>
        <a:p>
          <a:endParaRPr lang="en-US"/>
        </a:p>
      </dgm:t>
    </dgm:pt>
    <dgm:pt modelId="{8B176D9A-48D8-4FE8-BD40-55D18E20A754}" type="sibTrans" cxnId="{81180ADE-8891-40F2-90FD-0A1F48F5CA25}">
      <dgm:prSet/>
      <dgm:spPr/>
      <dgm:t>
        <a:bodyPr/>
        <a:lstStyle/>
        <a:p>
          <a:endParaRPr lang="en-US"/>
        </a:p>
      </dgm:t>
    </dgm:pt>
    <dgm:pt modelId="{C25C467B-612A-4E7E-A497-78F583316E3A}">
      <dgm:prSet phldrT="[Text]"/>
      <dgm:spPr/>
      <dgm:t>
        <a:bodyPr anchor="t"/>
        <a:lstStyle/>
        <a:p>
          <a:r>
            <a:rPr lang="en-US"/>
            <a:t>Rec_Site2</a:t>
          </a:r>
        </a:p>
      </dgm:t>
    </dgm:pt>
    <dgm:pt modelId="{7AE613D8-4948-4EB2-A948-E591448E298B}" type="parTrans" cxnId="{0851BA76-7E04-49B0-891A-3404839B231D}">
      <dgm:prSet/>
      <dgm:spPr/>
      <dgm:t>
        <a:bodyPr/>
        <a:lstStyle/>
        <a:p>
          <a:endParaRPr lang="en-US"/>
        </a:p>
      </dgm:t>
    </dgm:pt>
    <dgm:pt modelId="{4C5DA1D7-4A3B-4814-8DE5-07B1BA4B9E3F}" type="sibTrans" cxnId="{0851BA76-7E04-49B0-891A-3404839B231D}">
      <dgm:prSet/>
      <dgm:spPr/>
      <dgm:t>
        <a:bodyPr/>
        <a:lstStyle/>
        <a:p>
          <a:endParaRPr lang="en-US"/>
        </a:p>
      </dgm:t>
    </dgm:pt>
    <dgm:pt modelId="{B22F1AC0-FAB3-4EED-9A5D-F67403AB288F}">
      <dgm:prSet phldrT="[Text]"/>
      <dgm:spPr/>
      <dgm:t>
        <a:bodyPr anchor="t"/>
        <a:lstStyle/>
        <a:p>
          <a:r>
            <a:rPr lang="en-US"/>
            <a:t>ART</a:t>
          </a:r>
        </a:p>
      </dgm:t>
    </dgm:pt>
    <dgm:pt modelId="{F4D8EA8C-0613-4F14-9E8A-E96648CB4CCE}" type="parTrans" cxnId="{808EDA0C-B7A7-41F4-B27A-C98C1BA561CA}">
      <dgm:prSet/>
      <dgm:spPr/>
      <dgm:t>
        <a:bodyPr/>
        <a:lstStyle/>
        <a:p>
          <a:endParaRPr lang="en-US"/>
        </a:p>
      </dgm:t>
    </dgm:pt>
    <dgm:pt modelId="{C4575333-D8F6-4119-B01B-5D32E7ECD140}" type="sibTrans" cxnId="{808EDA0C-B7A7-41F4-B27A-C98C1BA561CA}">
      <dgm:prSet/>
      <dgm:spPr/>
      <dgm:t>
        <a:bodyPr/>
        <a:lstStyle/>
        <a:p>
          <a:endParaRPr lang="en-US"/>
        </a:p>
      </dgm:t>
    </dgm:pt>
    <dgm:pt modelId="{A75B6718-9C66-4797-8317-5BACA25A58F0}">
      <dgm:prSet phldrT="[Text]"/>
      <dgm:spPr/>
      <dgm:t>
        <a:bodyPr anchor="t"/>
        <a:lstStyle/>
        <a:p>
          <a:r>
            <a:rPr lang="en-US"/>
            <a:t>ART_Site2</a:t>
          </a:r>
        </a:p>
      </dgm:t>
    </dgm:pt>
    <dgm:pt modelId="{9186A968-2F3A-4C9E-AA06-E30E33BE7F92}" type="parTrans" cxnId="{56FA2303-789A-4F5D-8C27-CA6E816DABFF}">
      <dgm:prSet/>
      <dgm:spPr/>
      <dgm:t>
        <a:bodyPr/>
        <a:lstStyle/>
        <a:p>
          <a:endParaRPr lang="en-US"/>
        </a:p>
      </dgm:t>
    </dgm:pt>
    <dgm:pt modelId="{51BE4BDF-42F3-4413-AA65-01646387EB17}" type="sibTrans" cxnId="{56FA2303-789A-4F5D-8C27-CA6E816DABFF}">
      <dgm:prSet/>
      <dgm:spPr/>
      <dgm:t>
        <a:bodyPr/>
        <a:lstStyle/>
        <a:p>
          <a:endParaRPr lang="en-US"/>
        </a:p>
      </dgm:t>
    </dgm:pt>
    <dgm:pt modelId="{07132750-60CE-45CF-8104-1DC54FACE6DA}">
      <dgm:prSet phldrT="[Text]"/>
      <dgm:spPr/>
      <dgm:t>
        <a:bodyPr anchor="t"/>
        <a:lstStyle/>
        <a:p>
          <a:r>
            <a:rPr lang="en-US"/>
            <a:t>QS_Site1</a:t>
          </a:r>
        </a:p>
      </dgm:t>
    </dgm:pt>
    <dgm:pt modelId="{819EAC9F-6EDE-45A0-B9DF-178B53CAFE6D}" type="parTrans" cxnId="{FC8BA8C2-74BA-4444-A54C-51E6F4C46C8F}">
      <dgm:prSet/>
      <dgm:spPr/>
      <dgm:t>
        <a:bodyPr/>
        <a:lstStyle/>
        <a:p>
          <a:endParaRPr lang="en-US"/>
        </a:p>
      </dgm:t>
    </dgm:pt>
    <dgm:pt modelId="{84A4FEA6-2D81-4972-862F-73EDD8C647BF}" type="sibTrans" cxnId="{FC8BA8C2-74BA-4444-A54C-51E6F4C46C8F}">
      <dgm:prSet/>
      <dgm:spPr/>
      <dgm:t>
        <a:bodyPr/>
        <a:lstStyle/>
        <a:p>
          <a:endParaRPr lang="en-US"/>
        </a:p>
      </dgm:t>
    </dgm:pt>
    <dgm:pt modelId="{71D5BB99-9C0D-4E2E-84C7-28B42B0C9984}">
      <dgm:prSet phldrT="[Text]"/>
      <dgm:spPr/>
      <dgm:t>
        <a:bodyPr anchor="t"/>
        <a:lstStyle/>
        <a:p>
          <a:r>
            <a:rPr lang="en-US"/>
            <a:t>QS_Site2</a:t>
          </a:r>
        </a:p>
      </dgm:t>
    </dgm:pt>
    <dgm:pt modelId="{CECF744A-E4E0-4DDF-A74C-58B7F65D77D9}" type="parTrans" cxnId="{CE4C9548-DDDB-4A0A-83B7-EF3B750A2DAB}">
      <dgm:prSet/>
      <dgm:spPr/>
      <dgm:t>
        <a:bodyPr/>
        <a:lstStyle/>
        <a:p>
          <a:endParaRPr lang="en-US"/>
        </a:p>
      </dgm:t>
    </dgm:pt>
    <dgm:pt modelId="{5436B436-71E2-4996-A643-55C97B803650}" type="sibTrans" cxnId="{CE4C9548-DDDB-4A0A-83B7-EF3B750A2DAB}">
      <dgm:prSet/>
      <dgm:spPr/>
      <dgm:t>
        <a:bodyPr/>
        <a:lstStyle/>
        <a:p>
          <a:endParaRPr lang="en-US"/>
        </a:p>
      </dgm:t>
    </dgm:pt>
    <dgm:pt modelId="{BEC6080B-9E5B-419D-993A-EC061B670847}">
      <dgm:prSet phldrT="[Text]"/>
      <dgm:spPr/>
      <dgm:t>
        <a:bodyPr anchor="t"/>
        <a:lstStyle/>
        <a:p>
          <a:r>
            <a:rPr lang="en-US"/>
            <a:t>Rec_Site1</a:t>
          </a:r>
        </a:p>
      </dgm:t>
    </dgm:pt>
    <dgm:pt modelId="{AD1F7353-E6FB-435C-B538-6274F43CDFA3}" type="parTrans" cxnId="{45F341AD-3AA5-4BCB-BA67-7CC48A4C281C}">
      <dgm:prSet/>
      <dgm:spPr/>
      <dgm:t>
        <a:bodyPr/>
        <a:lstStyle/>
        <a:p>
          <a:endParaRPr lang="en-US"/>
        </a:p>
      </dgm:t>
    </dgm:pt>
    <dgm:pt modelId="{1B82682F-D58A-406B-B7A7-EAAF0BAE5DB6}" type="sibTrans" cxnId="{45F341AD-3AA5-4BCB-BA67-7CC48A4C281C}">
      <dgm:prSet/>
      <dgm:spPr/>
      <dgm:t>
        <a:bodyPr/>
        <a:lstStyle/>
        <a:p>
          <a:endParaRPr lang="en-US"/>
        </a:p>
      </dgm:t>
    </dgm:pt>
    <dgm:pt modelId="{FF2EBCED-AB23-4093-B6E2-12B35EB6C515}">
      <dgm:prSet phldrT="[Text]"/>
      <dgm:spPr/>
      <dgm:t>
        <a:bodyPr anchor="t"/>
        <a:lstStyle/>
        <a:p>
          <a:r>
            <a:rPr lang="en-US"/>
            <a:t>ART_Listings</a:t>
          </a:r>
        </a:p>
      </dgm:t>
    </dgm:pt>
    <dgm:pt modelId="{6202B34A-E1B1-473E-932D-4BA878AB5995}" type="parTrans" cxnId="{566C74DD-3B18-4525-BA63-0A4E60DA99E1}">
      <dgm:prSet/>
      <dgm:spPr/>
    </dgm:pt>
    <dgm:pt modelId="{0DF4AD9E-D6B4-4A1A-B9C4-C9DDB887C132}" type="sibTrans" cxnId="{566C74DD-3B18-4525-BA63-0A4E60DA99E1}">
      <dgm:prSet/>
      <dgm:spPr/>
    </dgm:pt>
    <dgm:pt modelId="{A82A4668-AA2E-4D6B-AB63-1A10BC64FF59}" type="pres">
      <dgm:prSet presAssocID="{90B50FFA-09F7-49E4-8A30-6109D96DA0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10626-2B93-4727-885F-7DCD870B7576}" type="pres">
      <dgm:prSet presAssocID="{7996D81A-C60B-442D-9E78-FF7E05685FF8}" presName="vertOne" presStyleCnt="0"/>
      <dgm:spPr/>
    </dgm:pt>
    <dgm:pt modelId="{55334612-5466-49B2-B225-3459912F95BB}" type="pres">
      <dgm:prSet presAssocID="{7996D81A-C60B-442D-9E78-FF7E05685FF8}" presName="txOne" presStyleLbl="node0" presStyleIdx="0" presStyleCnt="3">
        <dgm:presLayoutVars>
          <dgm:chPref val="3"/>
        </dgm:presLayoutVars>
      </dgm:prSet>
      <dgm:spPr/>
    </dgm:pt>
    <dgm:pt modelId="{563D4467-5C67-4C90-96AB-D33CDB723261}" type="pres">
      <dgm:prSet presAssocID="{7996D81A-C60B-442D-9E78-FF7E05685FF8}" presName="parTransOne" presStyleCnt="0"/>
      <dgm:spPr/>
    </dgm:pt>
    <dgm:pt modelId="{2711A9F2-0F54-4AD6-9A36-B71D6996A852}" type="pres">
      <dgm:prSet presAssocID="{7996D81A-C60B-442D-9E78-FF7E05685FF8}" presName="horzOne" presStyleCnt="0"/>
      <dgm:spPr/>
    </dgm:pt>
    <dgm:pt modelId="{4A0A8D7E-E9C1-441D-9A3F-170EF349C97C}" type="pres">
      <dgm:prSet presAssocID="{35A497A6-F98F-499E-9688-0D542361B005}" presName="vertTwo" presStyleCnt="0"/>
      <dgm:spPr/>
    </dgm:pt>
    <dgm:pt modelId="{E93BAE9C-DD20-4B01-A4E6-74495599CB82}" type="pres">
      <dgm:prSet presAssocID="{35A497A6-F98F-499E-9688-0D542361B005}" presName="txTwo" presStyleLbl="node2" presStyleIdx="0" presStyleCnt="5">
        <dgm:presLayoutVars>
          <dgm:chPref val="3"/>
        </dgm:presLayoutVars>
      </dgm:prSet>
      <dgm:spPr/>
    </dgm:pt>
    <dgm:pt modelId="{D06618A7-CE30-45A5-86CC-6EED12E97633}" type="pres">
      <dgm:prSet presAssocID="{35A497A6-F98F-499E-9688-0D542361B005}" presName="parTransTwo" presStyleCnt="0"/>
      <dgm:spPr/>
    </dgm:pt>
    <dgm:pt modelId="{48C70A26-F219-488E-A2F1-7A3FEE9B66AF}" type="pres">
      <dgm:prSet presAssocID="{35A497A6-F98F-499E-9688-0D542361B005}" presName="horzTwo" presStyleCnt="0"/>
      <dgm:spPr/>
    </dgm:pt>
    <dgm:pt modelId="{C8840B3E-4E28-4D84-A77C-8AC31231C1EE}" type="pres">
      <dgm:prSet presAssocID="{2190E1F9-7769-46F2-B7A6-9B1B8F8D8144}" presName="vertThree" presStyleCnt="0"/>
      <dgm:spPr/>
    </dgm:pt>
    <dgm:pt modelId="{9D2AD67E-114E-4D00-810A-546D8F7BE6D0}" type="pres">
      <dgm:prSet presAssocID="{2190E1F9-7769-46F2-B7A6-9B1B8F8D8144}" presName="txThree" presStyleLbl="node3" presStyleIdx="0" presStyleCnt="13">
        <dgm:presLayoutVars>
          <dgm:chPref val="3"/>
        </dgm:presLayoutVars>
      </dgm:prSet>
      <dgm:spPr/>
    </dgm:pt>
    <dgm:pt modelId="{25D5E27E-B8E1-43F6-A9C1-6E5065EE5B6D}" type="pres">
      <dgm:prSet presAssocID="{2190E1F9-7769-46F2-B7A6-9B1B8F8D8144}" presName="parTransThree" presStyleCnt="0"/>
      <dgm:spPr/>
    </dgm:pt>
    <dgm:pt modelId="{B149B25D-5C6A-4910-8989-AA5833D3C7A2}" type="pres">
      <dgm:prSet presAssocID="{2190E1F9-7769-46F2-B7A6-9B1B8F8D8144}" presName="horzThree" presStyleCnt="0"/>
      <dgm:spPr/>
    </dgm:pt>
    <dgm:pt modelId="{E4BCD60D-2FBA-46AB-B56F-92A86A76B310}" type="pres">
      <dgm:prSet presAssocID="{7AC7CC07-A375-46DA-A01E-22A2EC32DB68}" presName="vertFour" presStyleCnt="0">
        <dgm:presLayoutVars>
          <dgm:chPref val="3"/>
        </dgm:presLayoutVars>
      </dgm:prSet>
      <dgm:spPr/>
    </dgm:pt>
    <dgm:pt modelId="{227120EE-E51E-4F16-8226-3C4008E904D1}" type="pres">
      <dgm:prSet presAssocID="{7AC7CC07-A375-46DA-A01E-22A2EC32DB68}" presName="txFour" presStyleLbl="node4" presStyleIdx="0" presStyleCnt="14">
        <dgm:presLayoutVars>
          <dgm:chPref val="3"/>
        </dgm:presLayoutVars>
      </dgm:prSet>
      <dgm:spPr/>
    </dgm:pt>
    <dgm:pt modelId="{DC5701D2-1E73-4A53-9F91-5F0314D4F72C}" type="pres">
      <dgm:prSet presAssocID="{7AC7CC07-A375-46DA-A01E-22A2EC32DB68}" presName="parTransFour" presStyleCnt="0"/>
      <dgm:spPr/>
    </dgm:pt>
    <dgm:pt modelId="{FBE345A9-1954-4BC0-9488-E5C8932BCB6B}" type="pres">
      <dgm:prSet presAssocID="{7AC7CC07-A375-46DA-A01E-22A2EC32DB68}" presName="horzFour" presStyleCnt="0"/>
      <dgm:spPr/>
    </dgm:pt>
    <dgm:pt modelId="{7C5658E3-CC13-4881-9F73-67527A42F145}" type="pres">
      <dgm:prSet presAssocID="{8164ED4E-C87C-4231-9B94-CFBB3FFD876E}" presName="vertFour" presStyleCnt="0">
        <dgm:presLayoutVars>
          <dgm:chPref val="3"/>
        </dgm:presLayoutVars>
      </dgm:prSet>
      <dgm:spPr/>
    </dgm:pt>
    <dgm:pt modelId="{C6CF3A67-F987-4287-AC34-FD952B495A9A}" type="pres">
      <dgm:prSet presAssocID="{8164ED4E-C87C-4231-9B94-CFBB3FFD876E}" presName="txFour" presStyleLbl="node4" presStyleIdx="1" presStyleCnt="14">
        <dgm:presLayoutVars>
          <dgm:chPref val="3"/>
        </dgm:presLayoutVars>
      </dgm:prSet>
      <dgm:spPr/>
    </dgm:pt>
    <dgm:pt modelId="{947A2BC0-972D-43FB-830D-23529E23E265}" type="pres">
      <dgm:prSet presAssocID="{8164ED4E-C87C-4231-9B94-CFBB3FFD876E}" presName="horzFour" presStyleCnt="0"/>
      <dgm:spPr/>
    </dgm:pt>
    <dgm:pt modelId="{64AE6191-9D29-495C-8939-650D8F1BCAE8}" type="pres">
      <dgm:prSet presAssocID="{E8142645-3AC6-4E7B-8DCE-09D17FF5F3C4}" presName="sibSpaceFour" presStyleCnt="0"/>
      <dgm:spPr/>
    </dgm:pt>
    <dgm:pt modelId="{7FDF7524-CCB4-4DB3-9F74-A20FDFB61A66}" type="pres">
      <dgm:prSet presAssocID="{3191558C-CD1F-49BC-96D1-FFFB032FF47B}" presName="vertFour" presStyleCnt="0">
        <dgm:presLayoutVars>
          <dgm:chPref val="3"/>
        </dgm:presLayoutVars>
      </dgm:prSet>
      <dgm:spPr/>
    </dgm:pt>
    <dgm:pt modelId="{8A932E69-6EE9-4C17-8C66-8567A1D2E535}" type="pres">
      <dgm:prSet presAssocID="{3191558C-CD1F-49BC-96D1-FFFB032FF47B}" presName="txFour" presStyleLbl="node4" presStyleIdx="2" presStyleCnt="14">
        <dgm:presLayoutVars>
          <dgm:chPref val="3"/>
        </dgm:presLayoutVars>
      </dgm:prSet>
      <dgm:spPr/>
    </dgm:pt>
    <dgm:pt modelId="{13D358CB-4788-4BC3-9705-61478BE876F4}" type="pres">
      <dgm:prSet presAssocID="{3191558C-CD1F-49BC-96D1-FFFB032FF47B}" presName="horzFour" presStyleCnt="0"/>
      <dgm:spPr/>
    </dgm:pt>
    <dgm:pt modelId="{ADFC1673-7792-4B9A-AB83-F8DFC2F81FAF}" type="pres">
      <dgm:prSet presAssocID="{C87AB216-9D28-428A-A329-76F530E977B0}" presName="sibSpaceThree" presStyleCnt="0"/>
      <dgm:spPr/>
    </dgm:pt>
    <dgm:pt modelId="{6BDFB672-7124-4645-B62A-A3509B60C222}" type="pres">
      <dgm:prSet presAssocID="{BB892817-82D5-446F-8292-28A0213277F6}" presName="vertThree" presStyleCnt="0"/>
      <dgm:spPr/>
    </dgm:pt>
    <dgm:pt modelId="{956F009B-9C18-44C7-9A59-8D443F59DB08}" type="pres">
      <dgm:prSet presAssocID="{BB892817-82D5-446F-8292-28A0213277F6}" presName="txThree" presStyleLbl="node3" presStyleIdx="1" presStyleCnt="13">
        <dgm:presLayoutVars>
          <dgm:chPref val="3"/>
        </dgm:presLayoutVars>
      </dgm:prSet>
      <dgm:spPr/>
    </dgm:pt>
    <dgm:pt modelId="{729368D6-EDD7-4BE0-9159-CD4CB28B0B22}" type="pres">
      <dgm:prSet presAssocID="{BB892817-82D5-446F-8292-28A0213277F6}" presName="parTransThree" presStyleCnt="0"/>
      <dgm:spPr/>
    </dgm:pt>
    <dgm:pt modelId="{8F6FE52D-FDBB-49ED-A755-6C705CA83A41}" type="pres">
      <dgm:prSet presAssocID="{BB892817-82D5-446F-8292-28A0213277F6}" presName="horzThree" presStyleCnt="0"/>
      <dgm:spPr/>
    </dgm:pt>
    <dgm:pt modelId="{9F5E129E-D492-4F51-87BE-E21A6C599683}" type="pres">
      <dgm:prSet presAssocID="{B1CCF3F3-0893-4840-A502-03F0D6294888}" presName="vertFour" presStyleCnt="0">
        <dgm:presLayoutVars>
          <dgm:chPref val="3"/>
        </dgm:presLayoutVars>
      </dgm:prSet>
      <dgm:spPr/>
    </dgm:pt>
    <dgm:pt modelId="{61C31D1B-1088-4D18-8EDD-2B294385E800}" type="pres">
      <dgm:prSet presAssocID="{B1CCF3F3-0893-4840-A502-03F0D6294888}" presName="txFour" presStyleLbl="node4" presStyleIdx="3" presStyleCnt="14">
        <dgm:presLayoutVars>
          <dgm:chPref val="3"/>
        </dgm:presLayoutVars>
      </dgm:prSet>
      <dgm:spPr/>
    </dgm:pt>
    <dgm:pt modelId="{5A42048D-9427-4DCF-A47E-8BAC6BDC7C82}" type="pres">
      <dgm:prSet presAssocID="{B1CCF3F3-0893-4840-A502-03F0D6294888}" presName="parTransFour" presStyleCnt="0"/>
      <dgm:spPr/>
    </dgm:pt>
    <dgm:pt modelId="{B6EA4F7A-11D4-4E53-8CCE-57E9417DE7EA}" type="pres">
      <dgm:prSet presAssocID="{B1CCF3F3-0893-4840-A502-03F0D6294888}" presName="horzFour" presStyleCnt="0"/>
      <dgm:spPr/>
    </dgm:pt>
    <dgm:pt modelId="{3445728A-3B59-42C7-9C5E-F0846F01D1D3}" type="pres">
      <dgm:prSet presAssocID="{B427B01E-0131-4899-A88F-54E0DAA19B9B}" presName="vertFour" presStyleCnt="0">
        <dgm:presLayoutVars>
          <dgm:chPref val="3"/>
        </dgm:presLayoutVars>
      </dgm:prSet>
      <dgm:spPr/>
    </dgm:pt>
    <dgm:pt modelId="{3ADCD5BB-5A69-4A28-8376-53880ED90504}" type="pres">
      <dgm:prSet presAssocID="{B427B01E-0131-4899-A88F-54E0DAA19B9B}" presName="txFour" presStyleLbl="node4" presStyleIdx="4" presStyleCnt="14">
        <dgm:presLayoutVars>
          <dgm:chPref val="3"/>
        </dgm:presLayoutVars>
      </dgm:prSet>
      <dgm:spPr/>
    </dgm:pt>
    <dgm:pt modelId="{AC99FA62-26BA-41F5-B8CA-BB5D41B5018E}" type="pres">
      <dgm:prSet presAssocID="{B427B01E-0131-4899-A88F-54E0DAA19B9B}" presName="horzFour" presStyleCnt="0"/>
      <dgm:spPr/>
    </dgm:pt>
    <dgm:pt modelId="{86BC394D-E8D0-4628-808F-056BB83A9276}" type="pres">
      <dgm:prSet presAssocID="{5CB08695-9B97-40CD-A9BF-648EC2444DCC}" presName="sibSpaceThree" presStyleCnt="0"/>
      <dgm:spPr/>
    </dgm:pt>
    <dgm:pt modelId="{711FD851-C6CB-4B52-9D4A-9E3AE946B18F}" type="pres">
      <dgm:prSet presAssocID="{34EA5EFC-459D-4A74-ACE7-BC3A445DE8BE}" presName="vertThree" presStyleCnt="0"/>
      <dgm:spPr/>
    </dgm:pt>
    <dgm:pt modelId="{9C01BD3E-911D-488B-B289-59A273515B01}" type="pres">
      <dgm:prSet presAssocID="{34EA5EFC-459D-4A74-ACE7-BC3A445DE8BE}" presName="txThree" presStyleLbl="node3" presStyleIdx="2" presStyleCnt="13">
        <dgm:presLayoutVars>
          <dgm:chPref val="3"/>
        </dgm:presLayoutVars>
      </dgm:prSet>
      <dgm:spPr/>
    </dgm:pt>
    <dgm:pt modelId="{4382AC7C-3F14-48C4-9E32-625AB481594D}" type="pres">
      <dgm:prSet presAssocID="{34EA5EFC-459D-4A74-ACE7-BC3A445DE8BE}" presName="parTransThree" presStyleCnt="0"/>
      <dgm:spPr/>
    </dgm:pt>
    <dgm:pt modelId="{43EF6B20-D26D-452B-A6F2-59D630F24BE0}" type="pres">
      <dgm:prSet presAssocID="{34EA5EFC-459D-4A74-ACE7-BC3A445DE8BE}" presName="horzThree" presStyleCnt="0"/>
      <dgm:spPr/>
    </dgm:pt>
    <dgm:pt modelId="{0FE6D89E-91D1-4E84-828C-5CC761390B7B}" type="pres">
      <dgm:prSet presAssocID="{E3D71148-1348-4F82-8C51-E287F60E00B3}" presName="vertFour" presStyleCnt="0">
        <dgm:presLayoutVars>
          <dgm:chPref val="3"/>
        </dgm:presLayoutVars>
      </dgm:prSet>
      <dgm:spPr/>
    </dgm:pt>
    <dgm:pt modelId="{EB7D2688-D5E5-4765-878C-3D33AD8CB429}" type="pres">
      <dgm:prSet presAssocID="{E3D71148-1348-4F82-8C51-E287F60E00B3}" presName="txFour" presStyleLbl="node4" presStyleIdx="5" presStyleCnt="14">
        <dgm:presLayoutVars>
          <dgm:chPref val="3"/>
        </dgm:presLayoutVars>
      </dgm:prSet>
      <dgm:spPr/>
    </dgm:pt>
    <dgm:pt modelId="{D951CC87-0FD6-4A3F-9580-8B73F4B4F7A9}" type="pres">
      <dgm:prSet presAssocID="{E3D71148-1348-4F82-8C51-E287F60E00B3}" presName="parTransFour" presStyleCnt="0"/>
      <dgm:spPr/>
    </dgm:pt>
    <dgm:pt modelId="{B40FED0A-2969-4CB2-B109-B320944871DB}" type="pres">
      <dgm:prSet presAssocID="{E3D71148-1348-4F82-8C51-E287F60E00B3}" presName="horzFour" presStyleCnt="0"/>
      <dgm:spPr/>
    </dgm:pt>
    <dgm:pt modelId="{C2792A21-CCFE-4091-AA72-A7D08A59A617}" type="pres">
      <dgm:prSet presAssocID="{1548636D-EE63-4975-B909-5FE2716DBFC7}" presName="vertFour" presStyleCnt="0">
        <dgm:presLayoutVars>
          <dgm:chPref val="3"/>
        </dgm:presLayoutVars>
      </dgm:prSet>
      <dgm:spPr/>
    </dgm:pt>
    <dgm:pt modelId="{8F67D2BA-5D1D-42DA-84EC-DD4D67D45324}" type="pres">
      <dgm:prSet presAssocID="{1548636D-EE63-4975-B909-5FE2716DBFC7}" presName="txFour" presStyleLbl="node4" presStyleIdx="6" presStyleCnt="14">
        <dgm:presLayoutVars>
          <dgm:chPref val="3"/>
        </dgm:presLayoutVars>
      </dgm:prSet>
      <dgm:spPr/>
    </dgm:pt>
    <dgm:pt modelId="{5F63DD86-1DDA-4493-8759-33CB3F6D4924}" type="pres">
      <dgm:prSet presAssocID="{1548636D-EE63-4975-B909-5FE2716DBFC7}" presName="horzFour" presStyleCnt="0"/>
      <dgm:spPr/>
    </dgm:pt>
    <dgm:pt modelId="{3B9906A9-8660-4894-A92B-7570FE308911}" type="pres">
      <dgm:prSet presAssocID="{A1FDA0CB-22B5-4632-8FF1-8320778B28AC}" presName="sibSpaceOne" presStyleCnt="0"/>
      <dgm:spPr/>
    </dgm:pt>
    <dgm:pt modelId="{907F38DE-4979-4C09-98FC-6B10E77F8D06}" type="pres">
      <dgm:prSet presAssocID="{F3491ACE-0163-4570-8239-E5D8EAF914FF}" presName="vertOne" presStyleCnt="0"/>
      <dgm:spPr/>
    </dgm:pt>
    <dgm:pt modelId="{1BC010A8-210C-4CE2-A339-DA0C120DD19B}" type="pres">
      <dgm:prSet presAssocID="{F3491ACE-0163-4570-8239-E5D8EAF914FF}" presName="txOne" presStyleLbl="node0" presStyleIdx="1" presStyleCnt="3">
        <dgm:presLayoutVars>
          <dgm:chPref val="3"/>
        </dgm:presLayoutVars>
      </dgm:prSet>
      <dgm:spPr/>
    </dgm:pt>
    <dgm:pt modelId="{D48CD0B0-14BA-468E-8316-0DEDF09737A9}" type="pres">
      <dgm:prSet presAssocID="{F3491ACE-0163-4570-8239-E5D8EAF914FF}" presName="parTransOne" presStyleCnt="0"/>
      <dgm:spPr/>
    </dgm:pt>
    <dgm:pt modelId="{44FBC8E7-CAF9-4208-9333-DBD085F3F2E8}" type="pres">
      <dgm:prSet presAssocID="{F3491ACE-0163-4570-8239-E5D8EAF914FF}" presName="horzOne" presStyleCnt="0"/>
      <dgm:spPr/>
    </dgm:pt>
    <dgm:pt modelId="{5CD4B915-C9DB-484B-BA09-F44841460C1A}" type="pres">
      <dgm:prSet presAssocID="{429DCF40-4A1D-40FD-9E8B-ABF653EA7D85}" presName="vertTwo" presStyleCnt="0"/>
      <dgm:spPr/>
    </dgm:pt>
    <dgm:pt modelId="{DBEEBD5A-6B5D-4BF0-A4BC-2EB5A83AF0A3}" type="pres">
      <dgm:prSet presAssocID="{429DCF40-4A1D-40FD-9E8B-ABF653EA7D85}" presName="txTwo" presStyleLbl="node2" presStyleIdx="1" presStyleCnt="5">
        <dgm:presLayoutVars>
          <dgm:chPref val="3"/>
        </dgm:presLayoutVars>
      </dgm:prSet>
      <dgm:spPr/>
    </dgm:pt>
    <dgm:pt modelId="{E029B642-A9BE-4E34-9611-F4467E845A97}" type="pres">
      <dgm:prSet presAssocID="{429DCF40-4A1D-40FD-9E8B-ABF653EA7D85}" presName="parTransTwo" presStyleCnt="0"/>
      <dgm:spPr/>
    </dgm:pt>
    <dgm:pt modelId="{E8086E3F-0D42-4E5E-95F1-FBEC843C0039}" type="pres">
      <dgm:prSet presAssocID="{429DCF40-4A1D-40FD-9E8B-ABF653EA7D85}" presName="horzTwo" presStyleCnt="0"/>
      <dgm:spPr/>
    </dgm:pt>
    <dgm:pt modelId="{AB72C302-4440-4685-ABBE-D5D442A865F1}" type="pres">
      <dgm:prSet presAssocID="{CABB7781-66A5-484E-B1D8-2D852EB6C781}" presName="vertThree" presStyleCnt="0"/>
      <dgm:spPr/>
    </dgm:pt>
    <dgm:pt modelId="{918617DA-8A92-42E7-8833-B60804F1E2F9}" type="pres">
      <dgm:prSet presAssocID="{CABB7781-66A5-484E-B1D8-2D852EB6C781}" presName="txThree" presStyleLbl="node3" presStyleIdx="3" presStyleCnt="13">
        <dgm:presLayoutVars>
          <dgm:chPref val="3"/>
        </dgm:presLayoutVars>
      </dgm:prSet>
      <dgm:spPr/>
    </dgm:pt>
    <dgm:pt modelId="{5A16284C-71C3-4FBF-8D6B-DFAA9D006EA2}" type="pres">
      <dgm:prSet presAssocID="{CABB7781-66A5-484E-B1D8-2D852EB6C781}" presName="parTransThree" presStyleCnt="0"/>
      <dgm:spPr/>
    </dgm:pt>
    <dgm:pt modelId="{D337A05B-E570-455C-B993-21C2F29D4AAE}" type="pres">
      <dgm:prSet presAssocID="{CABB7781-66A5-484E-B1D8-2D852EB6C781}" presName="horzThree" presStyleCnt="0"/>
      <dgm:spPr/>
    </dgm:pt>
    <dgm:pt modelId="{666E75BB-3D00-4404-921B-E37F47A55DC7}" type="pres">
      <dgm:prSet presAssocID="{2062062A-4432-418B-9AB0-891F16D0BC90}" presName="vertFour" presStyleCnt="0">
        <dgm:presLayoutVars>
          <dgm:chPref val="3"/>
        </dgm:presLayoutVars>
      </dgm:prSet>
      <dgm:spPr/>
    </dgm:pt>
    <dgm:pt modelId="{689453DD-0A48-4CCA-A5C6-521F3C0B5C1C}" type="pres">
      <dgm:prSet presAssocID="{2062062A-4432-418B-9AB0-891F16D0BC90}" presName="txFour" presStyleLbl="node4" presStyleIdx="7" presStyleCnt="14">
        <dgm:presLayoutVars>
          <dgm:chPref val="3"/>
        </dgm:presLayoutVars>
      </dgm:prSet>
      <dgm:spPr/>
    </dgm:pt>
    <dgm:pt modelId="{F67D08C5-395D-455F-945F-BBCDF3CD480B}" type="pres">
      <dgm:prSet presAssocID="{2062062A-4432-418B-9AB0-891F16D0BC90}" presName="parTransFour" presStyleCnt="0"/>
      <dgm:spPr/>
    </dgm:pt>
    <dgm:pt modelId="{E1E75F37-9FBD-45F2-877E-4067432C6468}" type="pres">
      <dgm:prSet presAssocID="{2062062A-4432-418B-9AB0-891F16D0BC90}" presName="horzFour" presStyleCnt="0"/>
      <dgm:spPr/>
    </dgm:pt>
    <dgm:pt modelId="{0C713009-1034-4D32-A2F6-DD67C4CCFA22}" type="pres">
      <dgm:prSet presAssocID="{3ADB36C3-5746-4FCD-8C4E-52BA0380E9FB}" presName="vertFour" presStyleCnt="0">
        <dgm:presLayoutVars>
          <dgm:chPref val="3"/>
        </dgm:presLayoutVars>
      </dgm:prSet>
      <dgm:spPr/>
    </dgm:pt>
    <dgm:pt modelId="{0EC20E85-E45B-4A43-9604-EFBE984CB42A}" type="pres">
      <dgm:prSet presAssocID="{3ADB36C3-5746-4FCD-8C4E-52BA0380E9FB}" presName="txFour" presStyleLbl="node4" presStyleIdx="8" presStyleCnt="14">
        <dgm:presLayoutVars>
          <dgm:chPref val="3"/>
        </dgm:presLayoutVars>
      </dgm:prSet>
      <dgm:spPr/>
    </dgm:pt>
    <dgm:pt modelId="{406CE469-A3C1-470B-B3B2-E0C803CEFFB5}" type="pres">
      <dgm:prSet presAssocID="{3ADB36C3-5746-4FCD-8C4E-52BA0380E9FB}" presName="horzFour" presStyleCnt="0"/>
      <dgm:spPr/>
    </dgm:pt>
    <dgm:pt modelId="{5B61E10C-65A9-42A7-8568-EFCEFE112FDD}" type="pres">
      <dgm:prSet presAssocID="{56C59905-CF53-44D3-A7FC-6E2B4417ED8D}" presName="sibSpaceFour" presStyleCnt="0"/>
      <dgm:spPr/>
    </dgm:pt>
    <dgm:pt modelId="{72D4B163-009C-4A44-8AAE-8FF729CA5CD8}" type="pres">
      <dgm:prSet presAssocID="{418FDA4A-5157-4DE3-B294-53AEE9A3A204}" presName="vertFour" presStyleCnt="0">
        <dgm:presLayoutVars>
          <dgm:chPref val="3"/>
        </dgm:presLayoutVars>
      </dgm:prSet>
      <dgm:spPr/>
    </dgm:pt>
    <dgm:pt modelId="{A2A4E51B-3568-496F-A2D4-FAEC044A7A00}" type="pres">
      <dgm:prSet presAssocID="{418FDA4A-5157-4DE3-B294-53AEE9A3A204}" presName="txFour" presStyleLbl="node4" presStyleIdx="9" presStyleCnt="14">
        <dgm:presLayoutVars>
          <dgm:chPref val="3"/>
        </dgm:presLayoutVars>
      </dgm:prSet>
      <dgm:spPr/>
    </dgm:pt>
    <dgm:pt modelId="{5C3F310D-6258-4746-8C15-0D293FE5A887}" type="pres">
      <dgm:prSet presAssocID="{418FDA4A-5157-4DE3-B294-53AEE9A3A204}" presName="horzFour" presStyleCnt="0"/>
      <dgm:spPr/>
    </dgm:pt>
    <dgm:pt modelId="{D29DB9D6-4442-4047-A730-B52B3707D4E9}" type="pres">
      <dgm:prSet presAssocID="{1CC9487E-C615-4548-B224-C70E36266F64}" presName="sibSpaceThree" presStyleCnt="0"/>
      <dgm:spPr/>
    </dgm:pt>
    <dgm:pt modelId="{41A8E0CC-5E01-4A36-AB48-DB362CC8CBE4}" type="pres">
      <dgm:prSet presAssocID="{4B448C84-B1B8-4E58-A932-FC9F9BB91D0A}" presName="vertThree" presStyleCnt="0"/>
      <dgm:spPr/>
    </dgm:pt>
    <dgm:pt modelId="{6BCE7419-B902-497E-AAB5-77E3D08DFBBA}" type="pres">
      <dgm:prSet presAssocID="{4B448C84-B1B8-4E58-A932-FC9F9BB91D0A}" presName="txThree" presStyleLbl="node3" presStyleIdx="4" presStyleCnt="13">
        <dgm:presLayoutVars>
          <dgm:chPref val="3"/>
        </dgm:presLayoutVars>
      </dgm:prSet>
      <dgm:spPr/>
    </dgm:pt>
    <dgm:pt modelId="{A24A0E43-164C-44BD-8573-CB7CA32D6E13}" type="pres">
      <dgm:prSet presAssocID="{4B448C84-B1B8-4E58-A932-FC9F9BB91D0A}" presName="parTransThree" presStyleCnt="0"/>
      <dgm:spPr/>
    </dgm:pt>
    <dgm:pt modelId="{BE343C0E-3359-4D2F-B56C-47966AA5D6F8}" type="pres">
      <dgm:prSet presAssocID="{4B448C84-B1B8-4E58-A932-FC9F9BB91D0A}" presName="horzThree" presStyleCnt="0"/>
      <dgm:spPr/>
    </dgm:pt>
    <dgm:pt modelId="{3ED98CF5-B9A7-4306-836A-D164772CC07F}" type="pres">
      <dgm:prSet presAssocID="{F913FEB0-9187-4EC3-8554-AEC57653F8F9}" presName="vertFour" presStyleCnt="0">
        <dgm:presLayoutVars>
          <dgm:chPref val="3"/>
        </dgm:presLayoutVars>
      </dgm:prSet>
      <dgm:spPr/>
    </dgm:pt>
    <dgm:pt modelId="{5FEB149A-B610-4ADA-AAFB-F802A8C46DF3}" type="pres">
      <dgm:prSet presAssocID="{F913FEB0-9187-4EC3-8554-AEC57653F8F9}" presName="txFour" presStyleLbl="node4" presStyleIdx="10" presStyleCnt="14">
        <dgm:presLayoutVars>
          <dgm:chPref val="3"/>
        </dgm:presLayoutVars>
      </dgm:prSet>
      <dgm:spPr/>
    </dgm:pt>
    <dgm:pt modelId="{4D230F89-B821-49CC-A520-79BB684E4B67}" type="pres">
      <dgm:prSet presAssocID="{F913FEB0-9187-4EC3-8554-AEC57653F8F9}" presName="parTransFour" presStyleCnt="0"/>
      <dgm:spPr/>
    </dgm:pt>
    <dgm:pt modelId="{0D1DD4C6-750B-4397-82CA-116F41BC2E35}" type="pres">
      <dgm:prSet presAssocID="{F913FEB0-9187-4EC3-8554-AEC57653F8F9}" presName="horzFour" presStyleCnt="0"/>
      <dgm:spPr/>
    </dgm:pt>
    <dgm:pt modelId="{E45ECC48-3C22-4591-9FD1-840DA6360B20}" type="pres">
      <dgm:prSet presAssocID="{9F149014-CDD8-4B69-BD46-049ADE554FD3}" presName="vertFour" presStyleCnt="0">
        <dgm:presLayoutVars>
          <dgm:chPref val="3"/>
        </dgm:presLayoutVars>
      </dgm:prSet>
      <dgm:spPr/>
    </dgm:pt>
    <dgm:pt modelId="{0BF534A8-3EB3-4D13-BCB5-3FE41BAF3C40}" type="pres">
      <dgm:prSet presAssocID="{9F149014-CDD8-4B69-BD46-049ADE554FD3}" presName="txFour" presStyleLbl="node4" presStyleIdx="11" presStyleCnt="14">
        <dgm:presLayoutVars>
          <dgm:chPref val="3"/>
        </dgm:presLayoutVars>
      </dgm:prSet>
      <dgm:spPr/>
    </dgm:pt>
    <dgm:pt modelId="{5A1223E9-A67B-401E-8426-EDF864A6630D}" type="pres">
      <dgm:prSet presAssocID="{9F149014-CDD8-4B69-BD46-049ADE554FD3}" presName="horzFour" presStyleCnt="0"/>
      <dgm:spPr/>
    </dgm:pt>
    <dgm:pt modelId="{525B7B9D-2A8C-476F-80D2-7EE54FA51804}" type="pres">
      <dgm:prSet presAssocID="{A5035316-1333-4E80-844D-21B550E3479E}" presName="sibSpaceThree" presStyleCnt="0"/>
      <dgm:spPr/>
    </dgm:pt>
    <dgm:pt modelId="{6BC581E5-7441-4F7E-AF8C-912AF3C58255}" type="pres">
      <dgm:prSet presAssocID="{D07DBCE2-7873-41A4-A623-C54F69FBA9CC}" presName="vertThree" presStyleCnt="0"/>
      <dgm:spPr/>
    </dgm:pt>
    <dgm:pt modelId="{15AD83E5-6D3C-4E38-A573-E4AA76C6B7F4}" type="pres">
      <dgm:prSet presAssocID="{D07DBCE2-7873-41A4-A623-C54F69FBA9CC}" presName="txThree" presStyleLbl="node3" presStyleIdx="5" presStyleCnt="13">
        <dgm:presLayoutVars>
          <dgm:chPref val="3"/>
        </dgm:presLayoutVars>
      </dgm:prSet>
      <dgm:spPr/>
    </dgm:pt>
    <dgm:pt modelId="{79A4D8E3-0CC1-4388-9947-2AE5194FA199}" type="pres">
      <dgm:prSet presAssocID="{D07DBCE2-7873-41A4-A623-C54F69FBA9CC}" presName="parTransThree" presStyleCnt="0"/>
      <dgm:spPr/>
    </dgm:pt>
    <dgm:pt modelId="{CCCD26F9-A5E9-4BB8-8EF9-85EE4BF31E8C}" type="pres">
      <dgm:prSet presAssocID="{D07DBCE2-7873-41A4-A623-C54F69FBA9CC}" presName="horzThree" presStyleCnt="0"/>
      <dgm:spPr/>
    </dgm:pt>
    <dgm:pt modelId="{2BC9845B-A6A7-488B-A8B3-FE9A655BA0F8}" type="pres">
      <dgm:prSet presAssocID="{EB7312CD-C5D4-49C6-8EAE-3536A7C8379A}" presName="vertFour" presStyleCnt="0">
        <dgm:presLayoutVars>
          <dgm:chPref val="3"/>
        </dgm:presLayoutVars>
      </dgm:prSet>
      <dgm:spPr/>
    </dgm:pt>
    <dgm:pt modelId="{FACA6177-70E1-4E8F-B932-12AFFD3D1D4A}" type="pres">
      <dgm:prSet presAssocID="{EB7312CD-C5D4-49C6-8EAE-3536A7C8379A}" presName="txFour" presStyleLbl="node4" presStyleIdx="12" presStyleCnt="14">
        <dgm:presLayoutVars>
          <dgm:chPref val="3"/>
        </dgm:presLayoutVars>
      </dgm:prSet>
      <dgm:spPr/>
    </dgm:pt>
    <dgm:pt modelId="{ED311466-D309-42AC-B57E-E88F6FD614D3}" type="pres">
      <dgm:prSet presAssocID="{EB7312CD-C5D4-49C6-8EAE-3536A7C8379A}" presName="parTransFour" presStyleCnt="0"/>
      <dgm:spPr/>
    </dgm:pt>
    <dgm:pt modelId="{88C27ED3-0548-4AF6-A14D-7B5962C43DD0}" type="pres">
      <dgm:prSet presAssocID="{EB7312CD-C5D4-49C6-8EAE-3536A7C8379A}" presName="horzFour" presStyleCnt="0"/>
      <dgm:spPr/>
    </dgm:pt>
    <dgm:pt modelId="{C9ADCB12-ED7E-4993-A459-6741A16E2460}" type="pres">
      <dgm:prSet presAssocID="{55C92CC7-5AB8-468B-A76C-D734DDCCE987}" presName="vertFour" presStyleCnt="0">
        <dgm:presLayoutVars>
          <dgm:chPref val="3"/>
        </dgm:presLayoutVars>
      </dgm:prSet>
      <dgm:spPr/>
    </dgm:pt>
    <dgm:pt modelId="{38E1CFAA-4B71-4560-8818-371FE9DCA857}" type="pres">
      <dgm:prSet presAssocID="{55C92CC7-5AB8-468B-A76C-D734DDCCE987}" presName="txFour" presStyleLbl="node4" presStyleIdx="13" presStyleCnt="14">
        <dgm:presLayoutVars>
          <dgm:chPref val="3"/>
        </dgm:presLayoutVars>
      </dgm:prSet>
      <dgm:spPr/>
    </dgm:pt>
    <dgm:pt modelId="{2102F577-E36D-4315-87B0-5481E5E2094D}" type="pres">
      <dgm:prSet presAssocID="{55C92CC7-5AB8-468B-A76C-D734DDCCE987}" presName="horzFour" presStyleCnt="0"/>
      <dgm:spPr/>
    </dgm:pt>
    <dgm:pt modelId="{0FEA9662-7FFB-480B-8B96-309D0298D387}" type="pres">
      <dgm:prSet presAssocID="{FA47C231-BD9C-45A3-AE2E-D314D650D9D4}" presName="sibSpaceOne" presStyleCnt="0"/>
      <dgm:spPr/>
    </dgm:pt>
    <dgm:pt modelId="{DC298D74-84F2-4E2A-9681-53476645680E}" type="pres">
      <dgm:prSet presAssocID="{C9DB1CD1-3E7A-4022-BEB7-FB2A8FB76A82}" presName="vertOne" presStyleCnt="0"/>
      <dgm:spPr/>
    </dgm:pt>
    <dgm:pt modelId="{411E3E91-2875-495B-B286-ADCA0A89B9BC}" type="pres">
      <dgm:prSet presAssocID="{C9DB1CD1-3E7A-4022-BEB7-FB2A8FB76A82}" presName="txOne" presStyleLbl="node0" presStyleIdx="2" presStyleCnt="3">
        <dgm:presLayoutVars>
          <dgm:chPref val="3"/>
        </dgm:presLayoutVars>
      </dgm:prSet>
      <dgm:spPr/>
    </dgm:pt>
    <dgm:pt modelId="{E11A6880-A762-48ED-B84B-29AC86C0ACFF}" type="pres">
      <dgm:prSet presAssocID="{C9DB1CD1-3E7A-4022-BEB7-FB2A8FB76A82}" presName="parTransOne" presStyleCnt="0"/>
      <dgm:spPr/>
    </dgm:pt>
    <dgm:pt modelId="{F3770231-35B8-4533-BB07-E9D1E533F232}" type="pres">
      <dgm:prSet presAssocID="{C9DB1CD1-3E7A-4022-BEB7-FB2A8FB76A82}" presName="horzOne" presStyleCnt="0"/>
      <dgm:spPr/>
    </dgm:pt>
    <dgm:pt modelId="{D96FED27-D055-4390-BA3A-8978A10BFF70}" type="pres">
      <dgm:prSet presAssocID="{B22F1AC0-FAB3-4EED-9A5D-F67403AB288F}" presName="vertTwo" presStyleCnt="0"/>
      <dgm:spPr/>
    </dgm:pt>
    <dgm:pt modelId="{41136283-32D1-4B23-B6E5-4F57D24AEF8C}" type="pres">
      <dgm:prSet presAssocID="{B22F1AC0-FAB3-4EED-9A5D-F67403AB288F}" presName="txTwo" presStyleLbl="node2" presStyleIdx="2" presStyleCnt="5">
        <dgm:presLayoutVars>
          <dgm:chPref val="3"/>
        </dgm:presLayoutVars>
      </dgm:prSet>
      <dgm:spPr/>
    </dgm:pt>
    <dgm:pt modelId="{48749D5B-7CA0-4B81-B693-B73E1A95F380}" type="pres">
      <dgm:prSet presAssocID="{B22F1AC0-FAB3-4EED-9A5D-F67403AB288F}" presName="parTransTwo" presStyleCnt="0"/>
      <dgm:spPr/>
    </dgm:pt>
    <dgm:pt modelId="{FEF3ED57-A254-4474-AE60-86A9BBCE392D}" type="pres">
      <dgm:prSet presAssocID="{B22F1AC0-FAB3-4EED-9A5D-F67403AB288F}" presName="horzTwo" presStyleCnt="0"/>
      <dgm:spPr/>
    </dgm:pt>
    <dgm:pt modelId="{E30B944A-1035-493E-9126-8F939972014A}" type="pres">
      <dgm:prSet presAssocID="{EB5F95D9-C604-4C99-B773-D6164D63E521}" presName="vertThree" presStyleCnt="0"/>
      <dgm:spPr/>
    </dgm:pt>
    <dgm:pt modelId="{201E9687-17DF-435E-96B9-C06CDE0F5FB3}" type="pres">
      <dgm:prSet presAssocID="{EB5F95D9-C604-4C99-B773-D6164D63E521}" presName="txThree" presStyleLbl="node3" presStyleIdx="6" presStyleCnt="13">
        <dgm:presLayoutVars>
          <dgm:chPref val="3"/>
        </dgm:presLayoutVars>
      </dgm:prSet>
      <dgm:spPr/>
    </dgm:pt>
    <dgm:pt modelId="{7FAA3B50-CF1F-40D0-8BA1-538EEAD92E96}" type="pres">
      <dgm:prSet presAssocID="{EB5F95D9-C604-4C99-B773-D6164D63E521}" presName="horzThree" presStyleCnt="0"/>
      <dgm:spPr/>
    </dgm:pt>
    <dgm:pt modelId="{C79AD64B-042F-418D-AD3D-E43128D79066}" type="pres">
      <dgm:prSet presAssocID="{C8358E1B-A52F-48A4-B178-B1F4AAB9DD63}" presName="sibSpaceThree" presStyleCnt="0"/>
      <dgm:spPr/>
    </dgm:pt>
    <dgm:pt modelId="{9D49883E-FE1D-4765-86F7-E51C6579D724}" type="pres">
      <dgm:prSet presAssocID="{A75B6718-9C66-4797-8317-5BACA25A58F0}" presName="vertThree" presStyleCnt="0"/>
      <dgm:spPr/>
    </dgm:pt>
    <dgm:pt modelId="{CEBF3273-C608-4F4F-8880-779A062FB028}" type="pres">
      <dgm:prSet presAssocID="{A75B6718-9C66-4797-8317-5BACA25A58F0}" presName="txThree" presStyleLbl="node3" presStyleIdx="7" presStyleCnt="13">
        <dgm:presLayoutVars>
          <dgm:chPref val="3"/>
        </dgm:presLayoutVars>
      </dgm:prSet>
      <dgm:spPr/>
    </dgm:pt>
    <dgm:pt modelId="{ED198D40-2564-48C7-8A95-B08644D9B0EB}" type="pres">
      <dgm:prSet presAssocID="{A75B6718-9C66-4797-8317-5BACA25A58F0}" presName="horzThree" presStyleCnt="0"/>
      <dgm:spPr/>
    </dgm:pt>
    <dgm:pt modelId="{C109F8CE-9981-445B-A477-3ACF613CABA3}" type="pres">
      <dgm:prSet presAssocID="{51BE4BDF-42F3-4413-AA65-01646387EB17}" presName="sibSpaceThree" presStyleCnt="0"/>
      <dgm:spPr/>
    </dgm:pt>
    <dgm:pt modelId="{D1462FFF-14A6-4AE3-A204-2F49669973B3}" type="pres">
      <dgm:prSet presAssocID="{FF2EBCED-AB23-4093-B6E2-12B35EB6C515}" presName="vertThree" presStyleCnt="0"/>
      <dgm:spPr/>
    </dgm:pt>
    <dgm:pt modelId="{2B7F815C-A783-4568-89F4-F67CE2022362}" type="pres">
      <dgm:prSet presAssocID="{FF2EBCED-AB23-4093-B6E2-12B35EB6C515}" presName="txThree" presStyleLbl="node3" presStyleIdx="8" presStyleCnt="13">
        <dgm:presLayoutVars>
          <dgm:chPref val="3"/>
        </dgm:presLayoutVars>
      </dgm:prSet>
      <dgm:spPr/>
    </dgm:pt>
    <dgm:pt modelId="{E4DFB67D-AD13-4DBF-8240-127AA3F52C16}" type="pres">
      <dgm:prSet presAssocID="{FF2EBCED-AB23-4093-B6E2-12B35EB6C515}" presName="horzThree" presStyleCnt="0"/>
      <dgm:spPr/>
    </dgm:pt>
    <dgm:pt modelId="{5A2A020B-3B0E-4DF8-AA23-000DDA64FA9D}" type="pres">
      <dgm:prSet presAssocID="{C4575333-D8F6-4119-B01B-5D32E7ECD140}" presName="sibSpaceTwo" presStyleCnt="0"/>
      <dgm:spPr/>
    </dgm:pt>
    <dgm:pt modelId="{EF334636-DC84-4F91-9501-461A591AB0F0}" type="pres">
      <dgm:prSet presAssocID="{90A947A9-1DA2-4ACF-A672-CF1749D50E41}" presName="vertTwo" presStyleCnt="0"/>
      <dgm:spPr/>
    </dgm:pt>
    <dgm:pt modelId="{C220C1FC-2423-43C2-98CD-F437BBAEED1F}" type="pres">
      <dgm:prSet presAssocID="{90A947A9-1DA2-4ACF-A672-CF1749D50E41}" presName="txTwo" presStyleLbl="node2" presStyleIdx="3" presStyleCnt="5">
        <dgm:presLayoutVars>
          <dgm:chPref val="3"/>
        </dgm:presLayoutVars>
      </dgm:prSet>
      <dgm:spPr/>
    </dgm:pt>
    <dgm:pt modelId="{5CD7AD06-090F-42DD-A694-6A04BB55AF26}" type="pres">
      <dgm:prSet presAssocID="{90A947A9-1DA2-4ACF-A672-CF1749D50E41}" presName="parTransTwo" presStyleCnt="0"/>
      <dgm:spPr/>
    </dgm:pt>
    <dgm:pt modelId="{93623DEC-E3BE-4DDD-B720-7F2EA80BC5B9}" type="pres">
      <dgm:prSet presAssocID="{90A947A9-1DA2-4ACF-A672-CF1749D50E41}" presName="horzTwo" presStyleCnt="0"/>
      <dgm:spPr/>
    </dgm:pt>
    <dgm:pt modelId="{4909B51B-3D0C-416D-821B-9BF092D33F61}" type="pres">
      <dgm:prSet presAssocID="{07132750-60CE-45CF-8104-1DC54FACE6DA}" presName="vertThree" presStyleCnt="0"/>
      <dgm:spPr/>
    </dgm:pt>
    <dgm:pt modelId="{A9659B98-CC82-4DF7-B931-A351D9C698A1}" type="pres">
      <dgm:prSet presAssocID="{07132750-60CE-45CF-8104-1DC54FACE6DA}" presName="txThree" presStyleLbl="node3" presStyleIdx="9" presStyleCnt="13">
        <dgm:presLayoutVars>
          <dgm:chPref val="3"/>
        </dgm:presLayoutVars>
      </dgm:prSet>
      <dgm:spPr/>
    </dgm:pt>
    <dgm:pt modelId="{7E03D0FE-05B4-49D6-8529-942BF8906120}" type="pres">
      <dgm:prSet presAssocID="{07132750-60CE-45CF-8104-1DC54FACE6DA}" presName="horzThree" presStyleCnt="0"/>
      <dgm:spPr/>
    </dgm:pt>
    <dgm:pt modelId="{014FC2EA-4EDE-4344-B3BD-AD70314B4A26}" type="pres">
      <dgm:prSet presAssocID="{84A4FEA6-2D81-4972-862F-73EDD8C647BF}" presName="sibSpaceThree" presStyleCnt="0"/>
      <dgm:spPr/>
    </dgm:pt>
    <dgm:pt modelId="{95DD3BE2-0A2B-4959-B4DB-92E8390C73A5}" type="pres">
      <dgm:prSet presAssocID="{71D5BB99-9C0D-4E2E-84C7-28B42B0C9984}" presName="vertThree" presStyleCnt="0"/>
      <dgm:spPr/>
    </dgm:pt>
    <dgm:pt modelId="{62C4CF4F-C888-40B1-8C8E-4F12228CFEE3}" type="pres">
      <dgm:prSet presAssocID="{71D5BB99-9C0D-4E2E-84C7-28B42B0C9984}" presName="txThree" presStyleLbl="node3" presStyleIdx="10" presStyleCnt="13">
        <dgm:presLayoutVars>
          <dgm:chPref val="3"/>
        </dgm:presLayoutVars>
      </dgm:prSet>
      <dgm:spPr/>
    </dgm:pt>
    <dgm:pt modelId="{5C8E75EE-0C2E-4F45-BD63-B4A114481CA7}" type="pres">
      <dgm:prSet presAssocID="{71D5BB99-9C0D-4E2E-84C7-28B42B0C9984}" presName="horzThree" presStyleCnt="0"/>
      <dgm:spPr/>
    </dgm:pt>
    <dgm:pt modelId="{2FCEF744-6528-49BF-8D7A-CF47CAD4A8BE}" type="pres">
      <dgm:prSet presAssocID="{A31E4FCC-DA2B-4AF0-BA7D-6499E9676BB1}" presName="sibSpaceTwo" presStyleCnt="0"/>
      <dgm:spPr/>
    </dgm:pt>
    <dgm:pt modelId="{58166371-6BE9-4DD9-9C03-1E3F724CE01F}" type="pres">
      <dgm:prSet presAssocID="{AA445D51-FD50-47E6-B17D-5733B59C9B12}" presName="vertTwo" presStyleCnt="0"/>
      <dgm:spPr/>
    </dgm:pt>
    <dgm:pt modelId="{D08C3058-9C38-46F7-A05C-58331FEE01C7}" type="pres">
      <dgm:prSet presAssocID="{AA445D51-FD50-47E6-B17D-5733B59C9B12}" presName="txTwo" presStyleLbl="node2" presStyleIdx="4" presStyleCnt="5">
        <dgm:presLayoutVars>
          <dgm:chPref val="3"/>
        </dgm:presLayoutVars>
      </dgm:prSet>
      <dgm:spPr/>
    </dgm:pt>
    <dgm:pt modelId="{6A3010F3-20FE-4FF8-AE67-44F9A2BD46E2}" type="pres">
      <dgm:prSet presAssocID="{AA445D51-FD50-47E6-B17D-5733B59C9B12}" presName="parTransTwo" presStyleCnt="0"/>
      <dgm:spPr/>
    </dgm:pt>
    <dgm:pt modelId="{109B1534-C547-465E-B502-62A9D5674EAE}" type="pres">
      <dgm:prSet presAssocID="{AA445D51-FD50-47E6-B17D-5733B59C9B12}" presName="horzTwo" presStyleCnt="0"/>
      <dgm:spPr/>
    </dgm:pt>
    <dgm:pt modelId="{1EFB90EC-CA36-4D7B-B468-320B0AD1E88C}" type="pres">
      <dgm:prSet presAssocID="{BEC6080B-9E5B-419D-993A-EC061B670847}" presName="vertThree" presStyleCnt="0"/>
      <dgm:spPr/>
    </dgm:pt>
    <dgm:pt modelId="{5F43B516-B2AC-4705-8E0E-AE25734CE158}" type="pres">
      <dgm:prSet presAssocID="{BEC6080B-9E5B-419D-993A-EC061B670847}" presName="txThree" presStyleLbl="node3" presStyleIdx="11" presStyleCnt="13">
        <dgm:presLayoutVars>
          <dgm:chPref val="3"/>
        </dgm:presLayoutVars>
      </dgm:prSet>
      <dgm:spPr/>
    </dgm:pt>
    <dgm:pt modelId="{0EB32835-B61B-481D-AD07-991E3920A84B}" type="pres">
      <dgm:prSet presAssocID="{BEC6080B-9E5B-419D-993A-EC061B670847}" presName="horzThree" presStyleCnt="0"/>
      <dgm:spPr/>
    </dgm:pt>
    <dgm:pt modelId="{A8E4C10B-2425-4093-AD31-CD06CB7DF2E6}" type="pres">
      <dgm:prSet presAssocID="{1B82682F-D58A-406B-B7A7-EAAF0BAE5DB6}" presName="sibSpaceThree" presStyleCnt="0"/>
      <dgm:spPr/>
    </dgm:pt>
    <dgm:pt modelId="{C40B8A76-14C2-4760-A738-F13F0736102E}" type="pres">
      <dgm:prSet presAssocID="{C25C467B-612A-4E7E-A497-78F583316E3A}" presName="vertThree" presStyleCnt="0"/>
      <dgm:spPr/>
    </dgm:pt>
    <dgm:pt modelId="{21283586-EC88-4F1C-9446-DC393D650DC5}" type="pres">
      <dgm:prSet presAssocID="{C25C467B-612A-4E7E-A497-78F583316E3A}" presName="txThree" presStyleLbl="node3" presStyleIdx="12" presStyleCnt="13">
        <dgm:presLayoutVars>
          <dgm:chPref val="3"/>
        </dgm:presLayoutVars>
      </dgm:prSet>
      <dgm:spPr/>
    </dgm:pt>
    <dgm:pt modelId="{708054BA-A8D6-4E1E-A37F-E8606933E1C4}" type="pres">
      <dgm:prSet presAssocID="{C25C467B-612A-4E7E-A497-78F583316E3A}" presName="horzThree" presStyleCnt="0"/>
      <dgm:spPr/>
    </dgm:pt>
  </dgm:ptLst>
  <dgm:cxnLst>
    <dgm:cxn modelId="{56FA2303-789A-4F5D-8C27-CA6E816DABFF}" srcId="{B22F1AC0-FAB3-4EED-9A5D-F67403AB288F}" destId="{A75B6718-9C66-4797-8317-5BACA25A58F0}" srcOrd="1" destOrd="0" parTransId="{9186A968-2F3A-4C9E-AA06-E30E33BE7F92}" sibTransId="{51BE4BDF-42F3-4413-AA65-01646387EB17}"/>
    <dgm:cxn modelId="{5F983506-0BC1-46D2-95D0-E02864DDA219}" srcId="{35A497A6-F98F-499E-9688-0D542361B005}" destId="{BB892817-82D5-446F-8292-28A0213277F6}" srcOrd="1" destOrd="0" parTransId="{DA9EADD4-2B9A-49AD-A9DB-B10CD8AAF638}" sibTransId="{5CB08695-9B97-40CD-A9BF-648EC2444DCC}"/>
    <dgm:cxn modelId="{47D56E0B-0DE5-4A65-B4D0-9AA913B14DD8}" srcId="{C9DB1CD1-3E7A-4022-BEB7-FB2A8FB76A82}" destId="{90A947A9-1DA2-4ACF-A672-CF1749D50E41}" srcOrd="1" destOrd="0" parTransId="{44C0004B-B3B3-4AE8-BFA8-DC31A4A741FA}" sibTransId="{A31E4FCC-DA2B-4AF0-BA7D-6499E9676BB1}"/>
    <dgm:cxn modelId="{808EDA0C-B7A7-41F4-B27A-C98C1BA561CA}" srcId="{C9DB1CD1-3E7A-4022-BEB7-FB2A8FB76A82}" destId="{B22F1AC0-FAB3-4EED-9A5D-F67403AB288F}" srcOrd="0" destOrd="0" parTransId="{F4D8EA8C-0613-4F14-9E8A-E96648CB4CCE}" sibTransId="{C4575333-D8F6-4119-B01B-5D32E7ECD140}"/>
    <dgm:cxn modelId="{B6FC8E0D-54AA-474B-9E2D-98283B33B707}" type="presOf" srcId="{35A497A6-F98F-499E-9688-0D542361B005}" destId="{E93BAE9C-DD20-4B01-A4E6-74495599CB82}" srcOrd="0" destOrd="0" presId="urn:microsoft.com/office/officeart/2005/8/layout/hierarchy4"/>
    <dgm:cxn modelId="{BA112111-8B0E-4DD6-AD5B-C41EB5823D82}" type="presOf" srcId="{B22F1AC0-FAB3-4EED-9A5D-F67403AB288F}" destId="{41136283-32D1-4B23-B6E5-4F57D24AEF8C}" srcOrd="0" destOrd="0" presId="urn:microsoft.com/office/officeart/2005/8/layout/hierarchy4"/>
    <dgm:cxn modelId="{4C604517-A2E0-45E4-A937-F7698681E322}" srcId="{E3D71148-1348-4F82-8C51-E287F60E00B3}" destId="{1548636D-EE63-4975-B909-5FE2716DBFC7}" srcOrd="0" destOrd="0" parTransId="{2CDFF403-1BDD-435E-82C7-E1BB8CF176C3}" sibTransId="{5948F8A1-EA0F-4F86-8F20-F6250EE206BE}"/>
    <dgm:cxn modelId="{27918B22-49B4-45AE-96C6-D60EA657910C}" srcId="{D07DBCE2-7873-41A4-A623-C54F69FBA9CC}" destId="{EB7312CD-C5D4-49C6-8EAE-3536A7C8379A}" srcOrd="0" destOrd="0" parTransId="{BDAED92A-EF41-4884-96F7-C5A064B12D20}" sibTransId="{60707876-2F4F-4BE5-A797-F9FA6C16F756}"/>
    <dgm:cxn modelId="{CCA4BD24-850A-4460-89B1-0B6513CBE8EC}" srcId="{B1CCF3F3-0893-4840-A502-03F0D6294888}" destId="{B427B01E-0131-4899-A88F-54E0DAA19B9B}" srcOrd="0" destOrd="0" parTransId="{4A449AF5-B0DA-4D0A-8160-9E2AF2587D64}" sibTransId="{5CD31460-8851-43F2-8E68-C4C55B61EFD5}"/>
    <dgm:cxn modelId="{D9D37527-0901-49FB-9E80-73E208B737B3}" srcId="{2062062A-4432-418B-9AB0-891F16D0BC90}" destId="{3ADB36C3-5746-4FCD-8C4E-52BA0380E9FB}" srcOrd="0" destOrd="0" parTransId="{3229354D-C089-4216-B1C5-9CA1C444E315}" sibTransId="{56C59905-CF53-44D3-A7FC-6E2B4417ED8D}"/>
    <dgm:cxn modelId="{1AF6B42C-D2E2-4240-9225-DB2A29E4F381}" type="presOf" srcId="{CABB7781-66A5-484E-B1D8-2D852EB6C781}" destId="{918617DA-8A92-42E7-8833-B60804F1E2F9}" srcOrd="0" destOrd="0" presId="urn:microsoft.com/office/officeart/2005/8/layout/hierarchy4"/>
    <dgm:cxn modelId="{E604C52E-0021-48CE-BA08-280E211B6682}" srcId="{35A497A6-F98F-499E-9688-0D542361B005}" destId="{34EA5EFC-459D-4A74-ACE7-BC3A445DE8BE}" srcOrd="2" destOrd="0" parTransId="{4D8C4857-F2D0-4096-A691-F0A71B0EEB9D}" sibTransId="{750466B0-E411-4AEF-92B7-CC8A6805E29E}"/>
    <dgm:cxn modelId="{E9374F2F-A7BB-46BC-94BF-D9C87827E746}" srcId="{7AC7CC07-A375-46DA-A01E-22A2EC32DB68}" destId="{8164ED4E-C87C-4231-9B94-CFBB3FFD876E}" srcOrd="0" destOrd="0" parTransId="{AD8D2FCB-A42F-48CF-9070-C0F59D5765BC}" sibTransId="{E8142645-3AC6-4E7B-8DCE-09D17FF5F3C4}"/>
    <dgm:cxn modelId="{CAD21131-CFED-400C-AF4D-C0460F53F55E}" type="presOf" srcId="{2190E1F9-7769-46F2-B7A6-9B1B8F8D8144}" destId="{9D2AD67E-114E-4D00-810A-546D8F7BE6D0}" srcOrd="0" destOrd="0" presId="urn:microsoft.com/office/officeart/2005/8/layout/hierarchy4"/>
    <dgm:cxn modelId="{797BB833-6F4B-4AD4-BDA9-12F2B59DA6D2}" type="presOf" srcId="{B1CCF3F3-0893-4840-A502-03F0D6294888}" destId="{61C31D1B-1088-4D18-8EDD-2B294385E800}" srcOrd="0" destOrd="0" presId="urn:microsoft.com/office/officeart/2005/8/layout/hierarchy4"/>
    <dgm:cxn modelId="{877C4635-C5F3-4817-A953-B6DB3958D4B3}" srcId="{F3491ACE-0163-4570-8239-E5D8EAF914FF}" destId="{429DCF40-4A1D-40FD-9E8B-ABF653EA7D85}" srcOrd="0" destOrd="0" parTransId="{979C1E3E-8D35-4B1A-97E4-9A447BF80BBD}" sibTransId="{C119EB76-FD54-407B-8E26-59ABDA3F86E5}"/>
    <dgm:cxn modelId="{F6E19F35-C9B1-49CA-B0AD-89A07A6E402F}" type="presOf" srcId="{3191558C-CD1F-49BC-96D1-FFFB032FF47B}" destId="{8A932E69-6EE9-4C17-8C66-8567A1D2E535}" srcOrd="0" destOrd="0" presId="urn:microsoft.com/office/officeart/2005/8/layout/hierarchy4"/>
    <dgm:cxn modelId="{913AD63A-3A5A-49E5-87EF-69DB49B8E4B3}" srcId="{BB892817-82D5-446F-8292-28A0213277F6}" destId="{B1CCF3F3-0893-4840-A502-03F0D6294888}" srcOrd="0" destOrd="0" parTransId="{EDB277D9-B011-4FE0-99D7-0CEA617FFE1D}" sibTransId="{4045722C-F773-443E-94CA-83112DA61A14}"/>
    <dgm:cxn modelId="{D84DB740-CA10-421C-AB85-D9C83AAEEEFA}" type="presOf" srcId="{F3491ACE-0163-4570-8239-E5D8EAF914FF}" destId="{1BC010A8-210C-4CE2-A339-DA0C120DD19B}" srcOrd="0" destOrd="0" presId="urn:microsoft.com/office/officeart/2005/8/layout/hierarchy4"/>
    <dgm:cxn modelId="{236F7F5C-351A-4039-8EDE-7580C96212D5}" type="presOf" srcId="{BB892817-82D5-446F-8292-28A0213277F6}" destId="{956F009B-9C18-44C7-9A59-8D443F59DB08}" srcOrd="0" destOrd="0" presId="urn:microsoft.com/office/officeart/2005/8/layout/hierarchy4"/>
    <dgm:cxn modelId="{FE15915C-81B7-4FEE-92FD-D81C822A1A92}" type="presOf" srcId="{D07DBCE2-7873-41A4-A623-C54F69FBA9CC}" destId="{15AD83E5-6D3C-4E38-A573-E4AA76C6B7F4}" srcOrd="0" destOrd="0" presId="urn:microsoft.com/office/officeart/2005/8/layout/hierarchy4"/>
    <dgm:cxn modelId="{215F945D-ACBB-4654-9B23-C046FECC8B35}" type="presOf" srcId="{3ADB36C3-5746-4FCD-8C4E-52BA0380E9FB}" destId="{0EC20E85-E45B-4A43-9604-EFBE984CB42A}" srcOrd="0" destOrd="0" presId="urn:microsoft.com/office/officeart/2005/8/layout/hierarchy4"/>
    <dgm:cxn modelId="{C5DAD45F-55BE-4B49-9A9B-46254F4688CF}" type="presOf" srcId="{429DCF40-4A1D-40FD-9E8B-ABF653EA7D85}" destId="{DBEEBD5A-6B5D-4BF0-A4BC-2EB5A83AF0A3}" srcOrd="0" destOrd="0" presId="urn:microsoft.com/office/officeart/2005/8/layout/hierarchy4"/>
    <dgm:cxn modelId="{D1174442-076D-4705-A99D-0BC14E0FAC71}" type="presOf" srcId="{55C92CC7-5AB8-468B-A76C-D734DDCCE987}" destId="{38E1CFAA-4B71-4560-8818-371FE9DCA857}" srcOrd="0" destOrd="0" presId="urn:microsoft.com/office/officeart/2005/8/layout/hierarchy4"/>
    <dgm:cxn modelId="{CE4C9548-DDDB-4A0A-83B7-EF3B750A2DAB}" srcId="{90A947A9-1DA2-4ACF-A672-CF1749D50E41}" destId="{71D5BB99-9C0D-4E2E-84C7-28B42B0C9984}" srcOrd="1" destOrd="0" parTransId="{CECF744A-E4E0-4DDF-A74C-58B7F65D77D9}" sibTransId="{5436B436-71E2-4996-A643-55C97B803650}"/>
    <dgm:cxn modelId="{6CB43F4A-7AE3-41FE-87D7-20338B6A8F7C}" type="presOf" srcId="{7AC7CC07-A375-46DA-A01E-22A2EC32DB68}" destId="{227120EE-E51E-4F16-8226-3C4008E904D1}" srcOrd="0" destOrd="0" presId="urn:microsoft.com/office/officeart/2005/8/layout/hierarchy4"/>
    <dgm:cxn modelId="{71D5C84A-94C9-4694-A0A1-FEF0E8E80E85}" srcId="{CABB7781-66A5-484E-B1D8-2D852EB6C781}" destId="{2062062A-4432-418B-9AB0-891F16D0BC90}" srcOrd="0" destOrd="0" parTransId="{2322F14C-0905-4B87-8068-491CD5BC09DF}" sibTransId="{87A7F2CD-8A2C-4C8C-BCB6-5453713C58F6}"/>
    <dgm:cxn modelId="{C36D3C6C-4C57-43A6-9E53-13B9CFD623F1}" type="presOf" srcId="{4B448C84-B1B8-4E58-A932-FC9F9BB91D0A}" destId="{6BCE7419-B902-497E-AAB5-77E3D08DFBBA}" srcOrd="0" destOrd="0" presId="urn:microsoft.com/office/officeart/2005/8/layout/hierarchy4"/>
    <dgm:cxn modelId="{29D13472-9AD7-4F89-8053-E03BF1633217}" type="presOf" srcId="{2062062A-4432-418B-9AB0-891F16D0BC90}" destId="{689453DD-0A48-4CCA-A5C6-521F3C0B5C1C}" srcOrd="0" destOrd="0" presId="urn:microsoft.com/office/officeart/2005/8/layout/hierarchy4"/>
    <dgm:cxn modelId="{51751154-1386-464D-9C75-333E8CDED546}" srcId="{90B50FFA-09F7-49E4-8A30-6109D96DA018}" destId="{7996D81A-C60B-442D-9E78-FF7E05685FF8}" srcOrd="0" destOrd="0" parTransId="{59156306-0A11-4A5F-BCB6-35B59F2111A3}" sibTransId="{A1FDA0CB-22B5-4632-8FF1-8320778B28AC}"/>
    <dgm:cxn modelId="{4C716756-9FC4-4710-9B65-5EFC7FB587CB}" srcId="{4B448C84-B1B8-4E58-A932-FC9F9BB91D0A}" destId="{F913FEB0-9187-4EC3-8554-AEC57653F8F9}" srcOrd="0" destOrd="0" parTransId="{2B51F297-6F10-44E1-801A-D1D49E43BEB0}" sibTransId="{B83B698E-8C0E-4B63-8B10-DBCAE540BF11}"/>
    <dgm:cxn modelId="{0851BA76-7E04-49B0-891A-3404839B231D}" srcId="{AA445D51-FD50-47E6-B17D-5733B59C9B12}" destId="{C25C467B-612A-4E7E-A497-78F583316E3A}" srcOrd="1" destOrd="0" parTransId="{7AE613D8-4948-4EB2-A948-E591448E298B}" sibTransId="{4C5DA1D7-4A3B-4814-8DE5-07B1BA4B9E3F}"/>
    <dgm:cxn modelId="{FF2C8877-4556-440A-9768-3FA5B3F13B8E}" type="presOf" srcId="{418FDA4A-5157-4DE3-B294-53AEE9A3A204}" destId="{A2A4E51B-3568-496F-A2D4-FAEC044A7A00}" srcOrd="0" destOrd="0" presId="urn:microsoft.com/office/officeart/2005/8/layout/hierarchy4"/>
    <dgm:cxn modelId="{83B6F559-C083-4E07-B522-6A62EE12566E}" srcId="{429DCF40-4A1D-40FD-9E8B-ABF653EA7D85}" destId="{D07DBCE2-7873-41A4-A623-C54F69FBA9CC}" srcOrd="2" destOrd="0" parTransId="{46CDEA1C-59D9-46BA-BCC2-AF0F65375C82}" sibTransId="{DC0B0D97-A34E-4BCE-A1C4-02B2772E5195}"/>
    <dgm:cxn modelId="{A4CCE15A-0AD8-4ABB-B8C5-1C51E7109373}" srcId="{2190E1F9-7769-46F2-B7A6-9B1B8F8D8144}" destId="{7AC7CC07-A375-46DA-A01E-22A2EC32DB68}" srcOrd="0" destOrd="0" parTransId="{5ABD8E0C-9136-45D9-AEA5-6D445F28095D}" sibTransId="{B13CD54E-59C2-4B87-9310-0B0593DEA9FF}"/>
    <dgm:cxn modelId="{DDA4D87C-47BC-4D33-A920-A3806D3A3B36}" srcId="{34EA5EFC-459D-4A74-ACE7-BC3A445DE8BE}" destId="{E3D71148-1348-4F82-8C51-E287F60E00B3}" srcOrd="0" destOrd="0" parTransId="{F6339835-EE3F-4C0D-92E7-48834AC7F0A0}" sibTransId="{E3AF8F98-78F3-48C2-8418-15D8A310ECB7}"/>
    <dgm:cxn modelId="{502C027D-41F2-4EAF-AAD9-0A96DA66ADC9}" srcId="{90B50FFA-09F7-49E4-8A30-6109D96DA018}" destId="{C9DB1CD1-3E7A-4022-BEB7-FB2A8FB76A82}" srcOrd="2" destOrd="0" parTransId="{D559A920-FE4D-42D7-A9BA-36D3AA413390}" sibTransId="{0D05B3AD-8ECF-4951-BDCE-827A178E22F2}"/>
    <dgm:cxn modelId="{CA71807D-3C83-4F07-BD75-FC68DACF7C62}" srcId="{90B50FFA-09F7-49E4-8A30-6109D96DA018}" destId="{F3491ACE-0163-4570-8239-E5D8EAF914FF}" srcOrd="1" destOrd="0" parTransId="{450DEF89-0F46-4B22-A269-F73483EAF22D}" sibTransId="{FA47C231-BD9C-45A3-AE2E-D314D650D9D4}"/>
    <dgm:cxn modelId="{9059837F-6AFC-44F2-8DD3-9BFAC7F84501}" type="presOf" srcId="{F913FEB0-9187-4EC3-8554-AEC57653F8F9}" destId="{5FEB149A-B610-4ADA-AAFB-F802A8C46DF3}" srcOrd="0" destOrd="0" presId="urn:microsoft.com/office/officeart/2005/8/layout/hierarchy4"/>
    <dgm:cxn modelId="{3406B883-45B7-4302-9665-91F84E40D506}" type="presOf" srcId="{90A947A9-1DA2-4ACF-A672-CF1749D50E41}" destId="{C220C1FC-2423-43C2-98CD-F437BBAEED1F}" srcOrd="0" destOrd="0" presId="urn:microsoft.com/office/officeart/2005/8/layout/hierarchy4"/>
    <dgm:cxn modelId="{7472498A-E26F-43A7-B9A1-18721491ADF5}" type="presOf" srcId="{07132750-60CE-45CF-8104-1DC54FACE6DA}" destId="{A9659B98-CC82-4DF7-B931-A351D9C698A1}" srcOrd="0" destOrd="0" presId="urn:microsoft.com/office/officeart/2005/8/layout/hierarchy4"/>
    <dgm:cxn modelId="{EB9B908C-0B15-4938-BB3D-0BCDD6EC36B2}" srcId="{2062062A-4432-418B-9AB0-891F16D0BC90}" destId="{418FDA4A-5157-4DE3-B294-53AEE9A3A204}" srcOrd="1" destOrd="0" parTransId="{F89813E2-E10E-46DE-A16C-A2C669195790}" sibTransId="{10FE7D23-39BC-42E3-8964-822AB1483ED0}"/>
    <dgm:cxn modelId="{3E58528D-11FF-4E58-9B0F-6F7356A30676}" type="presOf" srcId="{1548636D-EE63-4975-B909-5FE2716DBFC7}" destId="{8F67D2BA-5D1D-42DA-84EC-DD4D67D45324}" srcOrd="0" destOrd="0" presId="urn:microsoft.com/office/officeart/2005/8/layout/hierarchy4"/>
    <dgm:cxn modelId="{6F9E2D97-D8A7-4686-996A-2AAD40831B75}" type="presOf" srcId="{B427B01E-0131-4899-A88F-54E0DAA19B9B}" destId="{3ADCD5BB-5A69-4A28-8376-53880ED90504}" srcOrd="0" destOrd="0" presId="urn:microsoft.com/office/officeart/2005/8/layout/hierarchy4"/>
    <dgm:cxn modelId="{6F96519A-4A2A-490C-B870-E174DAD5091D}" type="presOf" srcId="{AA445D51-FD50-47E6-B17D-5733B59C9B12}" destId="{D08C3058-9C38-46F7-A05C-58331FEE01C7}" srcOrd="0" destOrd="0" presId="urn:microsoft.com/office/officeart/2005/8/layout/hierarchy4"/>
    <dgm:cxn modelId="{464C0E9B-952D-461B-8593-10C9EED884AC}" srcId="{F913FEB0-9187-4EC3-8554-AEC57653F8F9}" destId="{9F149014-CDD8-4B69-BD46-049ADE554FD3}" srcOrd="0" destOrd="0" parTransId="{BCBFF23A-0FB1-4039-B149-2711902413B0}" sibTransId="{A43406E6-891A-469C-A5FC-DA41D8857F2C}"/>
    <dgm:cxn modelId="{FE8E8EA1-9B5C-490C-88F9-A0548FE303F5}" type="presOf" srcId="{C9DB1CD1-3E7A-4022-BEB7-FB2A8FB76A82}" destId="{411E3E91-2875-495B-B286-ADCA0A89B9BC}" srcOrd="0" destOrd="0" presId="urn:microsoft.com/office/officeart/2005/8/layout/hierarchy4"/>
    <dgm:cxn modelId="{0212D3A1-F53C-4008-8B9C-19445868CCF2}" type="presOf" srcId="{C25C467B-612A-4E7E-A497-78F583316E3A}" destId="{21283586-EC88-4F1C-9446-DC393D650DC5}" srcOrd="0" destOrd="0" presId="urn:microsoft.com/office/officeart/2005/8/layout/hierarchy4"/>
    <dgm:cxn modelId="{1BD32FA3-FA75-4EED-8466-980E78A79A7C}" type="presOf" srcId="{8164ED4E-C87C-4231-9B94-CFBB3FFD876E}" destId="{C6CF3A67-F987-4287-AC34-FD952B495A9A}" srcOrd="0" destOrd="0" presId="urn:microsoft.com/office/officeart/2005/8/layout/hierarchy4"/>
    <dgm:cxn modelId="{B79B86A4-574B-4521-A943-D332B7ABFDA3}" srcId="{7996D81A-C60B-442D-9E78-FF7E05685FF8}" destId="{35A497A6-F98F-499E-9688-0D542361B005}" srcOrd="0" destOrd="0" parTransId="{2F7C84F8-844F-4865-822C-1EE335FA4FFF}" sibTransId="{E4819DBA-723A-48F2-967C-587EC826DA6C}"/>
    <dgm:cxn modelId="{4BA7EDA5-EF00-450C-80E4-DDDA9AACCA2C}" type="presOf" srcId="{FF2EBCED-AB23-4093-B6E2-12B35EB6C515}" destId="{2B7F815C-A783-4568-89F4-F67CE2022362}" srcOrd="0" destOrd="0" presId="urn:microsoft.com/office/officeart/2005/8/layout/hierarchy4"/>
    <dgm:cxn modelId="{71EFD2A7-8FEC-4C02-B06C-21CEC3EE0687}" type="presOf" srcId="{EB7312CD-C5D4-49C6-8EAE-3536A7C8379A}" destId="{FACA6177-70E1-4E8F-B932-12AFFD3D1D4A}" srcOrd="0" destOrd="0" presId="urn:microsoft.com/office/officeart/2005/8/layout/hierarchy4"/>
    <dgm:cxn modelId="{45F341AD-3AA5-4BCB-BA67-7CC48A4C281C}" srcId="{AA445D51-FD50-47E6-B17D-5733B59C9B12}" destId="{BEC6080B-9E5B-419D-993A-EC061B670847}" srcOrd="0" destOrd="0" parTransId="{AD1F7353-E6FB-435C-B538-6274F43CDFA3}" sibTransId="{1B82682F-D58A-406B-B7A7-EAAF0BAE5DB6}"/>
    <dgm:cxn modelId="{F00CA8AE-7346-4584-A535-13B4FF454596}" srcId="{B22F1AC0-FAB3-4EED-9A5D-F67403AB288F}" destId="{EB5F95D9-C604-4C99-B773-D6164D63E521}" srcOrd="0" destOrd="0" parTransId="{F8B7AFA2-40EF-4565-A942-130B33BC87D3}" sibTransId="{C8358E1B-A52F-48A4-B178-B1F4AAB9DD63}"/>
    <dgm:cxn modelId="{F8F768B1-350D-4555-BB3E-27C79CE74F3B}" type="presOf" srcId="{90B50FFA-09F7-49E4-8A30-6109D96DA018}" destId="{A82A4668-AA2E-4D6B-AB63-1A10BC64FF59}" srcOrd="0" destOrd="0" presId="urn:microsoft.com/office/officeart/2005/8/layout/hierarchy4"/>
    <dgm:cxn modelId="{2DB5FAB2-C707-407E-BDD3-B79DA596C70D}" srcId="{429DCF40-4A1D-40FD-9E8B-ABF653EA7D85}" destId="{4B448C84-B1B8-4E58-A932-FC9F9BB91D0A}" srcOrd="1" destOrd="0" parTransId="{184C5986-4EEC-4BF0-AAE3-13A08D5DEF2B}" sibTransId="{A5035316-1333-4E80-844D-21B550E3479E}"/>
    <dgm:cxn modelId="{7AFC45BD-1FC7-49D8-9257-AD08E2E17521}" type="presOf" srcId="{EB5F95D9-C604-4C99-B773-D6164D63E521}" destId="{201E9687-17DF-435E-96B9-C06CDE0F5FB3}" srcOrd="0" destOrd="0" presId="urn:microsoft.com/office/officeart/2005/8/layout/hierarchy4"/>
    <dgm:cxn modelId="{16BAC1BF-7986-48D3-B0AA-39DAA974CE5D}" type="presOf" srcId="{9F149014-CDD8-4B69-BD46-049ADE554FD3}" destId="{0BF534A8-3EB3-4D13-BCB5-3FE41BAF3C40}" srcOrd="0" destOrd="0" presId="urn:microsoft.com/office/officeart/2005/8/layout/hierarchy4"/>
    <dgm:cxn modelId="{E4FB39C1-BFAF-430E-8EB7-AF35BF08357B}" type="presOf" srcId="{A75B6718-9C66-4797-8317-5BACA25A58F0}" destId="{CEBF3273-C608-4F4F-8880-779A062FB028}" srcOrd="0" destOrd="0" presId="urn:microsoft.com/office/officeart/2005/8/layout/hierarchy4"/>
    <dgm:cxn modelId="{FC8BA8C2-74BA-4444-A54C-51E6F4C46C8F}" srcId="{90A947A9-1DA2-4ACF-A672-CF1749D50E41}" destId="{07132750-60CE-45CF-8104-1DC54FACE6DA}" srcOrd="0" destOrd="0" parTransId="{819EAC9F-6EDE-45A0-B9DF-178B53CAFE6D}" sibTransId="{84A4FEA6-2D81-4972-862F-73EDD8C647BF}"/>
    <dgm:cxn modelId="{E40C12C3-9989-47A0-9B34-E7BECDBC3509}" type="presOf" srcId="{BEC6080B-9E5B-419D-993A-EC061B670847}" destId="{5F43B516-B2AC-4705-8E0E-AE25734CE158}" srcOrd="0" destOrd="0" presId="urn:microsoft.com/office/officeart/2005/8/layout/hierarchy4"/>
    <dgm:cxn modelId="{09CAE6CB-790C-4D79-A79B-C28A95471273}" srcId="{7AC7CC07-A375-46DA-A01E-22A2EC32DB68}" destId="{3191558C-CD1F-49BC-96D1-FFFB032FF47B}" srcOrd="1" destOrd="0" parTransId="{75882939-2F6B-4136-B784-59C8C4179CAA}" sibTransId="{048AB47A-18AC-47D6-8ACC-5A38A8D0A865}"/>
    <dgm:cxn modelId="{9A56D6D4-39B9-48BD-9079-77963EEBD926}" type="presOf" srcId="{34EA5EFC-459D-4A74-ACE7-BC3A445DE8BE}" destId="{9C01BD3E-911D-488B-B289-59A273515B01}" srcOrd="0" destOrd="0" presId="urn:microsoft.com/office/officeart/2005/8/layout/hierarchy4"/>
    <dgm:cxn modelId="{566C74DD-3B18-4525-BA63-0A4E60DA99E1}" srcId="{B22F1AC0-FAB3-4EED-9A5D-F67403AB288F}" destId="{FF2EBCED-AB23-4093-B6E2-12B35EB6C515}" srcOrd="2" destOrd="0" parTransId="{6202B34A-E1B1-473E-932D-4BA878AB5995}" sibTransId="{0DF4AD9E-D6B4-4A1A-B9C4-C9DDB887C132}"/>
    <dgm:cxn modelId="{81180ADE-8891-40F2-90FD-0A1F48F5CA25}" srcId="{EB7312CD-C5D4-49C6-8EAE-3536A7C8379A}" destId="{55C92CC7-5AB8-468B-A76C-D734DDCCE987}" srcOrd="0" destOrd="0" parTransId="{EF9FE374-E91B-4B68-AC87-3357A03B6E92}" sibTransId="{8B176D9A-48D8-4FE8-BD40-55D18E20A754}"/>
    <dgm:cxn modelId="{405AF3DF-6458-417A-ACCD-1254470371BB}" type="presOf" srcId="{7996D81A-C60B-442D-9E78-FF7E05685FF8}" destId="{55334612-5466-49B2-B225-3459912F95BB}" srcOrd="0" destOrd="0" presId="urn:microsoft.com/office/officeart/2005/8/layout/hierarchy4"/>
    <dgm:cxn modelId="{DFD447E2-6808-4363-B0FA-1AF76A09BAD8}" srcId="{35A497A6-F98F-499E-9688-0D542361B005}" destId="{2190E1F9-7769-46F2-B7A6-9B1B8F8D8144}" srcOrd="0" destOrd="0" parTransId="{6B259B3C-5A32-4F80-9689-9AF995815018}" sibTransId="{C87AB216-9D28-428A-A329-76F530E977B0}"/>
    <dgm:cxn modelId="{A7BFC7E5-53F8-43B9-85DF-C136820D6EB1}" type="presOf" srcId="{E3D71148-1348-4F82-8C51-E287F60E00B3}" destId="{EB7D2688-D5E5-4765-878C-3D33AD8CB429}" srcOrd="0" destOrd="0" presId="urn:microsoft.com/office/officeart/2005/8/layout/hierarchy4"/>
    <dgm:cxn modelId="{C26200E8-C24F-4F02-AD11-6A4FD879399E}" type="presOf" srcId="{71D5BB99-9C0D-4E2E-84C7-28B42B0C9984}" destId="{62C4CF4F-C888-40B1-8C8E-4F12228CFEE3}" srcOrd="0" destOrd="0" presId="urn:microsoft.com/office/officeart/2005/8/layout/hierarchy4"/>
    <dgm:cxn modelId="{4B9A42F6-DA1E-4A43-9F8A-90C73156EF10}" srcId="{C9DB1CD1-3E7A-4022-BEB7-FB2A8FB76A82}" destId="{AA445D51-FD50-47E6-B17D-5733B59C9B12}" srcOrd="2" destOrd="0" parTransId="{A5E3740B-769B-4DF3-8217-4C71907BFE91}" sibTransId="{6329C552-9920-4008-85A1-02028D335ADF}"/>
    <dgm:cxn modelId="{6D4B3EFE-B774-440D-954F-21E08C262103}" srcId="{429DCF40-4A1D-40FD-9E8B-ABF653EA7D85}" destId="{CABB7781-66A5-484E-B1D8-2D852EB6C781}" srcOrd="0" destOrd="0" parTransId="{BB0E0A44-ED5C-4ADB-B01C-1A2A83E8225A}" sibTransId="{1CC9487E-C615-4548-B224-C70E36266F64}"/>
    <dgm:cxn modelId="{D775CB07-4FD0-40D1-BDB2-798B4F299994}" type="presParOf" srcId="{A82A4668-AA2E-4D6B-AB63-1A10BC64FF59}" destId="{B6710626-2B93-4727-885F-7DCD870B7576}" srcOrd="0" destOrd="0" presId="urn:microsoft.com/office/officeart/2005/8/layout/hierarchy4"/>
    <dgm:cxn modelId="{689D9E0D-8362-4BCD-AE0E-DE9F44AFFFFD}" type="presParOf" srcId="{B6710626-2B93-4727-885F-7DCD870B7576}" destId="{55334612-5466-49B2-B225-3459912F95BB}" srcOrd="0" destOrd="0" presId="urn:microsoft.com/office/officeart/2005/8/layout/hierarchy4"/>
    <dgm:cxn modelId="{9972ABA8-C5C6-4352-90CE-FD07C53D8ECB}" type="presParOf" srcId="{B6710626-2B93-4727-885F-7DCD870B7576}" destId="{563D4467-5C67-4C90-96AB-D33CDB723261}" srcOrd="1" destOrd="0" presId="urn:microsoft.com/office/officeart/2005/8/layout/hierarchy4"/>
    <dgm:cxn modelId="{EBF80BEA-0875-48EC-8913-A53D3EF16D86}" type="presParOf" srcId="{B6710626-2B93-4727-885F-7DCD870B7576}" destId="{2711A9F2-0F54-4AD6-9A36-B71D6996A852}" srcOrd="2" destOrd="0" presId="urn:microsoft.com/office/officeart/2005/8/layout/hierarchy4"/>
    <dgm:cxn modelId="{4F5C8916-06A0-4565-A184-45EAB06F36A8}" type="presParOf" srcId="{2711A9F2-0F54-4AD6-9A36-B71D6996A852}" destId="{4A0A8D7E-E9C1-441D-9A3F-170EF349C97C}" srcOrd="0" destOrd="0" presId="urn:microsoft.com/office/officeart/2005/8/layout/hierarchy4"/>
    <dgm:cxn modelId="{83F372D6-287D-481E-8385-73602AC42959}" type="presParOf" srcId="{4A0A8D7E-E9C1-441D-9A3F-170EF349C97C}" destId="{E93BAE9C-DD20-4B01-A4E6-74495599CB82}" srcOrd="0" destOrd="0" presId="urn:microsoft.com/office/officeart/2005/8/layout/hierarchy4"/>
    <dgm:cxn modelId="{70489980-07A6-4C75-BE04-A2A761F06A74}" type="presParOf" srcId="{4A0A8D7E-E9C1-441D-9A3F-170EF349C97C}" destId="{D06618A7-CE30-45A5-86CC-6EED12E97633}" srcOrd="1" destOrd="0" presId="urn:microsoft.com/office/officeart/2005/8/layout/hierarchy4"/>
    <dgm:cxn modelId="{7F8631B4-4EF0-4BCE-81BB-928F7CE2A2E8}" type="presParOf" srcId="{4A0A8D7E-E9C1-441D-9A3F-170EF349C97C}" destId="{48C70A26-F219-488E-A2F1-7A3FEE9B66AF}" srcOrd="2" destOrd="0" presId="urn:microsoft.com/office/officeart/2005/8/layout/hierarchy4"/>
    <dgm:cxn modelId="{41415B1E-CDD8-47B4-B156-B43B5608B62D}" type="presParOf" srcId="{48C70A26-F219-488E-A2F1-7A3FEE9B66AF}" destId="{C8840B3E-4E28-4D84-A77C-8AC31231C1EE}" srcOrd="0" destOrd="0" presId="urn:microsoft.com/office/officeart/2005/8/layout/hierarchy4"/>
    <dgm:cxn modelId="{BF93535C-A087-4226-9BE2-99611B1004CC}" type="presParOf" srcId="{C8840B3E-4E28-4D84-A77C-8AC31231C1EE}" destId="{9D2AD67E-114E-4D00-810A-546D8F7BE6D0}" srcOrd="0" destOrd="0" presId="urn:microsoft.com/office/officeart/2005/8/layout/hierarchy4"/>
    <dgm:cxn modelId="{248F2F4C-D41D-4B53-81F5-CFA78E85F3AF}" type="presParOf" srcId="{C8840B3E-4E28-4D84-A77C-8AC31231C1EE}" destId="{25D5E27E-B8E1-43F6-A9C1-6E5065EE5B6D}" srcOrd="1" destOrd="0" presId="urn:microsoft.com/office/officeart/2005/8/layout/hierarchy4"/>
    <dgm:cxn modelId="{E3316121-3F5C-4E53-AFBB-C67011B411FB}" type="presParOf" srcId="{C8840B3E-4E28-4D84-A77C-8AC31231C1EE}" destId="{B149B25D-5C6A-4910-8989-AA5833D3C7A2}" srcOrd="2" destOrd="0" presId="urn:microsoft.com/office/officeart/2005/8/layout/hierarchy4"/>
    <dgm:cxn modelId="{69F70C79-1D16-4991-A8F8-27C05DC5217F}" type="presParOf" srcId="{B149B25D-5C6A-4910-8989-AA5833D3C7A2}" destId="{E4BCD60D-2FBA-46AB-B56F-92A86A76B310}" srcOrd="0" destOrd="0" presId="urn:microsoft.com/office/officeart/2005/8/layout/hierarchy4"/>
    <dgm:cxn modelId="{DE990C1E-66AA-48A9-B520-7AD5B9D25201}" type="presParOf" srcId="{E4BCD60D-2FBA-46AB-B56F-92A86A76B310}" destId="{227120EE-E51E-4F16-8226-3C4008E904D1}" srcOrd="0" destOrd="0" presId="urn:microsoft.com/office/officeart/2005/8/layout/hierarchy4"/>
    <dgm:cxn modelId="{FFED5618-1A22-417F-A151-DB9E0F8B2D55}" type="presParOf" srcId="{E4BCD60D-2FBA-46AB-B56F-92A86A76B310}" destId="{DC5701D2-1E73-4A53-9F91-5F0314D4F72C}" srcOrd="1" destOrd="0" presId="urn:microsoft.com/office/officeart/2005/8/layout/hierarchy4"/>
    <dgm:cxn modelId="{CE69A6CD-5163-4AEB-8674-D37A0525AD48}" type="presParOf" srcId="{E4BCD60D-2FBA-46AB-B56F-92A86A76B310}" destId="{FBE345A9-1954-4BC0-9488-E5C8932BCB6B}" srcOrd="2" destOrd="0" presId="urn:microsoft.com/office/officeart/2005/8/layout/hierarchy4"/>
    <dgm:cxn modelId="{6C2BBE77-3F2E-40A6-9F00-C3D57BEB2EA6}" type="presParOf" srcId="{FBE345A9-1954-4BC0-9488-E5C8932BCB6B}" destId="{7C5658E3-CC13-4881-9F73-67527A42F145}" srcOrd="0" destOrd="0" presId="urn:microsoft.com/office/officeart/2005/8/layout/hierarchy4"/>
    <dgm:cxn modelId="{246D954C-5010-4D80-A1E8-2B6BA3506071}" type="presParOf" srcId="{7C5658E3-CC13-4881-9F73-67527A42F145}" destId="{C6CF3A67-F987-4287-AC34-FD952B495A9A}" srcOrd="0" destOrd="0" presId="urn:microsoft.com/office/officeart/2005/8/layout/hierarchy4"/>
    <dgm:cxn modelId="{A4D7995C-6CB9-457E-827C-57BAB0A63088}" type="presParOf" srcId="{7C5658E3-CC13-4881-9F73-67527A42F145}" destId="{947A2BC0-972D-43FB-830D-23529E23E265}" srcOrd="1" destOrd="0" presId="urn:microsoft.com/office/officeart/2005/8/layout/hierarchy4"/>
    <dgm:cxn modelId="{F33A6515-2898-49FB-A106-9F14C365992A}" type="presParOf" srcId="{FBE345A9-1954-4BC0-9488-E5C8932BCB6B}" destId="{64AE6191-9D29-495C-8939-650D8F1BCAE8}" srcOrd="1" destOrd="0" presId="urn:microsoft.com/office/officeart/2005/8/layout/hierarchy4"/>
    <dgm:cxn modelId="{D0E17AC4-A37F-4A6C-8F12-89B6E70AF791}" type="presParOf" srcId="{FBE345A9-1954-4BC0-9488-E5C8932BCB6B}" destId="{7FDF7524-CCB4-4DB3-9F74-A20FDFB61A66}" srcOrd="2" destOrd="0" presId="urn:microsoft.com/office/officeart/2005/8/layout/hierarchy4"/>
    <dgm:cxn modelId="{253BB380-28FF-40A8-ABC2-0D7B7832A5BC}" type="presParOf" srcId="{7FDF7524-CCB4-4DB3-9F74-A20FDFB61A66}" destId="{8A932E69-6EE9-4C17-8C66-8567A1D2E535}" srcOrd="0" destOrd="0" presId="urn:microsoft.com/office/officeart/2005/8/layout/hierarchy4"/>
    <dgm:cxn modelId="{41ADDD67-AF2C-41AB-8B51-60A86C931706}" type="presParOf" srcId="{7FDF7524-CCB4-4DB3-9F74-A20FDFB61A66}" destId="{13D358CB-4788-4BC3-9705-61478BE876F4}" srcOrd="1" destOrd="0" presId="urn:microsoft.com/office/officeart/2005/8/layout/hierarchy4"/>
    <dgm:cxn modelId="{EFB6283C-31AD-4809-B74C-508AAFD70641}" type="presParOf" srcId="{48C70A26-F219-488E-A2F1-7A3FEE9B66AF}" destId="{ADFC1673-7792-4B9A-AB83-F8DFC2F81FAF}" srcOrd="1" destOrd="0" presId="urn:microsoft.com/office/officeart/2005/8/layout/hierarchy4"/>
    <dgm:cxn modelId="{3D3414A9-2D8E-4F80-A9AB-A16DA1E45382}" type="presParOf" srcId="{48C70A26-F219-488E-A2F1-7A3FEE9B66AF}" destId="{6BDFB672-7124-4645-B62A-A3509B60C222}" srcOrd="2" destOrd="0" presId="urn:microsoft.com/office/officeart/2005/8/layout/hierarchy4"/>
    <dgm:cxn modelId="{1C3A1AE5-C499-4894-981F-0D5F179585E9}" type="presParOf" srcId="{6BDFB672-7124-4645-B62A-A3509B60C222}" destId="{956F009B-9C18-44C7-9A59-8D443F59DB08}" srcOrd="0" destOrd="0" presId="urn:microsoft.com/office/officeart/2005/8/layout/hierarchy4"/>
    <dgm:cxn modelId="{96D467F5-3C19-4FDB-8681-1884194D151B}" type="presParOf" srcId="{6BDFB672-7124-4645-B62A-A3509B60C222}" destId="{729368D6-EDD7-4BE0-9159-CD4CB28B0B22}" srcOrd="1" destOrd="0" presId="urn:microsoft.com/office/officeart/2005/8/layout/hierarchy4"/>
    <dgm:cxn modelId="{8E8F792A-A8CD-4235-BF94-366FA9028B6C}" type="presParOf" srcId="{6BDFB672-7124-4645-B62A-A3509B60C222}" destId="{8F6FE52D-FDBB-49ED-A755-6C705CA83A41}" srcOrd="2" destOrd="0" presId="urn:microsoft.com/office/officeart/2005/8/layout/hierarchy4"/>
    <dgm:cxn modelId="{8B9D4871-46DE-4C4E-87FA-F66E8250387F}" type="presParOf" srcId="{8F6FE52D-FDBB-49ED-A755-6C705CA83A41}" destId="{9F5E129E-D492-4F51-87BE-E21A6C599683}" srcOrd="0" destOrd="0" presId="urn:microsoft.com/office/officeart/2005/8/layout/hierarchy4"/>
    <dgm:cxn modelId="{DDAC79BB-A53F-47E5-9D11-65B93FC849CC}" type="presParOf" srcId="{9F5E129E-D492-4F51-87BE-E21A6C599683}" destId="{61C31D1B-1088-4D18-8EDD-2B294385E800}" srcOrd="0" destOrd="0" presId="urn:microsoft.com/office/officeart/2005/8/layout/hierarchy4"/>
    <dgm:cxn modelId="{EABAE748-EF58-4D6A-998A-88BC5EA0494B}" type="presParOf" srcId="{9F5E129E-D492-4F51-87BE-E21A6C599683}" destId="{5A42048D-9427-4DCF-A47E-8BAC6BDC7C82}" srcOrd="1" destOrd="0" presId="urn:microsoft.com/office/officeart/2005/8/layout/hierarchy4"/>
    <dgm:cxn modelId="{A7632646-725D-4BAD-8284-FAC85B2B2160}" type="presParOf" srcId="{9F5E129E-D492-4F51-87BE-E21A6C599683}" destId="{B6EA4F7A-11D4-4E53-8CCE-57E9417DE7EA}" srcOrd="2" destOrd="0" presId="urn:microsoft.com/office/officeart/2005/8/layout/hierarchy4"/>
    <dgm:cxn modelId="{4A284F16-EBAC-47B9-BF57-8A773A793C08}" type="presParOf" srcId="{B6EA4F7A-11D4-4E53-8CCE-57E9417DE7EA}" destId="{3445728A-3B59-42C7-9C5E-F0846F01D1D3}" srcOrd="0" destOrd="0" presId="urn:microsoft.com/office/officeart/2005/8/layout/hierarchy4"/>
    <dgm:cxn modelId="{772E96D1-D0BB-42B8-B92C-F79819D9DFD1}" type="presParOf" srcId="{3445728A-3B59-42C7-9C5E-F0846F01D1D3}" destId="{3ADCD5BB-5A69-4A28-8376-53880ED90504}" srcOrd="0" destOrd="0" presId="urn:microsoft.com/office/officeart/2005/8/layout/hierarchy4"/>
    <dgm:cxn modelId="{F8AB4655-65E0-444E-813A-1B8895254B65}" type="presParOf" srcId="{3445728A-3B59-42C7-9C5E-F0846F01D1D3}" destId="{AC99FA62-26BA-41F5-B8CA-BB5D41B5018E}" srcOrd="1" destOrd="0" presId="urn:microsoft.com/office/officeart/2005/8/layout/hierarchy4"/>
    <dgm:cxn modelId="{5051EFDB-E3D4-4359-A328-A841164DEC87}" type="presParOf" srcId="{48C70A26-F219-488E-A2F1-7A3FEE9B66AF}" destId="{86BC394D-E8D0-4628-808F-056BB83A9276}" srcOrd="3" destOrd="0" presId="urn:microsoft.com/office/officeart/2005/8/layout/hierarchy4"/>
    <dgm:cxn modelId="{F8E057F0-93D2-40AF-905F-660D16C55638}" type="presParOf" srcId="{48C70A26-F219-488E-A2F1-7A3FEE9B66AF}" destId="{711FD851-C6CB-4B52-9D4A-9E3AE946B18F}" srcOrd="4" destOrd="0" presId="urn:microsoft.com/office/officeart/2005/8/layout/hierarchy4"/>
    <dgm:cxn modelId="{B8B86F0C-9916-4EE9-B9AD-957BC099E78D}" type="presParOf" srcId="{711FD851-C6CB-4B52-9D4A-9E3AE946B18F}" destId="{9C01BD3E-911D-488B-B289-59A273515B01}" srcOrd="0" destOrd="0" presId="urn:microsoft.com/office/officeart/2005/8/layout/hierarchy4"/>
    <dgm:cxn modelId="{4EFF5A5E-DA61-4449-901C-A73A51E4B403}" type="presParOf" srcId="{711FD851-C6CB-4B52-9D4A-9E3AE946B18F}" destId="{4382AC7C-3F14-48C4-9E32-625AB481594D}" srcOrd="1" destOrd="0" presId="urn:microsoft.com/office/officeart/2005/8/layout/hierarchy4"/>
    <dgm:cxn modelId="{28E0C5F3-65E5-4E18-A8EC-A307AD108763}" type="presParOf" srcId="{711FD851-C6CB-4B52-9D4A-9E3AE946B18F}" destId="{43EF6B20-D26D-452B-A6F2-59D630F24BE0}" srcOrd="2" destOrd="0" presId="urn:microsoft.com/office/officeart/2005/8/layout/hierarchy4"/>
    <dgm:cxn modelId="{0D5FFF68-AB23-4881-9A17-C93003C4BDC2}" type="presParOf" srcId="{43EF6B20-D26D-452B-A6F2-59D630F24BE0}" destId="{0FE6D89E-91D1-4E84-828C-5CC761390B7B}" srcOrd="0" destOrd="0" presId="urn:microsoft.com/office/officeart/2005/8/layout/hierarchy4"/>
    <dgm:cxn modelId="{F516EF37-529A-46B3-A214-CDF40B086BF3}" type="presParOf" srcId="{0FE6D89E-91D1-4E84-828C-5CC761390B7B}" destId="{EB7D2688-D5E5-4765-878C-3D33AD8CB429}" srcOrd="0" destOrd="0" presId="urn:microsoft.com/office/officeart/2005/8/layout/hierarchy4"/>
    <dgm:cxn modelId="{22579568-2BAF-4E8C-B941-0268557F5E90}" type="presParOf" srcId="{0FE6D89E-91D1-4E84-828C-5CC761390B7B}" destId="{D951CC87-0FD6-4A3F-9580-8B73F4B4F7A9}" srcOrd="1" destOrd="0" presId="urn:microsoft.com/office/officeart/2005/8/layout/hierarchy4"/>
    <dgm:cxn modelId="{BFE850CB-7A19-4EBE-8FEE-4FDA071817C6}" type="presParOf" srcId="{0FE6D89E-91D1-4E84-828C-5CC761390B7B}" destId="{B40FED0A-2969-4CB2-B109-B320944871DB}" srcOrd="2" destOrd="0" presId="urn:microsoft.com/office/officeart/2005/8/layout/hierarchy4"/>
    <dgm:cxn modelId="{8C70684F-C71F-4F3D-8855-6D8A46A5EA82}" type="presParOf" srcId="{B40FED0A-2969-4CB2-B109-B320944871DB}" destId="{C2792A21-CCFE-4091-AA72-A7D08A59A617}" srcOrd="0" destOrd="0" presId="urn:microsoft.com/office/officeart/2005/8/layout/hierarchy4"/>
    <dgm:cxn modelId="{2C009632-2DD4-423D-B5DC-D88055C1BD26}" type="presParOf" srcId="{C2792A21-CCFE-4091-AA72-A7D08A59A617}" destId="{8F67D2BA-5D1D-42DA-84EC-DD4D67D45324}" srcOrd="0" destOrd="0" presId="urn:microsoft.com/office/officeart/2005/8/layout/hierarchy4"/>
    <dgm:cxn modelId="{6C331BBD-611D-4199-87B5-2408B01BA23F}" type="presParOf" srcId="{C2792A21-CCFE-4091-AA72-A7D08A59A617}" destId="{5F63DD86-1DDA-4493-8759-33CB3F6D4924}" srcOrd="1" destOrd="0" presId="urn:microsoft.com/office/officeart/2005/8/layout/hierarchy4"/>
    <dgm:cxn modelId="{9144601F-1FA0-454A-AFDA-F5959EB5212C}" type="presParOf" srcId="{A82A4668-AA2E-4D6B-AB63-1A10BC64FF59}" destId="{3B9906A9-8660-4894-A92B-7570FE308911}" srcOrd="1" destOrd="0" presId="urn:microsoft.com/office/officeart/2005/8/layout/hierarchy4"/>
    <dgm:cxn modelId="{9ED493A4-EDC3-48CD-8CC5-960D9E6B275C}" type="presParOf" srcId="{A82A4668-AA2E-4D6B-AB63-1A10BC64FF59}" destId="{907F38DE-4979-4C09-98FC-6B10E77F8D06}" srcOrd="2" destOrd="0" presId="urn:microsoft.com/office/officeart/2005/8/layout/hierarchy4"/>
    <dgm:cxn modelId="{65019BD0-141E-47CB-9956-F8C9C1484BB1}" type="presParOf" srcId="{907F38DE-4979-4C09-98FC-6B10E77F8D06}" destId="{1BC010A8-210C-4CE2-A339-DA0C120DD19B}" srcOrd="0" destOrd="0" presId="urn:microsoft.com/office/officeart/2005/8/layout/hierarchy4"/>
    <dgm:cxn modelId="{DF94672B-D751-41A4-9F63-0164C45545A3}" type="presParOf" srcId="{907F38DE-4979-4C09-98FC-6B10E77F8D06}" destId="{D48CD0B0-14BA-468E-8316-0DEDF09737A9}" srcOrd="1" destOrd="0" presId="urn:microsoft.com/office/officeart/2005/8/layout/hierarchy4"/>
    <dgm:cxn modelId="{C01DCB03-5352-40F5-AD64-86C41E5DA4E7}" type="presParOf" srcId="{907F38DE-4979-4C09-98FC-6B10E77F8D06}" destId="{44FBC8E7-CAF9-4208-9333-DBD085F3F2E8}" srcOrd="2" destOrd="0" presId="urn:microsoft.com/office/officeart/2005/8/layout/hierarchy4"/>
    <dgm:cxn modelId="{EE36CFAC-2B68-47CA-9878-567728644F2C}" type="presParOf" srcId="{44FBC8E7-CAF9-4208-9333-DBD085F3F2E8}" destId="{5CD4B915-C9DB-484B-BA09-F44841460C1A}" srcOrd="0" destOrd="0" presId="urn:microsoft.com/office/officeart/2005/8/layout/hierarchy4"/>
    <dgm:cxn modelId="{10507B0E-35D9-47A0-B567-E86B8861B339}" type="presParOf" srcId="{5CD4B915-C9DB-484B-BA09-F44841460C1A}" destId="{DBEEBD5A-6B5D-4BF0-A4BC-2EB5A83AF0A3}" srcOrd="0" destOrd="0" presId="urn:microsoft.com/office/officeart/2005/8/layout/hierarchy4"/>
    <dgm:cxn modelId="{06AECBF6-9F89-4F28-9D7D-579B7C88DACF}" type="presParOf" srcId="{5CD4B915-C9DB-484B-BA09-F44841460C1A}" destId="{E029B642-A9BE-4E34-9611-F4467E845A97}" srcOrd="1" destOrd="0" presId="urn:microsoft.com/office/officeart/2005/8/layout/hierarchy4"/>
    <dgm:cxn modelId="{8B670D42-8273-4CA3-B02A-78CB4BA7A2E3}" type="presParOf" srcId="{5CD4B915-C9DB-484B-BA09-F44841460C1A}" destId="{E8086E3F-0D42-4E5E-95F1-FBEC843C0039}" srcOrd="2" destOrd="0" presId="urn:microsoft.com/office/officeart/2005/8/layout/hierarchy4"/>
    <dgm:cxn modelId="{702B3887-53CD-490D-A96B-9E8E20D31425}" type="presParOf" srcId="{E8086E3F-0D42-4E5E-95F1-FBEC843C0039}" destId="{AB72C302-4440-4685-ABBE-D5D442A865F1}" srcOrd="0" destOrd="0" presId="urn:microsoft.com/office/officeart/2005/8/layout/hierarchy4"/>
    <dgm:cxn modelId="{29B16048-D540-46D5-B4C8-5C63508742C0}" type="presParOf" srcId="{AB72C302-4440-4685-ABBE-D5D442A865F1}" destId="{918617DA-8A92-42E7-8833-B60804F1E2F9}" srcOrd="0" destOrd="0" presId="urn:microsoft.com/office/officeart/2005/8/layout/hierarchy4"/>
    <dgm:cxn modelId="{036E9693-F40D-46E6-B530-8805F5E139D1}" type="presParOf" srcId="{AB72C302-4440-4685-ABBE-D5D442A865F1}" destId="{5A16284C-71C3-4FBF-8D6B-DFAA9D006EA2}" srcOrd="1" destOrd="0" presId="urn:microsoft.com/office/officeart/2005/8/layout/hierarchy4"/>
    <dgm:cxn modelId="{5459C1FB-5026-4670-984B-5D78F034DF78}" type="presParOf" srcId="{AB72C302-4440-4685-ABBE-D5D442A865F1}" destId="{D337A05B-E570-455C-B993-21C2F29D4AAE}" srcOrd="2" destOrd="0" presId="urn:microsoft.com/office/officeart/2005/8/layout/hierarchy4"/>
    <dgm:cxn modelId="{F6807E99-36DE-4CC1-AC50-1545CE7D51E4}" type="presParOf" srcId="{D337A05B-E570-455C-B993-21C2F29D4AAE}" destId="{666E75BB-3D00-4404-921B-E37F47A55DC7}" srcOrd="0" destOrd="0" presId="urn:microsoft.com/office/officeart/2005/8/layout/hierarchy4"/>
    <dgm:cxn modelId="{DE3C9A2D-460A-4316-8FE7-50091DFBA172}" type="presParOf" srcId="{666E75BB-3D00-4404-921B-E37F47A55DC7}" destId="{689453DD-0A48-4CCA-A5C6-521F3C0B5C1C}" srcOrd="0" destOrd="0" presId="urn:microsoft.com/office/officeart/2005/8/layout/hierarchy4"/>
    <dgm:cxn modelId="{EECC64F1-8F8A-4882-9C03-045DB053BE06}" type="presParOf" srcId="{666E75BB-3D00-4404-921B-E37F47A55DC7}" destId="{F67D08C5-395D-455F-945F-BBCDF3CD480B}" srcOrd="1" destOrd="0" presId="urn:microsoft.com/office/officeart/2005/8/layout/hierarchy4"/>
    <dgm:cxn modelId="{13D2E701-5D0A-453B-A12C-37CACB2F1DF3}" type="presParOf" srcId="{666E75BB-3D00-4404-921B-E37F47A55DC7}" destId="{E1E75F37-9FBD-45F2-877E-4067432C6468}" srcOrd="2" destOrd="0" presId="urn:microsoft.com/office/officeart/2005/8/layout/hierarchy4"/>
    <dgm:cxn modelId="{E06AAC11-729B-4A36-9048-41EB74EEA4D1}" type="presParOf" srcId="{E1E75F37-9FBD-45F2-877E-4067432C6468}" destId="{0C713009-1034-4D32-A2F6-DD67C4CCFA22}" srcOrd="0" destOrd="0" presId="urn:microsoft.com/office/officeart/2005/8/layout/hierarchy4"/>
    <dgm:cxn modelId="{A5BC6035-2C18-461A-A825-F1B01A2E7823}" type="presParOf" srcId="{0C713009-1034-4D32-A2F6-DD67C4CCFA22}" destId="{0EC20E85-E45B-4A43-9604-EFBE984CB42A}" srcOrd="0" destOrd="0" presId="urn:microsoft.com/office/officeart/2005/8/layout/hierarchy4"/>
    <dgm:cxn modelId="{38C874E3-3121-4B53-9000-7DEA5DA8B83D}" type="presParOf" srcId="{0C713009-1034-4D32-A2F6-DD67C4CCFA22}" destId="{406CE469-A3C1-470B-B3B2-E0C803CEFFB5}" srcOrd="1" destOrd="0" presId="urn:microsoft.com/office/officeart/2005/8/layout/hierarchy4"/>
    <dgm:cxn modelId="{07C9C5C3-1330-4B94-8C79-E5F5B7921190}" type="presParOf" srcId="{E1E75F37-9FBD-45F2-877E-4067432C6468}" destId="{5B61E10C-65A9-42A7-8568-EFCEFE112FDD}" srcOrd="1" destOrd="0" presId="urn:microsoft.com/office/officeart/2005/8/layout/hierarchy4"/>
    <dgm:cxn modelId="{75F79F37-A4D3-4060-9CBC-E09DF76E7233}" type="presParOf" srcId="{E1E75F37-9FBD-45F2-877E-4067432C6468}" destId="{72D4B163-009C-4A44-8AAE-8FF729CA5CD8}" srcOrd="2" destOrd="0" presId="urn:microsoft.com/office/officeart/2005/8/layout/hierarchy4"/>
    <dgm:cxn modelId="{93BC20D5-8107-4E7B-AF37-7C6D834F2D9A}" type="presParOf" srcId="{72D4B163-009C-4A44-8AAE-8FF729CA5CD8}" destId="{A2A4E51B-3568-496F-A2D4-FAEC044A7A00}" srcOrd="0" destOrd="0" presId="urn:microsoft.com/office/officeart/2005/8/layout/hierarchy4"/>
    <dgm:cxn modelId="{E699AAB1-346F-4F1F-B94B-52D7F8586B3C}" type="presParOf" srcId="{72D4B163-009C-4A44-8AAE-8FF729CA5CD8}" destId="{5C3F310D-6258-4746-8C15-0D293FE5A887}" srcOrd="1" destOrd="0" presId="urn:microsoft.com/office/officeart/2005/8/layout/hierarchy4"/>
    <dgm:cxn modelId="{2D7AD309-DB13-4FAE-9600-4433BDA10A60}" type="presParOf" srcId="{E8086E3F-0D42-4E5E-95F1-FBEC843C0039}" destId="{D29DB9D6-4442-4047-A730-B52B3707D4E9}" srcOrd="1" destOrd="0" presId="urn:microsoft.com/office/officeart/2005/8/layout/hierarchy4"/>
    <dgm:cxn modelId="{28D17A4E-F4AA-426E-AC70-6D88867A3D85}" type="presParOf" srcId="{E8086E3F-0D42-4E5E-95F1-FBEC843C0039}" destId="{41A8E0CC-5E01-4A36-AB48-DB362CC8CBE4}" srcOrd="2" destOrd="0" presId="urn:microsoft.com/office/officeart/2005/8/layout/hierarchy4"/>
    <dgm:cxn modelId="{FC8E9CF5-7DEA-4795-8103-00B6113D7E3C}" type="presParOf" srcId="{41A8E0CC-5E01-4A36-AB48-DB362CC8CBE4}" destId="{6BCE7419-B902-497E-AAB5-77E3D08DFBBA}" srcOrd="0" destOrd="0" presId="urn:microsoft.com/office/officeart/2005/8/layout/hierarchy4"/>
    <dgm:cxn modelId="{D21BC2B2-20DE-4946-A43D-D2D250ED1525}" type="presParOf" srcId="{41A8E0CC-5E01-4A36-AB48-DB362CC8CBE4}" destId="{A24A0E43-164C-44BD-8573-CB7CA32D6E13}" srcOrd="1" destOrd="0" presId="urn:microsoft.com/office/officeart/2005/8/layout/hierarchy4"/>
    <dgm:cxn modelId="{1BB59BD6-B4A6-4BDA-9749-F4082B60299E}" type="presParOf" srcId="{41A8E0CC-5E01-4A36-AB48-DB362CC8CBE4}" destId="{BE343C0E-3359-4D2F-B56C-47966AA5D6F8}" srcOrd="2" destOrd="0" presId="urn:microsoft.com/office/officeart/2005/8/layout/hierarchy4"/>
    <dgm:cxn modelId="{8C20D57F-8637-4868-9036-E90ED36895CA}" type="presParOf" srcId="{BE343C0E-3359-4D2F-B56C-47966AA5D6F8}" destId="{3ED98CF5-B9A7-4306-836A-D164772CC07F}" srcOrd="0" destOrd="0" presId="urn:microsoft.com/office/officeart/2005/8/layout/hierarchy4"/>
    <dgm:cxn modelId="{0719C963-CB97-434C-A4F2-D521A865E427}" type="presParOf" srcId="{3ED98CF5-B9A7-4306-836A-D164772CC07F}" destId="{5FEB149A-B610-4ADA-AAFB-F802A8C46DF3}" srcOrd="0" destOrd="0" presId="urn:microsoft.com/office/officeart/2005/8/layout/hierarchy4"/>
    <dgm:cxn modelId="{257D4746-7B60-4D81-9749-33F277B7FA0D}" type="presParOf" srcId="{3ED98CF5-B9A7-4306-836A-D164772CC07F}" destId="{4D230F89-B821-49CC-A520-79BB684E4B67}" srcOrd="1" destOrd="0" presId="urn:microsoft.com/office/officeart/2005/8/layout/hierarchy4"/>
    <dgm:cxn modelId="{34AE8C53-10EA-4D77-9978-CE6EEEC78F16}" type="presParOf" srcId="{3ED98CF5-B9A7-4306-836A-D164772CC07F}" destId="{0D1DD4C6-750B-4397-82CA-116F41BC2E35}" srcOrd="2" destOrd="0" presId="urn:microsoft.com/office/officeart/2005/8/layout/hierarchy4"/>
    <dgm:cxn modelId="{166FC37F-1603-495B-8EF2-D1621A64237B}" type="presParOf" srcId="{0D1DD4C6-750B-4397-82CA-116F41BC2E35}" destId="{E45ECC48-3C22-4591-9FD1-840DA6360B20}" srcOrd="0" destOrd="0" presId="urn:microsoft.com/office/officeart/2005/8/layout/hierarchy4"/>
    <dgm:cxn modelId="{DC4E2601-6EDA-4DC7-834F-E7746F60AAE5}" type="presParOf" srcId="{E45ECC48-3C22-4591-9FD1-840DA6360B20}" destId="{0BF534A8-3EB3-4D13-BCB5-3FE41BAF3C40}" srcOrd="0" destOrd="0" presId="urn:microsoft.com/office/officeart/2005/8/layout/hierarchy4"/>
    <dgm:cxn modelId="{4B16C5E6-6F16-466B-A64A-780B82AFA8F9}" type="presParOf" srcId="{E45ECC48-3C22-4591-9FD1-840DA6360B20}" destId="{5A1223E9-A67B-401E-8426-EDF864A6630D}" srcOrd="1" destOrd="0" presId="urn:microsoft.com/office/officeart/2005/8/layout/hierarchy4"/>
    <dgm:cxn modelId="{47854377-8932-4D65-B406-EBEA15CB0A92}" type="presParOf" srcId="{E8086E3F-0D42-4E5E-95F1-FBEC843C0039}" destId="{525B7B9D-2A8C-476F-80D2-7EE54FA51804}" srcOrd="3" destOrd="0" presId="urn:microsoft.com/office/officeart/2005/8/layout/hierarchy4"/>
    <dgm:cxn modelId="{CA4435DA-39A2-48C8-A3DB-9F6F6A3B761D}" type="presParOf" srcId="{E8086E3F-0D42-4E5E-95F1-FBEC843C0039}" destId="{6BC581E5-7441-4F7E-AF8C-912AF3C58255}" srcOrd="4" destOrd="0" presId="urn:microsoft.com/office/officeart/2005/8/layout/hierarchy4"/>
    <dgm:cxn modelId="{2C1BB257-C3A0-4A20-B98D-D9E8C237C6E2}" type="presParOf" srcId="{6BC581E5-7441-4F7E-AF8C-912AF3C58255}" destId="{15AD83E5-6D3C-4E38-A573-E4AA76C6B7F4}" srcOrd="0" destOrd="0" presId="urn:microsoft.com/office/officeart/2005/8/layout/hierarchy4"/>
    <dgm:cxn modelId="{85B02659-3C93-4138-B024-BBC73981DA4F}" type="presParOf" srcId="{6BC581E5-7441-4F7E-AF8C-912AF3C58255}" destId="{79A4D8E3-0CC1-4388-9947-2AE5194FA199}" srcOrd="1" destOrd="0" presId="urn:microsoft.com/office/officeart/2005/8/layout/hierarchy4"/>
    <dgm:cxn modelId="{C96C6ABB-8C2F-45D0-B7E2-789DB8ECBF68}" type="presParOf" srcId="{6BC581E5-7441-4F7E-AF8C-912AF3C58255}" destId="{CCCD26F9-A5E9-4BB8-8EF9-85EE4BF31E8C}" srcOrd="2" destOrd="0" presId="urn:microsoft.com/office/officeart/2005/8/layout/hierarchy4"/>
    <dgm:cxn modelId="{6D1E0AB6-A6AF-402A-B8AF-896D0A014439}" type="presParOf" srcId="{CCCD26F9-A5E9-4BB8-8EF9-85EE4BF31E8C}" destId="{2BC9845B-A6A7-488B-A8B3-FE9A655BA0F8}" srcOrd="0" destOrd="0" presId="urn:microsoft.com/office/officeart/2005/8/layout/hierarchy4"/>
    <dgm:cxn modelId="{6973FA24-88F4-4A6A-92CF-A3BBFE1A1F8B}" type="presParOf" srcId="{2BC9845B-A6A7-488B-A8B3-FE9A655BA0F8}" destId="{FACA6177-70E1-4E8F-B932-12AFFD3D1D4A}" srcOrd="0" destOrd="0" presId="urn:microsoft.com/office/officeart/2005/8/layout/hierarchy4"/>
    <dgm:cxn modelId="{7C514B7C-50E7-4329-A352-66ABD3B4D136}" type="presParOf" srcId="{2BC9845B-A6A7-488B-A8B3-FE9A655BA0F8}" destId="{ED311466-D309-42AC-B57E-E88F6FD614D3}" srcOrd="1" destOrd="0" presId="urn:microsoft.com/office/officeart/2005/8/layout/hierarchy4"/>
    <dgm:cxn modelId="{1B092A02-9194-4EFE-90F2-CC7606192473}" type="presParOf" srcId="{2BC9845B-A6A7-488B-A8B3-FE9A655BA0F8}" destId="{88C27ED3-0548-4AF6-A14D-7B5962C43DD0}" srcOrd="2" destOrd="0" presId="urn:microsoft.com/office/officeart/2005/8/layout/hierarchy4"/>
    <dgm:cxn modelId="{23A8AE18-4086-4753-8D70-A8C1F1281F10}" type="presParOf" srcId="{88C27ED3-0548-4AF6-A14D-7B5962C43DD0}" destId="{C9ADCB12-ED7E-4993-A459-6741A16E2460}" srcOrd="0" destOrd="0" presId="urn:microsoft.com/office/officeart/2005/8/layout/hierarchy4"/>
    <dgm:cxn modelId="{82689EB0-5F24-42D5-A1D6-A7678D285790}" type="presParOf" srcId="{C9ADCB12-ED7E-4993-A459-6741A16E2460}" destId="{38E1CFAA-4B71-4560-8818-371FE9DCA857}" srcOrd="0" destOrd="0" presId="urn:microsoft.com/office/officeart/2005/8/layout/hierarchy4"/>
    <dgm:cxn modelId="{4E6ED71F-B6D9-494C-A52B-FC6123477016}" type="presParOf" srcId="{C9ADCB12-ED7E-4993-A459-6741A16E2460}" destId="{2102F577-E36D-4315-87B0-5481E5E2094D}" srcOrd="1" destOrd="0" presId="urn:microsoft.com/office/officeart/2005/8/layout/hierarchy4"/>
    <dgm:cxn modelId="{9D2DC84B-CC33-4193-8462-316F63C11A0A}" type="presParOf" srcId="{A82A4668-AA2E-4D6B-AB63-1A10BC64FF59}" destId="{0FEA9662-7FFB-480B-8B96-309D0298D387}" srcOrd="3" destOrd="0" presId="urn:microsoft.com/office/officeart/2005/8/layout/hierarchy4"/>
    <dgm:cxn modelId="{AE466631-60E3-4DEC-9D04-A20EDDEB303E}" type="presParOf" srcId="{A82A4668-AA2E-4D6B-AB63-1A10BC64FF59}" destId="{DC298D74-84F2-4E2A-9681-53476645680E}" srcOrd="4" destOrd="0" presId="urn:microsoft.com/office/officeart/2005/8/layout/hierarchy4"/>
    <dgm:cxn modelId="{447A615C-2AC6-40C0-9BB4-205172B76FC4}" type="presParOf" srcId="{DC298D74-84F2-4E2A-9681-53476645680E}" destId="{411E3E91-2875-495B-B286-ADCA0A89B9BC}" srcOrd="0" destOrd="0" presId="urn:microsoft.com/office/officeart/2005/8/layout/hierarchy4"/>
    <dgm:cxn modelId="{5173F746-86BB-4DEB-B59F-57466B3C3EFB}" type="presParOf" srcId="{DC298D74-84F2-4E2A-9681-53476645680E}" destId="{E11A6880-A762-48ED-B84B-29AC86C0ACFF}" srcOrd="1" destOrd="0" presId="urn:microsoft.com/office/officeart/2005/8/layout/hierarchy4"/>
    <dgm:cxn modelId="{D2AF9A01-2C13-4B17-928E-EBA1E86FA6EE}" type="presParOf" srcId="{DC298D74-84F2-4E2A-9681-53476645680E}" destId="{F3770231-35B8-4533-BB07-E9D1E533F232}" srcOrd="2" destOrd="0" presId="urn:microsoft.com/office/officeart/2005/8/layout/hierarchy4"/>
    <dgm:cxn modelId="{90D75A2C-56B2-4134-B262-E499CC9E4600}" type="presParOf" srcId="{F3770231-35B8-4533-BB07-E9D1E533F232}" destId="{D96FED27-D055-4390-BA3A-8978A10BFF70}" srcOrd="0" destOrd="0" presId="urn:microsoft.com/office/officeart/2005/8/layout/hierarchy4"/>
    <dgm:cxn modelId="{F0D4811B-DDED-4D6F-878C-B1D9F7AC4C37}" type="presParOf" srcId="{D96FED27-D055-4390-BA3A-8978A10BFF70}" destId="{41136283-32D1-4B23-B6E5-4F57D24AEF8C}" srcOrd="0" destOrd="0" presId="urn:microsoft.com/office/officeart/2005/8/layout/hierarchy4"/>
    <dgm:cxn modelId="{E1EC2D12-EB43-438D-9004-E38C22853269}" type="presParOf" srcId="{D96FED27-D055-4390-BA3A-8978A10BFF70}" destId="{48749D5B-7CA0-4B81-B693-B73E1A95F380}" srcOrd="1" destOrd="0" presId="urn:microsoft.com/office/officeart/2005/8/layout/hierarchy4"/>
    <dgm:cxn modelId="{EE2F3268-45F4-4B40-95FC-095753C26F6B}" type="presParOf" srcId="{D96FED27-D055-4390-BA3A-8978A10BFF70}" destId="{FEF3ED57-A254-4474-AE60-86A9BBCE392D}" srcOrd="2" destOrd="0" presId="urn:microsoft.com/office/officeart/2005/8/layout/hierarchy4"/>
    <dgm:cxn modelId="{1C69DB95-0CEA-4089-BC34-EE09496F9247}" type="presParOf" srcId="{FEF3ED57-A254-4474-AE60-86A9BBCE392D}" destId="{E30B944A-1035-493E-9126-8F939972014A}" srcOrd="0" destOrd="0" presId="urn:microsoft.com/office/officeart/2005/8/layout/hierarchy4"/>
    <dgm:cxn modelId="{5D1FAA5F-1624-42F7-B34C-2DCB5F14B85E}" type="presParOf" srcId="{E30B944A-1035-493E-9126-8F939972014A}" destId="{201E9687-17DF-435E-96B9-C06CDE0F5FB3}" srcOrd="0" destOrd="0" presId="urn:microsoft.com/office/officeart/2005/8/layout/hierarchy4"/>
    <dgm:cxn modelId="{90309A09-92CE-4EC9-BE9F-7B69A5D11969}" type="presParOf" srcId="{E30B944A-1035-493E-9126-8F939972014A}" destId="{7FAA3B50-CF1F-40D0-8BA1-538EEAD92E96}" srcOrd="1" destOrd="0" presId="urn:microsoft.com/office/officeart/2005/8/layout/hierarchy4"/>
    <dgm:cxn modelId="{084368F9-61D0-4743-A049-4DB1771B32B9}" type="presParOf" srcId="{FEF3ED57-A254-4474-AE60-86A9BBCE392D}" destId="{C79AD64B-042F-418D-AD3D-E43128D79066}" srcOrd="1" destOrd="0" presId="urn:microsoft.com/office/officeart/2005/8/layout/hierarchy4"/>
    <dgm:cxn modelId="{4D1476CD-398B-4740-9062-48FCA3A86645}" type="presParOf" srcId="{FEF3ED57-A254-4474-AE60-86A9BBCE392D}" destId="{9D49883E-FE1D-4765-86F7-E51C6579D724}" srcOrd="2" destOrd="0" presId="urn:microsoft.com/office/officeart/2005/8/layout/hierarchy4"/>
    <dgm:cxn modelId="{A58CACB8-419B-44DE-8A9B-FD3F85487D33}" type="presParOf" srcId="{9D49883E-FE1D-4765-86F7-E51C6579D724}" destId="{CEBF3273-C608-4F4F-8880-779A062FB028}" srcOrd="0" destOrd="0" presId="urn:microsoft.com/office/officeart/2005/8/layout/hierarchy4"/>
    <dgm:cxn modelId="{B98599AD-D5CA-4C51-AC57-5342CB02A8E3}" type="presParOf" srcId="{9D49883E-FE1D-4765-86F7-E51C6579D724}" destId="{ED198D40-2564-48C7-8A95-B08644D9B0EB}" srcOrd="1" destOrd="0" presId="urn:microsoft.com/office/officeart/2005/8/layout/hierarchy4"/>
    <dgm:cxn modelId="{CBB068B3-02F7-4FAE-983C-FC1270FE099A}" type="presParOf" srcId="{FEF3ED57-A254-4474-AE60-86A9BBCE392D}" destId="{C109F8CE-9981-445B-A477-3ACF613CABA3}" srcOrd="3" destOrd="0" presId="urn:microsoft.com/office/officeart/2005/8/layout/hierarchy4"/>
    <dgm:cxn modelId="{880439BF-733E-4AF8-A229-320D7E47C07D}" type="presParOf" srcId="{FEF3ED57-A254-4474-AE60-86A9BBCE392D}" destId="{D1462FFF-14A6-4AE3-A204-2F49669973B3}" srcOrd="4" destOrd="0" presId="urn:microsoft.com/office/officeart/2005/8/layout/hierarchy4"/>
    <dgm:cxn modelId="{B3CDB3A4-FE2E-49FB-A0DD-949D1AFA0BED}" type="presParOf" srcId="{D1462FFF-14A6-4AE3-A204-2F49669973B3}" destId="{2B7F815C-A783-4568-89F4-F67CE2022362}" srcOrd="0" destOrd="0" presId="urn:microsoft.com/office/officeart/2005/8/layout/hierarchy4"/>
    <dgm:cxn modelId="{5135E7E7-4304-437B-9531-5C203E9D8035}" type="presParOf" srcId="{D1462FFF-14A6-4AE3-A204-2F49669973B3}" destId="{E4DFB67D-AD13-4DBF-8240-127AA3F52C16}" srcOrd="1" destOrd="0" presId="urn:microsoft.com/office/officeart/2005/8/layout/hierarchy4"/>
    <dgm:cxn modelId="{AEA7ADED-A7EE-4E07-8E0D-4256CD3D8E16}" type="presParOf" srcId="{F3770231-35B8-4533-BB07-E9D1E533F232}" destId="{5A2A020B-3B0E-4DF8-AA23-000DDA64FA9D}" srcOrd="1" destOrd="0" presId="urn:microsoft.com/office/officeart/2005/8/layout/hierarchy4"/>
    <dgm:cxn modelId="{F73C8665-C737-44E4-8698-42E78A8BEDEC}" type="presParOf" srcId="{F3770231-35B8-4533-BB07-E9D1E533F232}" destId="{EF334636-DC84-4F91-9501-461A591AB0F0}" srcOrd="2" destOrd="0" presId="urn:microsoft.com/office/officeart/2005/8/layout/hierarchy4"/>
    <dgm:cxn modelId="{C9E04F60-14F4-439E-B831-11D8037910FF}" type="presParOf" srcId="{EF334636-DC84-4F91-9501-461A591AB0F0}" destId="{C220C1FC-2423-43C2-98CD-F437BBAEED1F}" srcOrd="0" destOrd="0" presId="urn:microsoft.com/office/officeart/2005/8/layout/hierarchy4"/>
    <dgm:cxn modelId="{6FFCD8C7-F960-4CC7-A9B4-F37DF2DBF80E}" type="presParOf" srcId="{EF334636-DC84-4F91-9501-461A591AB0F0}" destId="{5CD7AD06-090F-42DD-A694-6A04BB55AF26}" srcOrd="1" destOrd="0" presId="urn:microsoft.com/office/officeart/2005/8/layout/hierarchy4"/>
    <dgm:cxn modelId="{DCB8093E-6A6E-4BBF-BCA7-76C22C100835}" type="presParOf" srcId="{EF334636-DC84-4F91-9501-461A591AB0F0}" destId="{93623DEC-E3BE-4DDD-B720-7F2EA80BC5B9}" srcOrd="2" destOrd="0" presId="urn:microsoft.com/office/officeart/2005/8/layout/hierarchy4"/>
    <dgm:cxn modelId="{9E36EEF3-BE26-418B-8957-A12D2FAC16F4}" type="presParOf" srcId="{93623DEC-E3BE-4DDD-B720-7F2EA80BC5B9}" destId="{4909B51B-3D0C-416D-821B-9BF092D33F61}" srcOrd="0" destOrd="0" presId="urn:microsoft.com/office/officeart/2005/8/layout/hierarchy4"/>
    <dgm:cxn modelId="{44FCF389-0E4C-458D-8F56-1B827F0AD21D}" type="presParOf" srcId="{4909B51B-3D0C-416D-821B-9BF092D33F61}" destId="{A9659B98-CC82-4DF7-B931-A351D9C698A1}" srcOrd="0" destOrd="0" presId="urn:microsoft.com/office/officeart/2005/8/layout/hierarchy4"/>
    <dgm:cxn modelId="{9480E5FD-0B61-4DAD-98FF-94B86CED53BA}" type="presParOf" srcId="{4909B51B-3D0C-416D-821B-9BF092D33F61}" destId="{7E03D0FE-05B4-49D6-8529-942BF8906120}" srcOrd="1" destOrd="0" presId="urn:microsoft.com/office/officeart/2005/8/layout/hierarchy4"/>
    <dgm:cxn modelId="{0D7C2E6F-BF6C-41E6-99C5-5F55F381FFDC}" type="presParOf" srcId="{93623DEC-E3BE-4DDD-B720-7F2EA80BC5B9}" destId="{014FC2EA-4EDE-4344-B3BD-AD70314B4A26}" srcOrd="1" destOrd="0" presId="urn:microsoft.com/office/officeart/2005/8/layout/hierarchy4"/>
    <dgm:cxn modelId="{4C7C6967-150E-4E14-AE77-CD70ECABE1D9}" type="presParOf" srcId="{93623DEC-E3BE-4DDD-B720-7F2EA80BC5B9}" destId="{95DD3BE2-0A2B-4959-B4DB-92E8390C73A5}" srcOrd="2" destOrd="0" presId="urn:microsoft.com/office/officeart/2005/8/layout/hierarchy4"/>
    <dgm:cxn modelId="{CDA13304-69CE-45E0-AA22-7AD32F7C62CB}" type="presParOf" srcId="{95DD3BE2-0A2B-4959-B4DB-92E8390C73A5}" destId="{62C4CF4F-C888-40B1-8C8E-4F12228CFEE3}" srcOrd="0" destOrd="0" presId="urn:microsoft.com/office/officeart/2005/8/layout/hierarchy4"/>
    <dgm:cxn modelId="{E43B8306-D510-42C1-951A-3DFA1BF4AD18}" type="presParOf" srcId="{95DD3BE2-0A2B-4959-B4DB-92E8390C73A5}" destId="{5C8E75EE-0C2E-4F45-BD63-B4A114481CA7}" srcOrd="1" destOrd="0" presId="urn:microsoft.com/office/officeart/2005/8/layout/hierarchy4"/>
    <dgm:cxn modelId="{6A16A5DC-1959-4691-8A00-99F4AA19507C}" type="presParOf" srcId="{F3770231-35B8-4533-BB07-E9D1E533F232}" destId="{2FCEF744-6528-49BF-8D7A-CF47CAD4A8BE}" srcOrd="3" destOrd="0" presId="urn:microsoft.com/office/officeart/2005/8/layout/hierarchy4"/>
    <dgm:cxn modelId="{FF640C2E-D18F-44EF-A9F8-5D20364CB6F6}" type="presParOf" srcId="{F3770231-35B8-4533-BB07-E9D1E533F232}" destId="{58166371-6BE9-4DD9-9C03-1E3F724CE01F}" srcOrd="4" destOrd="0" presId="urn:microsoft.com/office/officeart/2005/8/layout/hierarchy4"/>
    <dgm:cxn modelId="{DA054AAA-BC7A-4563-AD48-970D2E4FA2CC}" type="presParOf" srcId="{58166371-6BE9-4DD9-9C03-1E3F724CE01F}" destId="{D08C3058-9C38-46F7-A05C-58331FEE01C7}" srcOrd="0" destOrd="0" presId="urn:microsoft.com/office/officeart/2005/8/layout/hierarchy4"/>
    <dgm:cxn modelId="{53C55079-1ADD-45D1-A0E8-02819783D28D}" type="presParOf" srcId="{58166371-6BE9-4DD9-9C03-1E3F724CE01F}" destId="{6A3010F3-20FE-4FF8-AE67-44F9A2BD46E2}" srcOrd="1" destOrd="0" presId="urn:microsoft.com/office/officeart/2005/8/layout/hierarchy4"/>
    <dgm:cxn modelId="{8488B5BA-F84A-4AF5-8C64-DF413FF31DB1}" type="presParOf" srcId="{58166371-6BE9-4DD9-9C03-1E3F724CE01F}" destId="{109B1534-C547-465E-B502-62A9D5674EAE}" srcOrd="2" destOrd="0" presId="urn:microsoft.com/office/officeart/2005/8/layout/hierarchy4"/>
    <dgm:cxn modelId="{77328590-B5EB-4782-8495-BFE937105BBC}" type="presParOf" srcId="{109B1534-C547-465E-B502-62A9D5674EAE}" destId="{1EFB90EC-CA36-4D7B-B468-320B0AD1E88C}" srcOrd="0" destOrd="0" presId="urn:microsoft.com/office/officeart/2005/8/layout/hierarchy4"/>
    <dgm:cxn modelId="{0320E3AB-CA11-460C-BA4D-14E36366B502}" type="presParOf" srcId="{1EFB90EC-CA36-4D7B-B468-320B0AD1E88C}" destId="{5F43B516-B2AC-4705-8E0E-AE25734CE158}" srcOrd="0" destOrd="0" presId="urn:microsoft.com/office/officeart/2005/8/layout/hierarchy4"/>
    <dgm:cxn modelId="{4FE55E78-1E4A-4D03-9834-38FA31C8D5A1}" type="presParOf" srcId="{1EFB90EC-CA36-4D7B-B468-320B0AD1E88C}" destId="{0EB32835-B61B-481D-AD07-991E3920A84B}" srcOrd="1" destOrd="0" presId="urn:microsoft.com/office/officeart/2005/8/layout/hierarchy4"/>
    <dgm:cxn modelId="{9EA538DB-6967-4BCC-A286-96260A35CF5B}" type="presParOf" srcId="{109B1534-C547-465E-B502-62A9D5674EAE}" destId="{A8E4C10B-2425-4093-AD31-CD06CB7DF2E6}" srcOrd="1" destOrd="0" presId="urn:microsoft.com/office/officeart/2005/8/layout/hierarchy4"/>
    <dgm:cxn modelId="{2FB9D400-1129-426B-9A6D-1B49DFF0F68C}" type="presParOf" srcId="{109B1534-C547-465E-B502-62A9D5674EAE}" destId="{C40B8A76-14C2-4760-A738-F13F0736102E}" srcOrd="2" destOrd="0" presId="urn:microsoft.com/office/officeart/2005/8/layout/hierarchy4"/>
    <dgm:cxn modelId="{101EA882-EC84-4D6C-9A46-2D71C4BA9144}" type="presParOf" srcId="{C40B8A76-14C2-4760-A738-F13F0736102E}" destId="{21283586-EC88-4F1C-9446-DC393D650DC5}" srcOrd="0" destOrd="0" presId="urn:microsoft.com/office/officeart/2005/8/layout/hierarchy4"/>
    <dgm:cxn modelId="{67A18AA6-8822-426A-A134-8A33401D5B5E}" type="presParOf" srcId="{C40B8A76-14C2-4760-A738-F13F0736102E}" destId="{708054BA-A8D6-4E1E-A37F-E8606933E1C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4F7B0-9EDC-480C-BD0D-3ABF2594AC28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Global Searchbox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SearchHub = SiteName, Tab=All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QPL = Search</a:t>
          </a:r>
        </a:p>
      </dsp:txBody>
      <dsp:txXfrm>
        <a:off x="50993" y="52008"/>
        <a:ext cx="8026012" cy="1609086"/>
      </dsp:txXfrm>
    </dsp:sp>
    <dsp:sp modelId="{FD79D043-F996-4859-9A94-89570CFD3A63}">
      <dsp:nvSpPr>
        <dsp:cNvPr id="0" name=""/>
        <dsp:cNvSpPr/>
      </dsp:nvSpPr>
      <dsp:spPr>
        <a:xfrm>
          <a:off x="8864" y="1854729"/>
          <a:ext cx="5297880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Main Interface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SearchHub = SiteName, Tab = All, Products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QPL = Search</a:t>
          </a:r>
        </a:p>
      </dsp:txBody>
      <dsp:txXfrm>
        <a:off x="58925" y="1904790"/>
        <a:ext cx="5197758" cy="1609086"/>
      </dsp:txXfrm>
    </dsp:sp>
    <dsp:sp modelId="{85F382E6-9880-441B-8600-EE8FCE82524D}">
      <dsp:nvSpPr>
        <dsp:cNvPr id="0" name=""/>
        <dsp:cNvSpPr/>
      </dsp:nvSpPr>
      <dsp:spPr>
        <a:xfrm>
          <a:off x="8864" y="3707511"/>
          <a:ext cx="2594456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Listing1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SearchHub = Listings,</a:t>
          </a:r>
          <a:br>
            <a:rPr lang="en-US" sz="1800" kern="1200"/>
          </a:br>
          <a:r>
            <a:rPr lang="en-US" sz="1800" kern="1200"/>
            <a:t> Tab=SiteNameListName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QPL = Listing</a:t>
          </a:r>
        </a:p>
      </dsp:txBody>
      <dsp:txXfrm>
        <a:off x="58925" y="3757572"/>
        <a:ext cx="2494334" cy="1609086"/>
      </dsp:txXfrm>
    </dsp:sp>
    <dsp:sp modelId="{E5391D94-4359-49FF-BB7B-44A616070EB6}">
      <dsp:nvSpPr>
        <dsp:cNvPr id="0" name=""/>
        <dsp:cNvSpPr/>
      </dsp:nvSpPr>
      <dsp:spPr>
        <a:xfrm>
          <a:off x="2712288" y="3707511"/>
          <a:ext cx="2594456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Listing2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SearchHub = Listings, </a:t>
          </a:r>
          <a:br>
            <a:rPr lang="en-US" sz="1800" kern="1200"/>
          </a:br>
          <a:r>
            <a:rPr lang="en-US" sz="1800" kern="1200"/>
            <a:t>Tab = SiteNameListName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QPL = Listing</a:t>
          </a:r>
        </a:p>
      </dsp:txBody>
      <dsp:txXfrm>
        <a:off x="2762349" y="3757572"/>
        <a:ext cx="2494334" cy="1609086"/>
      </dsp:txXfrm>
    </dsp:sp>
    <dsp:sp modelId="{9024F658-FD9F-4987-A13E-E1B0A7051D2E}">
      <dsp:nvSpPr>
        <dsp:cNvPr id="0" name=""/>
        <dsp:cNvSpPr/>
      </dsp:nvSpPr>
      <dsp:spPr>
        <a:xfrm>
          <a:off x="5524679" y="1854729"/>
          <a:ext cx="2594456" cy="2420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ContentType=News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originLevel1=SiteName</a:t>
          </a:r>
          <a:br>
            <a:rPr lang="en-US" sz="1900" kern="1200"/>
          </a:br>
          <a:r>
            <a:rPr lang="en-US" sz="1900" kern="1200"/>
            <a:t>QPL = Recommendations</a:t>
          </a:r>
        </a:p>
      </dsp:txBody>
      <dsp:txXfrm>
        <a:off x="5595581" y="1925631"/>
        <a:ext cx="2452652" cy="2278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34612-5466-49B2-B225-3459912F95BB}">
      <dsp:nvSpPr>
        <dsp:cNvPr id="0" name=""/>
        <dsp:cNvSpPr/>
      </dsp:nvSpPr>
      <dsp:spPr>
        <a:xfrm>
          <a:off x="4651" y="3350"/>
          <a:ext cx="11484990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SITE1</a:t>
          </a:r>
        </a:p>
      </dsp:txBody>
      <dsp:txXfrm>
        <a:off x="35534" y="34233"/>
        <a:ext cx="11423224" cy="992662"/>
      </dsp:txXfrm>
    </dsp:sp>
    <dsp:sp modelId="{E93BAE9C-DD20-4B01-A4E6-74495599CB82}">
      <dsp:nvSpPr>
        <dsp:cNvPr id="0" name=""/>
        <dsp:cNvSpPr/>
      </dsp:nvSpPr>
      <dsp:spPr>
        <a:xfrm>
          <a:off x="4651" y="1175797"/>
          <a:ext cx="11484990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QPL</a:t>
          </a:r>
        </a:p>
      </dsp:txBody>
      <dsp:txXfrm>
        <a:off x="35534" y="1206680"/>
        <a:ext cx="11423224" cy="992662"/>
      </dsp:txXfrm>
    </dsp:sp>
    <dsp:sp modelId="{9D2AD67E-114E-4D00-810A-546D8F7BE6D0}">
      <dsp:nvSpPr>
        <dsp:cNvPr id="0" name=""/>
        <dsp:cNvSpPr/>
      </dsp:nvSpPr>
      <dsp:spPr>
        <a:xfrm>
          <a:off x="4651" y="2348243"/>
          <a:ext cx="5654364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</a:t>
          </a:r>
        </a:p>
      </dsp:txBody>
      <dsp:txXfrm>
        <a:off x="35534" y="2379126"/>
        <a:ext cx="5592598" cy="992662"/>
      </dsp:txXfrm>
    </dsp:sp>
    <dsp:sp modelId="{227120EE-E51E-4F16-8226-3C4008E904D1}">
      <dsp:nvSpPr>
        <dsp:cNvPr id="0" name=""/>
        <dsp:cNvSpPr/>
      </dsp:nvSpPr>
      <dsp:spPr>
        <a:xfrm>
          <a:off x="4651" y="3520690"/>
          <a:ext cx="5654364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ML Models</a:t>
          </a:r>
        </a:p>
      </dsp:txBody>
      <dsp:txXfrm>
        <a:off x="35534" y="3551573"/>
        <a:ext cx="5592598" cy="992662"/>
      </dsp:txXfrm>
    </dsp:sp>
    <dsp:sp modelId="{C6CF3A67-F987-4287-AC34-FD952B495A9A}">
      <dsp:nvSpPr>
        <dsp:cNvPr id="0" name=""/>
        <dsp:cNvSpPr/>
      </dsp:nvSpPr>
      <dsp:spPr>
        <a:xfrm>
          <a:off x="4651" y="4693137"/>
          <a:ext cx="279780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ART_Site1</a:t>
          </a:r>
        </a:p>
      </dsp:txBody>
      <dsp:txXfrm>
        <a:off x="35534" y="4724020"/>
        <a:ext cx="2736039" cy="992662"/>
      </dsp:txXfrm>
    </dsp:sp>
    <dsp:sp modelId="{8A932E69-6EE9-4C17-8C66-8567A1D2E535}">
      <dsp:nvSpPr>
        <dsp:cNvPr id="0" name=""/>
        <dsp:cNvSpPr/>
      </dsp:nvSpPr>
      <dsp:spPr>
        <a:xfrm>
          <a:off x="2861210" y="4693137"/>
          <a:ext cx="279780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QS_Site1</a:t>
          </a:r>
        </a:p>
      </dsp:txBody>
      <dsp:txXfrm>
        <a:off x="2892093" y="4724020"/>
        <a:ext cx="2736039" cy="992662"/>
      </dsp:txXfrm>
    </dsp:sp>
    <dsp:sp modelId="{956F009B-9C18-44C7-9A59-8D443F59DB08}">
      <dsp:nvSpPr>
        <dsp:cNvPr id="0" name=""/>
        <dsp:cNvSpPr/>
      </dsp:nvSpPr>
      <dsp:spPr>
        <a:xfrm>
          <a:off x="5776523" y="2348243"/>
          <a:ext cx="279780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Listings</a:t>
          </a:r>
        </a:p>
      </dsp:txBody>
      <dsp:txXfrm>
        <a:off x="5807406" y="2379126"/>
        <a:ext cx="2736039" cy="992662"/>
      </dsp:txXfrm>
    </dsp:sp>
    <dsp:sp modelId="{61C31D1B-1088-4D18-8EDD-2B294385E800}">
      <dsp:nvSpPr>
        <dsp:cNvPr id="0" name=""/>
        <dsp:cNvSpPr/>
      </dsp:nvSpPr>
      <dsp:spPr>
        <a:xfrm>
          <a:off x="5776523" y="3520690"/>
          <a:ext cx="279780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ML Models</a:t>
          </a:r>
        </a:p>
      </dsp:txBody>
      <dsp:txXfrm>
        <a:off x="5807406" y="3551573"/>
        <a:ext cx="2736039" cy="992662"/>
      </dsp:txXfrm>
    </dsp:sp>
    <dsp:sp modelId="{3ADCD5BB-5A69-4A28-8376-53880ED90504}">
      <dsp:nvSpPr>
        <dsp:cNvPr id="0" name=""/>
        <dsp:cNvSpPr/>
      </dsp:nvSpPr>
      <dsp:spPr>
        <a:xfrm>
          <a:off x="5776523" y="4693137"/>
          <a:ext cx="279780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ART_Listings</a:t>
          </a:r>
        </a:p>
      </dsp:txBody>
      <dsp:txXfrm>
        <a:off x="5807406" y="4724020"/>
        <a:ext cx="2736039" cy="992662"/>
      </dsp:txXfrm>
    </dsp:sp>
    <dsp:sp modelId="{9C01BD3E-911D-488B-B289-59A273515B01}">
      <dsp:nvSpPr>
        <dsp:cNvPr id="0" name=""/>
        <dsp:cNvSpPr/>
      </dsp:nvSpPr>
      <dsp:spPr>
        <a:xfrm>
          <a:off x="8691836" y="2348243"/>
          <a:ext cx="279780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Recommendations</a:t>
          </a:r>
        </a:p>
      </dsp:txBody>
      <dsp:txXfrm>
        <a:off x="8722719" y="2379126"/>
        <a:ext cx="2736039" cy="992662"/>
      </dsp:txXfrm>
    </dsp:sp>
    <dsp:sp modelId="{EB7D2688-D5E5-4765-878C-3D33AD8CB429}">
      <dsp:nvSpPr>
        <dsp:cNvPr id="0" name=""/>
        <dsp:cNvSpPr/>
      </dsp:nvSpPr>
      <dsp:spPr>
        <a:xfrm>
          <a:off x="8691836" y="3520690"/>
          <a:ext cx="279780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ML Models</a:t>
          </a:r>
        </a:p>
      </dsp:txBody>
      <dsp:txXfrm>
        <a:off x="8722719" y="3551573"/>
        <a:ext cx="2736039" cy="992662"/>
      </dsp:txXfrm>
    </dsp:sp>
    <dsp:sp modelId="{8F67D2BA-5D1D-42DA-84EC-DD4D67D45324}">
      <dsp:nvSpPr>
        <dsp:cNvPr id="0" name=""/>
        <dsp:cNvSpPr/>
      </dsp:nvSpPr>
      <dsp:spPr>
        <a:xfrm>
          <a:off x="8691836" y="4693137"/>
          <a:ext cx="279780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Rec_Site1</a:t>
          </a:r>
        </a:p>
      </dsp:txBody>
      <dsp:txXfrm>
        <a:off x="8722719" y="4724020"/>
        <a:ext cx="2736039" cy="992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34612-5466-49B2-B225-3459912F95BB}">
      <dsp:nvSpPr>
        <dsp:cNvPr id="0" name=""/>
        <dsp:cNvSpPr/>
      </dsp:nvSpPr>
      <dsp:spPr>
        <a:xfrm>
          <a:off x="1210" y="3350"/>
          <a:ext cx="1149187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SITE1</a:t>
          </a:r>
        </a:p>
      </dsp:txBody>
      <dsp:txXfrm>
        <a:off x="32093" y="34233"/>
        <a:ext cx="11430106" cy="992662"/>
      </dsp:txXfrm>
    </dsp:sp>
    <dsp:sp modelId="{E93BAE9C-DD20-4B01-A4E6-74495599CB82}">
      <dsp:nvSpPr>
        <dsp:cNvPr id="0" name=""/>
        <dsp:cNvSpPr/>
      </dsp:nvSpPr>
      <dsp:spPr>
        <a:xfrm>
          <a:off x="1210" y="1175797"/>
          <a:ext cx="5673377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QPL</a:t>
          </a:r>
        </a:p>
      </dsp:txBody>
      <dsp:txXfrm>
        <a:off x="32093" y="1206680"/>
        <a:ext cx="5611611" cy="992662"/>
      </dsp:txXfrm>
    </dsp:sp>
    <dsp:sp modelId="{9D2AD67E-114E-4D00-810A-546D8F7BE6D0}">
      <dsp:nvSpPr>
        <dsp:cNvPr id="0" name=""/>
        <dsp:cNvSpPr/>
      </dsp:nvSpPr>
      <dsp:spPr>
        <a:xfrm>
          <a:off x="1210" y="2348243"/>
          <a:ext cx="2793153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Search</a:t>
          </a:r>
        </a:p>
      </dsp:txBody>
      <dsp:txXfrm>
        <a:off x="32093" y="2379126"/>
        <a:ext cx="2731387" cy="992662"/>
      </dsp:txXfrm>
    </dsp:sp>
    <dsp:sp modelId="{227120EE-E51E-4F16-8226-3C4008E904D1}">
      <dsp:nvSpPr>
        <dsp:cNvPr id="0" name=""/>
        <dsp:cNvSpPr/>
      </dsp:nvSpPr>
      <dsp:spPr>
        <a:xfrm>
          <a:off x="1210" y="3520690"/>
          <a:ext cx="2793153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ML Models</a:t>
          </a:r>
        </a:p>
      </dsp:txBody>
      <dsp:txXfrm>
        <a:off x="32093" y="3551573"/>
        <a:ext cx="2731387" cy="992662"/>
      </dsp:txXfrm>
    </dsp:sp>
    <dsp:sp modelId="{C6CF3A67-F987-4287-AC34-FD952B495A9A}">
      <dsp:nvSpPr>
        <dsp:cNvPr id="0" name=""/>
        <dsp:cNvSpPr/>
      </dsp:nvSpPr>
      <dsp:spPr>
        <a:xfrm>
          <a:off x="1210" y="4693137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ART_Site1</a:t>
          </a:r>
        </a:p>
      </dsp:txBody>
      <dsp:txXfrm>
        <a:off x="32093" y="4724020"/>
        <a:ext cx="1320299" cy="992662"/>
      </dsp:txXfrm>
    </dsp:sp>
    <dsp:sp modelId="{8A932E69-6EE9-4C17-8C66-8567A1D2E535}">
      <dsp:nvSpPr>
        <dsp:cNvPr id="0" name=""/>
        <dsp:cNvSpPr/>
      </dsp:nvSpPr>
      <dsp:spPr>
        <a:xfrm>
          <a:off x="1412298" y="4693137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QS_Site1</a:t>
          </a:r>
        </a:p>
      </dsp:txBody>
      <dsp:txXfrm>
        <a:off x="1443181" y="4724020"/>
        <a:ext cx="1320299" cy="992662"/>
      </dsp:txXfrm>
    </dsp:sp>
    <dsp:sp modelId="{956F009B-9C18-44C7-9A59-8D443F59DB08}">
      <dsp:nvSpPr>
        <dsp:cNvPr id="0" name=""/>
        <dsp:cNvSpPr/>
      </dsp:nvSpPr>
      <dsp:spPr>
        <a:xfrm>
          <a:off x="2852410" y="2348243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Listings</a:t>
          </a:r>
        </a:p>
      </dsp:txBody>
      <dsp:txXfrm>
        <a:off x="2883293" y="2379126"/>
        <a:ext cx="1320299" cy="992662"/>
      </dsp:txXfrm>
    </dsp:sp>
    <dsp:sp modelId="{61C31D1B-1088-4D18-8EDD-2B294385E800}">
      <dsp:nvSpPr>
        <dsp:cNvPr id="0" name=""/>
        <dsp:cNvSpPr/>
      </dsp:nvSpPr>
      <dsp:spPr>
        <a:xfrm>
          <a:off x="2852410" y="3520690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ML Models</a:t>
          </a:r>
        </a:p>
      </dsp:txBody>
      <dsp:txXfrm>
        <a:off x="2883293" y="3551573"/>
        <a:ext cx="1320299" cy="992662"/>
      </dsp:txXfrm>
    </dsp:sp>
    <dsp:sp modelId="{3ADCD5BB-5A69-4A28-8376-53880ED90504}">
      <dsp:nvSpPr>
        <dsp:cNvPr id="0" name=""/>
        <dsp:cNvSpPr/>
      </dsp:nvSpPr>
      <dsp:spPr>
        <a:xfrm>
          <a:off x="2852410" y="4693137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ART_Listings</a:t>
          </a:r>
        </a:p>
      </dsp:txBody>
      <dsp:txXfrm>
        <a:off x="2883293" y="4724020"/>
        <a:ext cx="1320299" cy="992662"/>
      </dsp:txXfrm>
    </dsp:sp>
    <dsp:sp modelId="{9C01BD3E-911D-488B-B289-59A273515B01}">
      <dsp:nvSpPr>
        <dsp:cNvPr id="0" name=""/>
        <dsp:cNvSpPr/>
      </dsp:nvSpPr>
      <dsp:spPr>
        <a:xfrm>
          <a:off x="4292522" y="2348243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Recommendations</a:t>
          </a:r>
        </a:p>
      </dsp:txBody>
      <dsp:txXfrm>
        <a:off x="4323405" y="2379126"/>
        <a:ext cx="1320299" cy="992662"/>
      </dsp:txXfrm>
    </dsp:sp>
    <dsp:sp modelId="{EB7D2688-D5E5-4765-878C-3D33AD8CB429}">
      <dsp:nvSpPr>
        <dsp:cNvPr id="0" name=""/>
        <dsp:cNvSpPr/>
      </dsp:nvSpPr>
      <dsp:spPr>
        <a:xfrm>
          <a:off x="4292522" y="3520690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ML Models</a:t>
          </a:r>
        </a:p>
      </dsp:txBody>
      <dsp:txXfrm>
        <a:off x="4323405" y="3551573"/>
        <a:ext cx="1320299" cy="992662"/>
      </dsp:txXfrm>
    </dsp:sp>
    <dsp:sp modelId="{8F67D2BA-5D1D-42DA-84EC-DD4D67D45324}">
      <dsp:nvSpPr>
        <dsp:cNvPr id="0" name=""/>
        <dsp:cNvSpPr/>
      </dsp:nvSpPr>
      <dsp:spPr>
        <a:xfrm>
          <a:off x="4292522" y="4693137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Rec_Site1</a:t>
          </a:r>
        </a:p>
      </dsp:txBody>
      <dsp:txXfrm>
        <a:off x="4323405" y="4724020"/>
        <a:ext cx="1320299" cy="992662"/>
      </dsp:txXfrm>
    </dsp:sp>
    <dsp:sp modelId="{6FD397E3-5313-497A-8C50-22C7D3E3B98A}">
      <dsp:nvSpPr>
        <dsp:cNvPr id="0" name=""/>
        <dsp:cNvSpPr/>
      </dsp:nvSpPr>
      <dsp:spPr>
        <a:xfrm>
          <a:off x="5790681" y="1175797"/>
          <a:ext cx="5702401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ML Models</a:t>
          </a:r>
        </a:p>
      </dsp:txBody>
      <dsp:txXfrm>
        <a:off x="5821564" y="1206680"/>
        <a:ext cx="5640635" cy="992662"/>
      </dsp:txXfrm>
    </dsp:sp>
    <dsp:sp modelId="{AD8E5893-195B-4C3B-A6F4-BF7B34F6F44D}">
      <dsp:nvSpPr>
        <dsp:cNvPr id="0" name=""/>
        <dsp:cNvSpPr/>
      </dsp:nvSpPr>
      <dsp:spPr>
        <a:xfrm>
          <a:off x="5790681" y="2348243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ART_Site1</a:t>
          </a:r>
        </a:p>
      </dsp:txBody>
      <dsp:txXfrm>
        <a:off x="5821564" y="2379126"/>
        <a:ext cx="1320299" cy="992662"/>
      </dsp:txXfrm>
    </dsp:sp>
    <dsp:sp modelId="{25F60F71-D14B-4DA3-A83D-BAB53324A6F6}">
      <dsp:nvSpPr>
        <dsp:cNvPr id="0" name=""/>
        <dsp:cNvSpPr/>
      </dsp:nvSpPr>
      <dsp:spPr>
        <a:xfrm>
          <a:off x="7230793" y="2348243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QS_Site1</a:t>
          </a:r>
        </a:p>
      </dsp:txBody>
      <dsp:txXfrm>
        <a:off x="7261676" y="2379126"/>
        <a:ext cx="1320299" cy="992662"/>
      </dsp:txXfrm>
    </dsp:sp>
    <dsp:sp modelId="{22737F39-D2DA-4F02-8DCD-0429D8BCD325}">
      <dsp:nvSpPr>
        <dsp:cNvPr id="0" name=""/>
        <dsp:cNvSpPr/>
      </dsp:nvSpPr>
      <dsp:spPr>
        <a:xfrm>
          <a:off x="8670905" y="2348243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Rec_Site1</a:t>
          </a:r>
        </a:p>
      </dsp:txBody>
      <dsp:txXfrm>
        <a:off x="8701788" y="2379126"/>
        <a:ext cx="1320299" cy="992662"/>
      </dsp:txXfrm>
    </dsp:sp>
    <dsp:sp modelId="{3E8AEF23-DB39-4DD7-9A94-3BFF20E08918}">
      <dsp:nvSpPr>
        <dsp:cNvPr id="0" name=""/>
        <dsp:cNvSpPr/>
      </dsp:nvSpPr>
      <dsp:spPr>
        <a:xfrm>
          <a:off x="10111017" y="2348243"/>
          <a:ext cx="1382065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ART_Listings</a:t>
          </a:r>
        </a:p>
      </dsp:txBody>
      <dsp:txXfrm>
        <a:off x="10141900" y="2379126"/>
        <a:ext cx="1320299" cy="992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4F7B0-9EDC-480C-BD0D-3ABF2594AC28}">
      <dsp:nvSpPr>
        <dsp:cNvPr id="0" name=""/>
        <dsp:cNvSpPr/>
      </dsp:nvSpPr>
      <dsp:spPr>
        <a:xfrm>
          <a:off x="4223" y="1197"/>
          <a:ext cx="11485846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CLIENT ORG</a:t>
          </a:r>
        </a:p>
      </dsp:txBody>
      <dsp:txXfrm>
        <a:off x="56449" y="53423"/>
        <a:ext cx="11381394" cy="1678668"/>
      </dsp:txXfrm>
    </dsp:sp>
    <dsp:sp modelId="{FD79D043-F996-4859-9A94-89570CFD3A63}">
      <dsp:nvSpPr>
        <dsp:cNvPr id="0" name=""/>
        <dsp:cNvSpPr/>
      </dsp:nvSpPr>
      <dsp:spPr>
        <a:xfrm>
          <a:off x="4223" y="1983897"/>
          <a:ext cx="376033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SITE1</a:t>
          </a:r>
        </a:p>
      </dsp:txBody>
      <dsp:txXfrm>
        <a:off x="56449" y="2036123"/>
        <a:ext cx="3655882" cy="1678668"/>
      </dsp:txXfrm>
    </dsp:sp>
    <dsp:sp modelId="{EE4296DF-AA91-4BFD-A0DA-E2EFC02C65B0}">
      <dsp:nvSpPr>
        <dsp:cNvPr id="0" name=""/>
        <dsp:cNvSpPr/>
      </dsp:nvSpPr>
      <dsp:spPr>
        <a:xfrm>
          <a:off x="4223" y="3966597"/>
          <a:ext cx="121930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QPL: </a:t>
          </a:r>
          <a:br>
            <a:rPr lang="en-US" sz="1500" kern="1200"/>
          </a:br>
          <a:r>
            <a:rPr lang="en-US" sz="1500" kern="1200"/>
            <a:t>Search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ML Models:</a:t>
          </a:r>
          <a:br>
            <a:rPr lang="en-US" sz="1500" kern="1200"/>
          </a:br>
          <a:r>
            <a:rPr lang="en-US" sz="1500" kern="1200"/>
            <a:t>* ART_Site1</a:t>
          </a:r>
          <a:br>
            <a:rPr lang="en-US" sz="1500" kern="1200"/>
          </a:br>
          <a:r>
            <a:rPr lang="en-US" sz="1500" kern="1200"/>
            <a:t>* QS_Site1</a:t>
          </a:r>
          <a:br>
            <a:rPr lang="en-US" sz="1500" kern="1200"/>
          </a:br>
          <a:endParaRPr lang="en-US" sz="1500" kern="1200"/>
        </a:p>
      </dsp:txBody>
      <dsp:txXfrm>
        <a:off x="39935" y="4002309"/>
        <a:ext cx="1147880" cy="1711696"/>
      </dsp:txXfrm>
    </dsp:sp>
    <dsp:sp modelId="{0FD46A15-6062-4C4D-B0A2-F88B3C10A99A}">
      <dsp:nvSpPr>
        <dsp:cNvPr id="0" name=""/>
        <dsp:cNvSpPr/>
      </dsp:nvSpPr>
      <dsp:spPr>
        <a:xfrm>
          <a:off x="1274738" y="3966597"/>
          <a:ext cx="121930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QPL:</a:t>
          </a:r>
          <a:br>
            <a:rPr lang="en-US" sz="1500" kern="1200"/>
          </a:br>
          <a:r>
            <a:rPr lang="en-US" sz="1500" kern="1200"/>
            <a:t>Recommend</a:t>
          </a:r>
          <a:br>
            <a:rPr lang="en-US" sz="1500" kern="1200"/>
          </a:br>
          <a:br>
            <a:rPr lang="en-US" sz="1500" kern="1200"/>
          </a:br>
          <a:r>
            <a:rPr lang="en-US" sz="1500" kern="1200"/>
            <a:t>ML Models:</a:t>
          </a:r>
          <a:br>
            <a:rPr lang="en-US" sz="1500" kern="1200"/>
          </a:br>
          <a:r>
            <a:rPr lang="en-US" sz="1500" kern="1200"/>
            <a:t>* Rec_Site1</a:t>
          </a:r>
        </a:p>
      </dsp:txBody>
      <dsp:txXfrm>
        <a:off x="1310450" y="4002309"/>
        <a:ext cx="1147880" cy="1711696"/>
      </dsp:txXfrm>
    </dsp:sp>
    <dsp:sp modelId="{A52415F8-A809-483F-A59B-EC5FBA49AFA0}">
      <dsp:nvSpPr>
        <dsp:cNvPr id="0" name=""/>
        <dsp:cNvSpPr/>
      </dsp:nvSpPr>
      <dsp:spPr>
        <a:xfrm>
          <a:off x="2545253" y="3966597"/>
          <a:ext cx="121930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Listings</a:t>
          </a:r>
          <a:br>
            <a:rPr lang="en-US" sz="1500" kern="1200"/>
          </a:br>
          <a:r>
            <a:rPr lang="en-US" sz="1500" kern="1200"/>
            <a:t>QPL: Listings</a:t>
          </a:r>
          <a:br>
            <a:rPr lang="en-US" sz="1500" kern="1200"/>
          </a:br>
          <a:br>
            <a:rPr lang="en-US" sz="1500" kern="1200"/>
          </a:br>
          <a:r>
            <a:rPr lang="en-US" sz="1500" kern="1200"/>
            <a:t>OriginLevel1: Listings</a:t>
          </a:r>
          <a:br>
            <a:rPr lang="en-US" sz="1500" kern="1200"/>
          </a:br>
          <a:r>
            <a:rPr lang="en-US" sz="1500" kern="1200"/>
            <a:t>OriginLevel2: ListSite1</a:t>
          </a:r>
        </a:p>
      </dsp:txBody>
      <dsp:txXfrm>
        <a:off x="2580965" y="4002309"/>
        <a:ext cx="1147880" cy="1711696"/>
      </dsp:txXfrm>
    </dsp:sp>
    <dsp:sp modelId="{767D56C2-7E2E-4952-8166-13F3C28C6540}">
      <dsp:nvSpPr>
        <dsp:cNvPr id="0" name=""/>
        <dsp:cNvSpPr/>
      </dsp:nvSpPr>
      <dsp:spPr>
        <a:xfrm>
          <a:off x="3866979" y="1983897"/>
          <a:ext cx="376033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SITE2</a:t>
          </a:r>
        </a:p>
      </dsp:txBody>
      <dsp:txXfrm>
        <a:off x="3919205" y="2036123"/>
        <a:ext cx="3655882" cy="1678668"/>
      </dsp:txXfrm>
    </dsp:sp>
    <dsp:sp modelId="{9617109D-913D-4D87-90DE-83BB803BE5FC}">
      <dsp:nvSpPr>
        <dsp:cNvPr id="0" name=""/>
        <dsp:cNvSpPr/>
      </dsp:nvSpPr>
      <dsp:spPr>
        <a:xfrm>
          <a:off x="3866979" y="3966597"/>
          <a:ext cx="121930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QPL: </a:t>
          </a:r>
          <a:br>
            <a:rPr lang="en-US" sz="1500" kern="1200"/>
          </a:br>
          <a:r>
            <a:rPr lang="en-US" sz="1500" kern="1200"/>
            <a:t>Search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ML Models:</a:t>
          </a:r>
          <a:br>
            <a:rPr lang="en-US" sz="1500" kern="1200"/>
          </a:br>
          <a:r>
            <a:rPr lang="en-US" sz="1500" kern="1200"/>
            <a:t>* ART_Site2</a:t>
          </a:r>
          <a:br>
            <a:rPr lang="en-US" sz="1500" kern="1200"/>
          </a:br>
          <a:r>
            <a:rPr lang="en-US" sz="1500" kern="1200"/>
            <a:t>* QS_Site2</a:t>
          </a:r>
          <a:br>
            <a:rPr lang="en-US" sz="1500" kern="1200"/>
          </a:br>
          <a:endParaRPr lang="en-US" sz="1500" kern="1200"/>
        </a:p>
      </dsp:txBody>
      <dsp:txXfrm>
        <a:off x="3902691" y="4002309"/>
        <a:ext cx="1147880" cy="1711696"/>
      </dsp:txXfrm>
    </dsp:sp>
    <dsp:sp modelId="{622283F1-1209-4855-9166-39666FFB8A84}">
      <dsp:nvSpPr>
        <dsp:cNvPr id="0" name=""/>
        <dsp:cNvSpPr/>
      </dsp:nvSpPr>
      <dsp:spPr>
        <a:xfrm>
          <a:off x="5137494" y="3966597"/>
          <a:ext cx="121930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QPL:</a:t>
          </a:r>
          <a:br>
            <a:rPr lang="en-US" sz="1500" kern="1200"/>
          </a:br>
          <a:r>
            <a:rPr lang="en-US" sz="1500" kern="1200"/>
            <a:t>Recommend</a:t>
          </a:r>
          <a:br>
            <a:rPr lang="en-US" sz="1500" kern="1200"/>
          </a:br>
          <a:br>
            <a:rPr lang="en-US" sz="1500" kern="1200"/>
          </a:br>
          <a:r>
            <a:rPr lang="en-US" sz="1500" kern="1200"/>
            <a:t>ML Models:</a:t>
          </a:r>
          <a:br>
            <a:rPr lang="en-US" sz="1500" kern="1200"/>
          </a:br>
          <a:r>
            <a:rPr lang="en-US" sz="1500" kern="1200"/>
            <a:t>* Rec_Site2</a:t>
          </a:r>
        </a:p>
      </dsp:txBody>
      <dsp:txXfrm>
        <a:off x="5173206" y="4002309"/>
        <a:ext cx="1147880" cy="1711696"/>
      </dsp:txXfrm>
    </dsp:sp>
    <dsp:sp modelId="{B5151458-67CE-4C30-8CC6-3721E5E9FA85}">
      <dsp:nvSpPr>
        <dsp:cNvPr id="0" name=""/>
        <dsp:cNvSpPr/>
      </dsp:nvSpPr>
      <dsp:spPr>
        <a:xfrm>
          <a:off x="6408009" y="3966597"/>
          <a:ext cx="121930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Listings</a:t>
          </a:r>
          <a:br>
            <a:rPr lang="en-US" sz="1500" kern="1200"/>
          </a:br>
          <a:r>
            <a:rPr lang="en-US" sz="1500" kern="1200"/>
            <a:t>QPL: Listings</a:t>
          </a:r>
          <a:br>
            <a:rPr lang="en-US" sz="1500" kern="1200"/>
          </a:br>
          <a:br>
            <a:rPr lang="en-US" sz="1500" kern="1200"/>
          </a:br>
          <a:r>
            <a:rPr lang="en-US" sz="1500" kern="1200"/>
            <a:t>OriginLevel1: Listings</a:t>
          </a:r>
          <a:br>
            <a:rPr lang="en-US" sz="1500" kern="1200"/>
          </a:br>
          <a:r>
            <a:rPr lang="en-US" sz="1500" kern="1200"/>
            <a:t>OriginLevel2: ListSite2</a:t>
          </a:r>
        </a:p>
      </dsp:txBody>
      <dsp:txXfrm>
        <a:off x="6443721" y="4002309"/>
        <a:ext cx="1147880" cy="1711696"/>
      </dsp:txXfrm>
    </dsp:sp>
    <dsp:sp modelId="{090DE494-FC82-4D47-84FB-78431FDE5DA5}">
      <dsp:nvSpPr>
        <dsp:cNvPr id="0" name=""/>
        <dsp:cNvSpPr/>
      </dsp:nvSpPr>
      <dsp:spPr>
        <a:xfrm>
          <a:off x="7729735" y="1983897"/>
          <a:ext cx="376033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SITE3</a:t>
          </a:r>
        </a:p>
      </dsp:txBody>
      <dsp:txXfrm>
        <a:off x="7781961" y="2036123"/>
        <a:ext cx="3655882" cy="1678668"/>
      </dsp:txXfrm>
    </dsp:sp>
    <dsp:sp modelId="{6C03C23A-911E-4517-AE17-D0759C338216}">
      <dsp:nvSpPr>
        <dsp:cNvPr id="0" name=""/>
        <dsp:cNvSpPr/>
      </dsp:nvSpPr>
      <dsp:spPr>
        <a:xfrm>
          <a:off x="7729735" y="3966597"/>
          <a:ext cx="121930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QPL: </a:t>
          </a:r>
          <a:br>
            <a:rPr lang="en-US" sz="1500" kern="1200"/>
          </a:br>
          <a:r>
            <a:rPr lang="en-US" sz="1500" kern="1200"/>
            <a:t>Search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ML Models:</a:t>
          </a:r>
          <a:br>
            <a:rPr lang="en-US" sz="1500" kern="1200"/>
          </a:br>
          <a:r>
            <a:rPr lang="en-US" sz="1500" kern="1200"/>
            <a:t>* ART_Site2</a:t>
          </a:r>
          <a:br>
            <a:rPr lang="en-US" sz="1500" kern="1200"/>
          </a:br>
          <a:r>
            <a:rPr lang="en-US" sz="1500" kern="1200"/>
            <a:t>* QS_Site2</a:t>
          </a:r>
          <a:br>
            <a:rPr lang="en-US" sz="1500" kern="1200"/>
          </a:br>
          <a:endParaRPr lang="en-US" sz="1500" kern="1200"/>
        </a:p>
      </dsp:txBody>
      <dsp:txXfrm>
        <a:off x="7765447" y="4002309"/>
        <a:ext cx="1147880" cy="1711696"/>
      </dsp:txXfrm>
    </dsp:sp>
    <dsp:sp modelId="{C62CF0CD-9450-4CCE-B4E4-44A18B3259C1}">
      <dsp:nvSpPr>
        <dsp:cNvPr id="0" name=""/>
        <dsp:cNvSpPr/>
      </dsp:nvSpPr>
      <dsp:spPr>
        <a:xfrm>
          <a:off x="9000250" y="3966597"/>
          <a:ext cx="121930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QPL:</a:t>
          </a:r>
          <a:br>
            <a:rPr lang="en-US" sz="1500" kern="1200"/>
          </a:br>
          <a:r>
            <a:rPr lang="en-US" sz="1500" kern="1200"/>
            <a:t>Recommend</a:t>
          </a:r>
          <a:br>
            <a:rPr lang="en-US" sz="1500" kern="1200"/>
          </a:br>
          <a:br>
            <a:rPr lang="en-US" sz="1500" kern="1200"/>
          </a:br>
          <a:r>
            <a:rPr lang="en-US" sz="1500" kern="1200"/>
            <a:t>ML Models:</a:t>
          </a:r>
          <a:br>
            <a:rPr lang="en-US" sz="1500" kern="1200"/>
          </a:br>
          <a:r>
            <a:rPr lang="en-US" sz="1500" kern="1200"/>
            <a:t>* Rec_Site2</a:t>
          </a:r>
        </a:p>
      </dsp:txBody>
      <dsp:txXfrm>
        <a:off x="9035962" y="4002309"/>
        <a:ext cx="1147880" cy="1711696"/>
      </dsp:txXfrm>
    </dsp:sp>
    <dsp:sp modelId="{11781BE2-7706-44F8-8087-4F61652808D5}">
      <dsp:nvSpPr>
        <dsp:cNvPr id="0" name=""/>
        <dsp:cNvSpPr/>
      </dsp:nvSpPr>
      <dsp:spPr>
        <a:xfrm>
          <a:off x="10270765" y="3966597"/>
          <a:ext cx="1219304" cy="1783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Listings</a:t>
          </a:r>
          <a:br>
            <a:rPr lang="en-US" sz="1500" kern="1200"/>
          </a:br>
          <a:r>
            <a:rPr lang="en-US" sz="1500" kern="1200"/>
            <a:t>QPL: Listings</a:t>
          </a:r>
          <a:br>
            <a:rPr lang="en-US" sz="1500" kern="1200"/>
          </a:br>
          <a:br>
            <a:rPr lang="en-US" sz="1500" kern="1200"/>
          </a:br>
          <a:r>
            <a:rPr lang="en-US" sz="1500" kern="1200"/>
            <a:t>OriginLevel1: Listings</a:t>
          </a:r>
          <a:br>
            <a:rPr lang="en-US" sz="1500" kern="1200"/>
          </a:br>
          <a:r>
            <a:rPr lang="en-US" sz="1500" kern="1200"/>
            <a:t>OriginLevel2: ListSite2</a:t>
          </a:r>
        </a:p>
      </dsp:txBody>
      <dsp:txXfrm>
        <a:off x="10306477" y="4002309"/>
        <a:ext cx="1147880" cy="17116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34612-5466-49B2-B225-3459912F95BB}">
      <dsp:nvSpPr>
        <dsp:cNvPr id="0" name=""/>
        <dsp:cNvSpPr/>
      </dsp:nvSpPr>
      <dsp:spPr>
        <a:xfrm>
          <a:off x="8958" y="3350"/>
          <a:ext cx="2966283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SITE1</a:t>
          </a:r>
        </a:p>
      </dsp:txBody>
      <dsp:txXfrm>
        <a:off x="39841" y="34233"/>
        <a:ext cx="2904517" cy="992662"/>
      </dsp:txXfrm>
    </dsp:sp>
    <dsp:sp modelId="{E93BAE9C-DD20-4B01-A4E6-74495599CB82}">
      <dsp:nvSpPr>
        <dsp:cNvPr id="0" name=""/>
        <dsp:cNvSpPr/>
      </dsp:nvSpPr>
      <dsp:spPr>
        <a:xfrm>
          <a:off x="8958" y="1175797"/>
          <a:ext cx="2966283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QPL</a:t>
          </a:r>
        </a:p>
      </dsp:txBody>
      <dsp:txXfrm>
        <a:off x="39841" y="1206680"/>
        <a:ext cx="2904517" cy="992662"/>
      </dsp:txXfrm>
    </dsp:sp>
    <dsp:sp modelId="{9D2AD67E-114E-4D00-810A-546D8F7BE6D0}">
      <dsp:nvSpPr>
        <dsp:cNvPr id="0" name=""/>
        <dsp:cNvSpPr/>
      </dsp:nvSpPr>
      <dsp:spPr>
        <a:xfrm>
          <a:off x="8958" y="2348243"/>
          <a:ext cx="1460379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Search</a:t>
          </a:r>
        </a:p>
      </dsp:txBody>
      <dsp:txXfrm>
        <a:off x="39841" y="2379126"/>
        <a:ext cx="1398613" cy="992662"/>
      </dsp:txXfrm>
    </dsp:sp>
    <dsp:sp modelId="{227120EE-E51E-4F16-8226-3C4008E904D1}">
      <dsp:nvSpPr>
        <dsp:cNvPr id="0" name=""/>
        <dsp:cNvSpPr/>
      </dsp:nvSpPr>
      <dsp:spPr>
        <a:xfrm>
          <a:off x="8958" y="3520690"/>
          <a:ext cx="1460379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ML Models</a:t>
          </a:r>
        </a:p>
      </dsp:txBody>
      <dsp:txXfrm>
        <a:off x="39841" y="3551573"/>
        <a:ext cx="1398613" cy="992662"/>
      </dsp:txXfrm>
    </dsp:sp>
    <dsp:sp modelId="{C6CF3A67-F987-4287-AC34-FD952B495A9A}">
      <dsp:nvSpPr>
        <dsp:cNvPr id="0" name=""/>
        <dsp:cNvSpPr/>
      </dsp:nvSpPr>
      <dsp:spPr>
        <a:xfrm>
          <a:off x="8958" y="4693137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ART_Site1</a:t>
          </a:r>
        </a:p>
      </dsp:txBody>
      <dsp:txXfrm>
        <a:off x="30122" y="4714301"/>
        <a:ext cx="680274" cy="1012100"/>
      </dsp:txXfrm>
    </dsp:sp>
    <dsp:sp modelId="{8A932E69-6EE9-4C17-8C66-8567A1D2E535}">
      <dsp:nvSpPr>
        <dsp:cNvPr id="0" name=""/>
        <dsp:cNvSpPr/>
      </dsp:nvSpPr>
      <dsp:spPr>
        <a:xfrm>
          <a:off x="746736" y="4693137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QS_Site1</a:t>
          </a:r>
        </a:p>
      </dsp:txBody>
      <dsp:txXfrm>
        <a:off x="767900" y="4714301"/>
        <a:ext cx="680274" cy="1012100"/>
      </dsp:txXfrm>
    </dsp:sp>
    <dsp:sp modelId="{956F009B-9C18-44C7-9A59-8D443F59DB08}">
      <dsp:nvSpPr>
        <dsp:cNvPr id="0" name=""/>
        <dsp:cNvSpPr/>
      </dsp:nvSpPr>
      <dsp:spPr>
        <a:xfrm>
          <a:off x="1499688" y="2348243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Listings</a:t>
          </a:r>
        </a:p>
      </dsp:txBody>
      <dsp:txXfrm>
        <a:off x="1520852" y="2369407"/>
        <a:ext cx="680274" cy="1012100"/>
      </dsp:txXfrm>
    </dsp:sp>
    <dsp:sp modelId="{61C31D1B-1088-4D18-8EDD-2B294385E800}">
      <dsp:nvSpPr>
        <dsp:cNvPr id="0" name=""/>
        <dsp:cNvSpPr/>
      </dsp:nvSpPr>
      <dsp:spPr>
        <a:xfrm>
          <a:off x="1499688" y="3520690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ML Models</a:t>
          </a:r>
        </a:p>
      </dsp:txBody>
      <dsp:txXfrm>
        <a:off x="1520852" y="3541854"/>
        <a:ext cx="680274" cy="1012100"/>
      </dsp:txXfrm>
    </dsp:sp>
    <dsp:sp modelId="{3ADCD5BB-5A69-4A28-8376-53880ED90504}">
      <dsp:nvSpPr>
        <dsp:cNvPr id="0" name=""/>
        <dsp:cNvSpPr/>
      </dsp:nvSpPr>
      <dsp:spPr>
        <a:xfrm>
          <a:off x="1499688" y="4693137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ART_Listings</a:t>
          </a:r>
        </a:p>
      </dsp:txBody>
      <dsp:txXfrm>
        <a:off x="1520852" y="4714301"/>
        <a:ext cx="680274" cy="1012100"/>
      </dsp:txXfrm>
    </dsp:sp>
    <dsp:sp modelId="{9C01BD3E-911D-488B-B289-59A273515B01}">
      <dsp:nvSpPr>
        <dsp:cNvPr id="0" name=""/>
        <dsp:cNvSpPr/>
      </dsp:nvSpPr>
      <dsp:spPr>
        <a:xfrm>
          <a:off x="2252640" y="2348243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Recommendations</a:t>
          </a:r>
        </a:p>
      </dsp:txBody>
      <dsp:txXfrm>
        <a:off x="2273804" y="2369407"/>
        <a:ext cx="680274" cy="1012100"/>
      </dsp:txXfrm>
    </dsp:sp>
    <dsp:sp modelId="{EB7D2688-D5E5-4765-878C-3D33AD8CB429}">
      <dsp:nvSpPr>
        <dsp:cNvPr id="0" name=""/>
        <dsp:cNvSpPr/>
      </dsp:nvSpPr>
      <dsp:spPr>
        <a:xfrm>
          <a:off x="2252640" y="3520690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ML Models</a:t>
          </a:r>
        </a:p>
      </dsp:txBody>
      <dsp:txXfrm>
        <a:off x="2273804" y="3541854"/>
        <a:ext cx="680274" cy="1012100"/>
      </dsp:txXfrm>
    </dsp:sp>
    <dsp:sp modelId="{8F67D2BA-5D1D-42DA-84EC-DD4D67D45324}">
      <dsp:nvSpPr>
        <dsp:cNvPr id="0" name=""/>
        <dsp:cNvSpPr/>
      </dsp:nvSpPr>
      <dsp:spPr>
        <a:xfrm>
          <a:off x="2252640" y="4693137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Rec_Site1</a:t>
          </a:r>
        </a:p>
      </dsp:txBody>
      <dsp:txXfrm>
        <a:off x="2273804" y="4714301"/>
        <a:ext cx="680274" cy="1012100"/>
      </dsp:txXfrm>
    </dsp:sp>
    <dsp:sp modelId="{1BC010A8-210C-4CE2-A339-DA0C120DD19B}">
      <dsp:nvSpPr>
        <dsp:cNvPr id="0" name=""/>
        <dsp:cNvSpPr/>
      </dsp:nvSpPr>
      <dsp:spPr>
        <a:xfrm>
          <a:off x="3096639" y="3350"/>
          <a:ext cx="2966283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SITE2</a:t>
          </a:r>
        </a:p>
      </dsp:txBody>
      <dsp:txXfrm>
        <a:off x="3127522" y="34233"/>
        <a:ext cx="2904517" cy="992662"/>
      </dsp:txXfrm>
    </dsp:sp>
    <dsp:sp modelId="{DBEEBD5A-6B5D-4BF0-A4BC-2EB5A83AF0A3}">
      <dsp:nvSpPr>
        <dsp:cNvPr id="0" name=""/>
        <dsp:cNvSpPr/>
      </dsp:nvSpPr>
      <dsp:spPr>
        <a:xfrm>
          <a:off x="3096639" y="1175797"/>
          <a:ext cx="2966283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QPL</a:t>
          </a:r>
        </a:p>
      </dsp:txBody>
      <dsp:txXfrm>
        <a:off x="3127522" y="1206680"/>
        <a:ext cx="2904517" cy="992662"/>
      </dsp:txXfrm>
    </dsp:sp>
    <dsp:sp modelId="{918617DA-8A92-42E7-8833-B60804F1E2F9}">
      <dsp:nvSpPr>
        <dsp:cNvPr id="0" name=""/>
        <dsp:cNvSpPr/>
      </dsp:nvSpPr>
      <dsp:spPr>
        <a:xfrm>
          <a:off x="3096639" y="2348243"/>
          <a:ext cx="1460379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Search</a:t>
          </a:r>
        </a:p>
      </dsp:txBody>
      <dsp:txXfrm>
        <a:off x="3127522" y="2379126"/>
        <a:ext cx="1398613" cy="992662"/>
      </dsp:txXfrm>
    </dsp:sp>
    <dsp:sp modelId="{689453DD-0A48-4CCA-A5C6-521F3C0B5C1C}">
      <dsp:nvSpPr>
        <dsp:cNvPr id="0" name=""/>
        <dsp:cNvSpPr/>
      </dsp:nvSpPr>
      <dsp:spPr>
        <a:xfrm>
          <a:off x="3096639" y="3520690"/>
          <a:ext cx="1460379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ML Models</a:t>
          </a:r>
        </a:p>
      </dsp:txBody>
      <dsp:txXfrm>
        <a:off x="3127522" y="3551573"/>
        <a:ext cx="1398613" cy="992662"/>
      </dsp:txXfrm>
    </dsp:sp>
    <dsp:sp modelId="{0EC20E85-E45B-4A43-9604-EFBE984CB42A}">
      <dsp:nvSpPr>
        <dsp:cNvPr id="0" name=""/>
        <dsp:cNvSpPr/>
      </dsp:nvSpPr>
      <dsp:spPr>
        <a:xfrm>
          <a:off x="3096639" y="4693137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ART_Site2</a:t>
          </a:r>
        </a:p>
      </dsp:txBody>
      <dsp:txXfrm>
        <a:off x="3117803" y="4714301"/>
        <a:ext cx="680274" cy="1012100"/>
      </dsp:txXfrm>
    </dsp:sp>
    <dsp:sp modelId="{A2A4E51B-3568-496F-A2D4-FAEC044A7A00}">
      <dsp:nvSpPr>
        <dsp:cNvPr id="0" name=""/>
        <dsp:cNvSpPr/>
      </dsp:nvSpPr>
      <dsp:spPr>
        <a:xfrm>
          <a:off x="3834417" y="4693137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QS_Site2</a:t>
          </a:r>
        </a:p>
      </dsp:txBody>
      <dsp:txXfrm>
        <a:off x="3855581" y="4714301"/>
        <a:ext cx="680274" cy="1012100"/>
      </dsp:txXfrm>
    </dsp:sp>
    <dsp:sp modelId="{6BCE7419-B902-497E-AAB5-77E3D08DFBBA}">
      <dsp:nvSpPr>
        <dsp:cNvPr id="0" name=""/>
        <dsp:cNvSpPr/>
      </dsp:nvSpPr>
      <dsp:spPr>
        <a:xfrm>
          <a:off x="4587369" y="2348243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Listings</a:t>
          </a:r>
        </a:p>
      </dsp:txBody>
      <dsp:txXfrm>
        <a:off x="4608533" y="2369407"/>
        <a:ext cx="680274" cy="1012100"/>
      </dsp:txXfrm>
    </dsp:sp>
    <dsp:sp modelId="{5FEB149A-B610-4ADA-AAFB-F802A8C46DF3}">
      <dsp:nvSpPr>
        <dsp:cNvPr id="0" name=""/>
        <dsp:cNvSpPr/>
      </dsp:nvSpPr>
      <dsp:spPr>
        <a:xfrm>
          <a:off x="4587369" y="3520690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ML Models</a:t>
          </a:r>
        </a:p>
      </dsp:txBody>
      <dsp:txXfrm>
        <a:off x="4608533" y="3541854"/>
        <a:ext cx="680274" cy="1012100"/>
      </dsp:txXfrm>
    </dsp:sp>
    <dsp:sp modelId="{0BF534A8-3EB3-4D13-BCB5-3FE41BAF3C40}">
      <dsp:nvSpPr>
        <dsp:cNvPr id="0" name=""/>
        <dsp:cNvSpPr/>
      </dsp:nvSpPr>
      <dsp:spPr>
        <a:xfrm>
          <a:off x="4587369" y="4693137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ART_Listings</a:t>
          </a:r>
        </a:p>
      </dsp:txBody>
      <dsp:txXfrm>
        <a:off x="4608533" y="4714301"/>
        <a:ext cx="680274" cy="1012100"/>
      </dsp:txXfrm>
    </dsp:sp>
    <dsp:sp modelId="{15AD83E5-6D3C-4E38-A573-E4AA76C6B7F4}">
      <dsp:nvSpPr>
        <dsp:cNvPr id="0" name=""/>
        <dsp:cNvSpPr/>
      </dsp:nvSpPr>
      <dsp:spPr>
        <a:xfrm>
          <a:off x="5340321" y="2348243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Recommendations</a:t>
          </a:r>
        </a:p>
      </dsp:txBody>
      <dsp:txXfrm>
        <a:off x="5361485" y="2369407"/>
        <a:ext cx="680274" cy="1012100"/>
      </dsp:txXfrm>
    </dsp:sp>
    <dsp:sp modelId="{FACA6177-70E1-4E8F-B932-12AFFD3D1D4A}">
      <dsp:nvSpPr>
        <dsp:cNvPr id="0" name=""/>
        <dsp:cNvSpPr/>
      </dsp:nvSpPr>
      <dsp:spPr>
        <a:xfrm>
          <a:off x="5340321" y="3520690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ML Models</a:t>
          </a:r>
        </a:p>
      </dsp:txBody>
      <dsp:txXfrm>
        <a:off x="5361485" y="3541854"/>
        <a:ext cx="680274" cy="1012100"/>
      </dsp:txXfrm>
    </dsp:sp>
    <dsp:sp modelId="{38E1CFAA-4B71-4560-8818-371FE9DCA857}">
      <dsp:nvSpPr>
        <dsp:cNvPr id="0" name=""/>
        <dsp:cNvSpPr/>
      </dsp:nvSpPr>
      <dsp:spPr>
        <a:xfrm>
          <a:off x="5340321" y="4693137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Rec_Site2</a:t>
          </a:r>
        </a:p>
      </dsp:txBody>
      <dsp:txXfrm>
        <a:off x="5361485" y="4714301"/>
        <a:ext cx="680274" cy="1012100"/>
      </dsp:txXfrm>
    </dsp:sp>
    <dsp:sp modelId="{411E3E91-2875-495B-B286-ADCA0A89B9BC}">
      <dsp:nvSpPr>
        <dsp:cNvPr id="0" name=""/>
        <dsp:cNvSpPr/>
      </dsp:nvSpPr>
      <dsp:spPr>
        <a:xfrm>
          <a:off x="6184321" y="3350"/>
          <a:ext cx="5301013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ML Models</a:t>
          </a:r>
        </a:p>
      </dsp:txBody>
      <dsp:txXfrm>
        <a:off x="6215204" y="34233"/>
        <a:ext cx="5239247" cy="992662"/>
      </dsp:txXfrm>
    </dsp:sp>
    <dsp:sp modelId="{41136283-32D1-4B23-B6E5-4F57D24AEF8C}">
      <dsp:nvSpPr>
        <dsp:cNvPr id="0" name=""/>
        <dsp:cNvSpPr/>
      </dsp:nvSpPr>
      <dsp:spPr>
        <a:xfrm>
          <a:off x="6184321" y="1175797"/>
          <a:ext cx="2228506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ART</a:t>
          </a:r>
        </a:p>
      </dsp:txBody>
      <dsp:txXfrm>
        <a:off x="6215204" y="1206680"/>
        <a:ext cx="2166740" cy="992662"/>
      </dsp:txXfrm>
    </dsp:sp>
    <dsp:sp modelId="{201E9687-17DF-435E-96B9-C06CDE0F5FB3}">
      <dsp:nvSpPr>
        <dsp:cNvPr id="0" name=""/>
        <dsp:cNvSpPr/>
      </dsp:nvSpPr>
      <dsp:spPr>
        <a:xfrm>
          <a:off x="6184321" y="2348243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ART_Site1</a:t>
          </a:r>
        </a:p>
      </dsp:txBody>
      <dsp:txXfrm>
        <a:off x="6205485" y="2369407"/>
        <a:ext cx="680274" cy="1012100"/>
      </dsp:txXfrm>
    </dsp:sp>
    <dsp:sp modelId="{CEBF3273-C608-4F4F-8880-779A062FB028}">
      <dsp:nvSpPr>
        <dsp:cNvPr id="0" name=""/>
        <dsp:cNvSpPr/>
      </dsp:nvSpPr>
      <dsp:spPr>
        <a:xfrm>
          <a:off x="6937273" y="2348243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ART_Site2</a:t>
          </a:r>
        </a:p>
      </dsp:txBody>
      <dsp:txXfrm>
        <a:off x="6958437" y="2369407"/>
        <a:ext cx="680274" cy="1012100"/>
      </dsp:txXfrm>
    </dsp:sp>
    <dsp:sp modelId="{2B7F815C-A783-4568-89F4-F67CE2022362}">
      <dsp:nvSpPr>
        <dsp:cNvPr id="0" name=""/>
        <dsp:cNvSpPr/>
      </dsp:nvSpPr>
      <dsp:spPr>
        <a:xfrm>
          <a:off x="7690225" y="2348243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ART_Listings</a:t>
          </a:r>
        </a:p>
      </dsp:txBody>
      <dsp:txXfrm>
        <a:off x="7711389" y="2369407"/>
        <a:ext cx="680274" cy="1012100"/>
      </dsp:txXfrm>
    </dsp:sp>
    <dsp:sp modelId="{C220C1FC-2423-43C2-98CD-F437BBAEED1F}">
      <dsp:nvSpPr>
        <dsp:cNvPr id="0" name=""/>
        <dsp:cNvSpPr/>
      </dsp:nvSpPr>
      <dsp:spPr>
        <a:xfrm>
          <a:off x="8473526" y="1175797"/>
          <a:ext cx="1475554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QS</a:t>
          </a:r>
        </a:p>
      </dsp:txBody>
      <dsp:txXfrm>
        <a:off x="8504409" y="1206680"/>
        <a:ext cx="1413788" cy="992662"/>
      </dsp:txXfrm>
    </dsp:sp>
    <dsp:sp modelId="{A9659B98-CC82-4DF7-B931-A351D9C698A1}">
      <dsp:nvSpPr>
        <dsp:cNvPr id="0" name=""/>
        <dsp:cNvSpPr/>
      </dsp:nvSpPr>
      <dsp:spPr>
        <a:xfrm>
          <a:off x="8473526" y="2348243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QS_Site1</a:t>
          </a:r>
        </a:p>
      </dsp:txBody>
      <dsp:txXfrm>
        <a:off x="8494690" y="2369407"/>
        <a:ext cx="680274" cy="1012100"/>
      </dsp:txXfrm>
    </dsp:sp>
    <dsp:sp modelId="{62C4CF4F-C888-40B1-8C8E-4F12228CFEE3}">
      <dsp:nvSpPr>
        <dsp:cNvPr id="0" name=""/>
        <dsp:cNvSpPr/>
      </dsp:nvSpPr>
      <dsp:spPr>
        <a:xfrm>
          <a:off x="9226478" y="2348243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QS_Site2</a:t>
          </a:r>
        </a:p>
      </dsp:txBody>
      <dsp:txXfrm>
        <a:off x="9247642" y="2369407"/>
        <a:ext cx="680274" cy="1012100"/>
      </dsp:txXfrm>
    </dsp:sp>
    <dsp:sp modelId="{D08C3058-9C38-46F7-A05C-58331FEE01C7}">
      <dsp:nvSpPr>
        <dsp:cNvPr id="0" name=""/>
        <dsp:cNvSpPr/>
      </dsp:nvSpPr>
      <dsp:spPr>
        <a:xfrm>
          <a:off x="10009779" y="1175797"/>
          <a:ext cx="1475554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Rec</a:t>
          </a:r>
        </a:p>
      </dsp:txBody>
      <dsp:txXfrm>
        <a:off x="10040662" y="1206680"/>
        <a:ext cx="1413788" cy="992662"/>
      </dsp:txXfrm>
    </dsp:sp>
    <dsp:sp modelId="{5F43B516-B2AC-4705-8E0E-AE25734CE158}">
      <dsp:nvSpPr>
        <dsp:cNvPr id="0" name=""/>
        <dsp:cNvSpPr/>
      </dsp:nvSpPr>
      <dsp:spPr>
        <a:xfrm>
          <a:off x="10009779" y="2348243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Rec_Site1</a:t>
          </a:r>
        </a:p>
      </dsp:txBody>
      <dsp:txXfrm>
        <a:off x="10030943" y="2369407"/>
        <a:ext cx="680274" cy="1012100"/>
      </dsp:txXfrm>
    </dsp:sp>
    <dsp:sp modelId="{21283586-EC88-4F1C-9446-DC393D650DC5}">
      <dsp:nvSpPr>
        <dsp:cNvPr id="0" name=""/>
        <dsp:cNvSpPr/>
      </dsp:nvSpPr>
      <dsp:spPr>
        <a:xfrm>
          <a:off x="10762731" y="2348243"/>
          <a:ext cx="722602" cy="1054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Rec_Site2</a:t>
          </a:r>
        </a:p>
      </dsp:txBody>
      <dsp:txXfrm>
        <a:off x="10783895" y="2369407"/>
        <a:ext cx="680274" cy="1012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sv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B3CD-67FD-46AD-82CD-66648E154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3D14C-75E7-41B8-8DEC-059C94414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4E5B-3369-4AFE-9817-030D3E07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C3AA-B50E-4D38-AA14-9D91E9F4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FF2B4-CFBE-4977-8467-677982BE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F6E8-4D5B-4998-A025-D802F3EF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90D44-4CD6-4FF8-BD98-C15CCFDEA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0661-252B-4A7C-B7A7-5D8BAF42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B8DDB-39EB-40E5-B7D0-88C78027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2AC0C-8180-4F16-9245-BDB76019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875F3-8B3A-46DB-8316-2F0E7B82D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90F7E-F901-4E33-B433-AF134B8A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662AB-B5D2-4E44-8504-B2CBB166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C0F0-8106-47AF-86BE-0DF237E3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FE60-3589-48EA-9D0E-5BB5A8CD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4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D3225BD-3869-0945-9583-0CDCEDE736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20167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5B01D9-057F-0F4C-925B-EFED3EFCAEB0}"/>
              </a:ext>
            </a:extLst>
          </p:cNvPr>
          <p:cNvSpPr/>
          <p:nvPr userDrawn="1"/>
        </p:nvSpPr>
        <p:spPr>
          <a:xfrm>
            <a:off x="0" y="4703086"/>
            <a:ext cx="12192000" cy="282116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394" tIns="25394" rIns="25394" bIns="25394" numCol="1" spcCol="38100" rtlCol="0" anchor="ctr">
            <a:spAutoFit/>
          </a:bodyPr>
          <a:lstStyle/>
          <a:p>
            <a:pPr marL="0" marR="0" indent="0" algn="l" defTabSz="41262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500" b="0" i="0" u="none" strike="noStrike" cap="none" spc="-45" normalizeH="0" baseline="0">
              <a:ln>
                <a:noFill/>
              </a:ln>
              <a:solidFill>
                <a:srgbClr val="1C1D21"/>
              </a:solidFill>
              <a:effectLst/>
              <a:uFillTx/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  <a:sym typeface="Karla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BD2B2FC-0839-42EC-9416-D46B45E817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30286"/>
              <a:gd name="connsiteX1" fmla="*/ 12192000 w 12192000"/>
              <a:gd name="connsiteY1" fmla="*/ 0 h 2830286"/>
              <a:gd name="connsiteX2" fmla="*/ 12192000 w 12192000"/>
              <a:gd name="connsiteY2" fmla="*/ 2830286 h 2830286"/>
              <a:gd name="connsiteX3" fmla="*/ 0 w 12192000"/>
              <a:gd name="connsiteY3" fmla="*/ 2830286 h 283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30286">
                <a:moveTo>
                  <a:pt x="0" y="0"/>
                </a:moveTo>
                <a:lnTo>
                  <a:pt x="12192000" y="0"/>
                </a:lnTo>
                <a:lnTo>
                  <a:pt x="12192000" y="2830286"/>
                </a:lnTo>
                <a:lnTo>
                  <a:pt x="0" y="2830286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id-ID" b="0" i="0">
                <a:latin typeface="Lato Light" panose="020F0302020204030203" pitchFamily="34" charset="77"/>
              </a:defRPr>
            </a:lvl1pPr>
          </a:lstStyle>
          <a:p>
            <a:pPr lvl="0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24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peakers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51E6008-E820-4D4D-A139-DC35D2AE098C}"/>
              </a:ext>
            </a:extLst>
          </p:cNvPr>
          <p:cNvSpPr/>
          <p:nvPr userDrawn="1"/>
        </p:nvSpPr>
        <p:spPr>
          <a:xfrm>
            <a:off x="1" y="-1"/>
            <a:ext cx="12191999" cy="6825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DE6D3B-F55F-AA42-811F-A7A17D832A84}"/>
              </a:ext>
            </a:extLst>
          </p:cNvPr>
          <p:cNvSpPr/>
          <p:nvPr userDrawn="1"/>
        </p:nvSpPr>
        <p:spPr>
          <a:xfrm>
            <a:off x="1" y="4412512"/>
            <a:ext cx="12203199" cy="244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36D6F819-DF69-CB49-A9A8-D54E06101D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6160" y="6099438"/>
            <a:ext cx="2378864" cy="281000"/>
          </a:xfrm>
        </p:spPr>
        <p:txBody>
          <a:bodyPr anchor="ctr" anchorCtr="0">
            <a:noAutofit/>
          </a:bodyPr>
          <a:lstStyle>
            <a:lvl1pPr algn="l">
              <a:defRPr sz="16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4EE5B56-5A7E-CA4B-8642-5A5AC1ED9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6160" y="6446615"/>
            <a:ext cx="2378864" cy="276999"/>
          </a:xfrm>
        </p:spPr>
        <p:txBody>
          <a:bodyPr anchor="t" anchorCtr="0">
            <a:spAutoFit/>
          </a:bodyPr>
          <a:lstStyle>
            <a:lvl1pPr algn="l">
              <a:defRPr sz="12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047F50C0-1749-764D-9680-ECEEB0F0FC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7141" y="6099438"/>
            <a:ext cx="2378864" cy="281000"/>
          </a:xfrm>
        </p:spPr>
        <p:txBody>
          <a:bodyPr anchor="ctr" anchorCtr="0">
            <a:noAutofit/>
          </a:bodyPr>
          <a:lstStyle>
            <a:lvl1pPr algn="l">
              <a:defRPr sz="16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262EEAE-8ABB-7F4F-BDC0-3EAEDA207D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7141" y="6446615"/>
            <a:ext cx="2378864" cy="276999"/>
          </a:xfrm>
        </p:spPr>
        <p:txBody>
          <a:bodyPr anchor="t" anchorCtr="0">
            <a:spAutoFit/>
          </a:bodyPr>
          <a:lstStyle>
            <a:lvl1pPr algn="l">
              <a:defRPr sz="12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7E92568A-EAF1-B349-9EE1-CAE40B32FC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179" y="6099438"/>
            <a:ext cx="2378864" cy="281000"/>
          </a:xfrm>
        </p:spPr>
        <p:txBody>
          <a:bodyPr anchor="ctr" anchorCtr="0">
            <a:noAutofit/>
          </a:bodyPr>
          <a:lstStyle>
            <a:lvl1pPr algn="l">
              <a:defRPr sz="16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281A74D-53D2-E64F-99F5-216D6F37D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5179" y="6446615"/>
            <a:ext cx="2378864" cy="276999"/>
          </a:xfrm>
        </p:spPr>
        <p:txBody>
          <a:bodyPr anchor="t" anchorCtr="0">
            <a:spAutoFit/>
          </a:bodyPr>
          <a:lstStyle>
            <a:lvl1pPr algn="l">
              <a:defRPr sz="12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C8547EBC-ADAE-7C4B-9E07-2A6C379F46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54199" y="6099438"/>
            <a:ext cx="2378864" cy="281000"/>
          </a:xfrm>
        </p:spPr>
        <p:txBody>
          <a:bodyPr anchor="ctr" anchorCtr="0">
            <a:noAutofit/>
          </a:bodyPr>
          <a:lstStyle>
            <a:lvl1pPr algn="l">
              <a:defRPr sz="16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D4FECBD7-A267-B64D-BA78-2EFB69FA2B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54199" y="6446615"/>
            <a:ext cx="2378864" cy="276999"/>
          </a:xfrm>
        </p:spPr>
        <p:txBody>
          <a:bodyPr anchor="t" anchorCtr="0">
            <a:spAutoFit/>
          </a:bodyPr>
          <a:lstStyle>
            <a:lvl1pPr algn="l">
              <a:defRPr sz="12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0ECAEF81-73C9-B745-B176-DDB16D24FD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7910" y="3037683"/>
            <a:ext cx="5776353" cy="430887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2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B114AE61-A743-2A44-82F2-EF7F1BD60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7909" y="460639"/>
            <a:ext cx="5776354" cy="2535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5998" b="0" i="0" spc="-75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EC3A31E6-E4CA-D345-8BF6-24CF332161A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7141" y="4601241"/>
            <a:ext cx="1534407" cy="1384785"/>
          </a:xfrm>
          <a:solidFill>
            <a:schemeClr val="bg2"/>
          </a:solidFill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C8D5B85-F825-204D-8887-2FFB771DFF6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96160" y="4601241"/>
            <a:ext cx="1534407" cy="1384785"/>
          </a:xfrm>
          <a:solidFill>
            <a:schemeClr val="bg2"/>
          </a:solidFill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5494512-E1DD-324D-9EE7-7D96DCFA0C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75179" y="4601241"/>
            <a:ext cx="1534407" cy="1384785"/>
          </a:xfrm>
          <a:solidFill>
            <a:schemeClr val="bg2"/>
          </a:solidFill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7003A09-3B89-AF4E-81EA-D042699C304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854199" y="4601241"/>
            <a:ext cx="1534407" cy="1384785"/>
          </a:xfrm>
          <a:solidFill>
            <a:schemeClr val="bg2"/>
          </a:solidFill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CA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8E42181-1F3A-7543-9F90-68618E1901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0" y="1915406"/>
            <a:ext cx="3424344" cy="10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C64EAD1-5184-E043-87B0-30E1699B136C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 sz="9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7E3D98-580F-CE4D-8BC9-ECA17B67F2EA}"/>
              </a:ext>
            </a:extLst>
          </p:cNvPr>
          <p:cNvSpPr/>
          <p:nvPr userDrawn="1"/>
        </p:nvSpPr>
        <p:spPr>
          <a:xfrm>
            <a:off x="1" y="4412512"/>
            <a:ext cx="12203199" cy="244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5FF7A6C1-C49F-414E-9BE2-F3E260CAD3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674" y="3396822"/>
            <a:ext cx="10077589" cy="430887"/>
          </a:xfrm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2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141E34AF-3D72-F246-A6D0-2D283A258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6673" y="819777"/>
            <a:ext cx="10077590" cy="2535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>
              <a:defRPr sz="5998" b="0" i="0" spc="-75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68EEB1EE-F63E-4C40-88B1-9CEA56D04E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66672" y="4843926"/>
            <a:ext cx="3180795" cy="332808"/>
          </a:xfrm>
        </p:spPr>
        <p:txBody>
          <a:bodyPr anchor="ctr">
            <a:noAutofit/>
          </a:bodyPr>
          <a:lstStyle>
            <a:lvl1pPr>
              <a:defRPr sz="22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EB403CA2-19B7-D74D-847A-0525708DC3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6672" y="5220772"/>
            <a:ext cx="3180795" cy="307777"/>
          </a:xfrm>
        </p:spPr>
        <p:txBody>
          <a:bodyPr wrap="square" anchor="t" anchorCtr="0">
            <a:spAutoFit/>
          </a:bodyPr>
          <a:lstStyle>
            <a:lvl1pPr>
              <a:defRPr sz="14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442B657F-3D25-C041-9EA9-F8F2920F60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66672" y="5737904"/>
            <a:ext cx="3180795" cy="332808"/>
          </a:xfrm>
        </p:spPr>
        <p:txBody>
          <a:bodyPr anchor="ctr">
            <a:noAutofit/>
          </a:bodyPr>
          <a:lstStyle>
            <a:lvl1pPr>
              <a:defRPr sz="22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E4E6801-96E6-DF42-972B-253CF35F1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6672" y="6114750"/>
            <a:ext cx="3180795" cy="307777"/>
          </a:xfrm>
        </p:spPr>
        <p:txBody>
          <a:bodyPr wrap="square" anchor="t" anchorCtr="0">
            <a:spAutoFit/>
          </a:bodyPr>
          <a:lstStyle>
            <a:lvl1pPr>
              <a:defRPr sz="14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F0BEC96-9B7A-6E42-9F17-0E38D92C5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2110" y="5307271"/>
            <a:ext cx="2791408" cy="864211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0411B81-C71F-744F-BC8F-69E9480E65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63740" y="4843926"/>
            <a:ext cx="3180795" cy="332808"/>
          </a:xfrm>
        </p:spPr>
        <p:txBody>
          <a:bodyPr anchor="ctr">
            <a:noAutofit/>
          </a:bodyPr>
          <a:lstStyle>
            <a:lvl1pPr>
              <a:defRPr sz="22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5382DB8F-0545-FE4E-ABAF-D559445D81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3740" y="5220772"/>
            <a:ext cx="3180795" cy="307777"/>
          </a:xfrm>
        </p:spPr>
        <p:txBody>
          <a:bodyPr wrap="square" anchor="t" anchorCtr="0">
            <a:spAutoFit/>
          </a:bodyPr>
          <a:lstStyle>
            <a:lvl1pPr>
              <a:defRPr sz="14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4890CBA-D1FA-A949-BABE-54041AFEF8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63740" y="5737904"/>
            <a:ext cx="3180795" cy="332808"/>
          </a:xfrm>
        </p:spPr>
        <p:txBody>
          <a:bodyPr anchor="ctr">
            <a:noAutofit/>
          </a:bodyPr>
          <a:lstStyle>
            <a:lvl1pPr>
              <a:defRPr sz="2200" b="1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862C839-EC28-7644-A72F-612B66CFAF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63740" y="6114750"/>
            <a:ext cx="3180795" cy="307777"/>
          </a:xfrm>
        </p:spPr>
        <p:txBody>
          <a:bodyPr wrap="square" anchor="t" anchorCtr="0">
            <a:spAutoFit/>
          </a:bodyPr>
          <a:lstStyle>
            <a:lvl1pPr>
              <a:defRPr sz="14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old Statement Cen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9B9CC-3286-D34A-9EF7-57BF6FDD12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38" y="2990563"/>
            <a:ext cx="10773726" cy="8768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998" b="0" i="0" spc="-15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en-CA" noProof="0"/>
              <a:t>Click to edit title</a:t>
            </a:r>
          </a:p>
        </p:txBody>
      </p:sp>
      <p:pic>
        <p:nvPicPr>
          <p:cNvPr id="6" name="Graphique 35">
            <a:extLst>
              <a:ext uri="{FF2B5EF4-FFF2-40B4-BE49-F238E27FC236}">
                <a16:creationId xmlns:a16="http://schemas.microsoft.com/office/drawing/2014/main" id="{2D5A8F8A-99F5-6746-BECA-FA1E0FA899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6"/>
            <a:ext cx="726621" cy="2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ld Statement Cen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5F3E825-DA7E-7D41-AF8F-F152D034B2A6}"/>
              </a:ext>
            </a:extLst>
          </p:cNvPr>
          <p:cNvSpPr/>
          <p:nvPr userDrawn="1"/>
        </p:nvSpPr>
        <p:spPr>
          <a:xfrm>
            <a:off x="0" y="0"/>
            <a:ext cx="1219879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72CAFB8A-D398-1347-A193-C861FB0D8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108" y="3043153"/>
            <a:ext cx="10709775" cy="8771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noProof="0"/>
              <a:t>Click to edit title</a:t>
            </a:r>
          </a:p>
        </p:txBody>
      </p:sp>
      <p:pic>
        <p:nvPicPr>
          <p:cNvPr id="7" name="Graphique 9">
            <a:extLst>
              <a:ext uri="{FF2B5EF4-FFF2-40B4-BE49-F238E27FC236}">
                <a16:creationId xmlns:a16="http://schemas.microsoft.com/office/drawing/2014/main" id="{9EE09C60-ADE6-3F4A-9D10-C556ECEEBB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7894" y="6469470"/>
            <a:ext cx="720079" cy="23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3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 Bold Statement Cente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9B9CC-3286-D34A-9EF7-57BF6FDD12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38" y="3222058"/>
            <a:ext cx="10773726" cy="8768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998" b="0" i="0" spc="-150">
                <a:solidFill>
                  <a:schemeClr val="tx1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en-CA" noProof="0"/>
              <a:t>Click to edit title</a:t>
            </a:r>
          </a:p>
        </p:txBody>
      </p:sp>
      <p:pic>
        <p:nvPicPr>
          <p:cNvPr id="6" name="Graphique 35">
            <a:extLst>
              <a:ext uri="{FF2B5EF4-FFF2-40B4-BE49-F238E27FC236}">
                <a16:creationId xmlns:a16="http://schemas.microsoft.com/office/drawing/2014/main" id="{2D5A8F8A-99F5-6746-BECA-FA1E0FA899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6"/>
            <a:ext cx="726621" cy="239827"/>
          </a:xfrm>
          <a:prstGeom prst="rect">
            <a:avLst/>
          </a:prstGeom>
        </p:spPr>
      </p:pic>
      <p:sp>
        <p:nvSpPr>
          <p:cNvPr id="5" name="Shape 35">
            <a:extLst>
              <a:ext uri="{FF2B5EF4-FFF2-40B4-BE49-F238E27FC236}">
                <a16:creationId xmlns:a16="http://schemas.microsoft.com/office/drawing/2014/main" id="{5569DF50-83F4-7845-AE3B-68CC92195B13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55108" y="2531402"/>
            <a:ext cx="10709775" cy="24120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algn="ctr">
              <a:defRPr lang="en-CA" sz="1300" kern="100" cap="all" spc="300" baseline="0" dirty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5022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B2B8-1695-4BC9-BD25-6C742B7E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4D6B-09B4-46A7-97A0-9F72B2FB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12CC-B335-4E4E-B6C9-8D633F60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ABB1-52E0-4430-B91A-588B5C06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93744-9FEA-447C-B790-D6073A24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ld Statement Cente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5F3E825-DA7E-7D41-AF8F-F152D034B2A6}"/>
              </a:ext>
            </a:extLst>
          </p:cNvPr>
          <p:cNvSpPr/>
          <p:nvPr userDrawn="1"/>
        </p:nvSpPr>
        <p:spPr>
          <a:xfrm>
            <a:off x="0" y="5548"/>
            <a:ext cx="1219879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72CAFB8A-D398-1347-A193-C861FB0D8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108" y="3213943"/>
            <a:ext cx="10709775" cy="8771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0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noProof="0"/>
              <a:t>Click to edit title</a:t>
            </a:r>
          </a:p>
        </p:txBody>
      </p:sp>
      <p:sp>
        <p:nvSpPr>
          <p:cNvPr id="6" name="Shape 35">
            <a:extLst>
              <a:ext uri="{FF2B5EF4-FFF2-40B4-BE49-F238E27FC236}">
                <a16:creationId xmlns:a16="http://schemas.microsoft.com/office/drawing/2014/main" id="{377C7467-7106-1240-AF18-062B3BA529C8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55108" y="2531402"/>
            <a:ext cx="10709775" cy="24120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algn="ctr">
              <a:defRPr lang="en-CA" sz="1300" kern="100" cap="all" spc="300" baseline="0" dirty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962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245CBB-50AD-D546-8EBA-763FEEADA12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pic>
        <p:nvPicPr>
          <p:cNvPr id="7" name="Graphique 35">
            <a:extLst>
              <a:ext uri="{FF2B5EF4-FFF2-40B4-BE49-F238E27FC236}">
                <a16:creationId xmlns:a16="http://schemas.microsoft.com/office/drawing/2014/main" id="{62814F84-40E8-184A-864B-D234AAAE2B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02C076-1551-0A4F-B45A-2881559A2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492" y="3115637"/>
            <a:ext cx="4627658" cy="62672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CA" sz="40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Tx/>
            </a:pPr>
            <a:r>
              <a:rPr lang="en-US"/>
              <a:t>Click to edit title</a:t>
            </a:r>
            <a:endParaRPr lang="en-CA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84657E7-27B7-434F-AB07-89DC2AE730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1210" y="3154834"/>
            <a:ext cx="4903096" cy="548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3252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Left Blue - List Fon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245CBB-50AD-D546-8EBA-763FEEADA12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pic>
        <p:nvPicPr>
          <p:cNvPr id="7" name="Graphique 35">
            <a:extLst>
              <a:ext uri="{FF2B5EF4-FFF2-40B4-BE49-F238E27FC236}">
                <a16:creationId xmlns:a16="http://schemas.microsoft.com/office/drawing/2014/main" id="{62814F84-40E8-184A-864B-D234AAAE2B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7E58D6-2FB1-834B-BE7F-134DDA4550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2734" y="787400"/>
            <a:ext cx="4916541" cy="5283200"/>
          </a:xfrm>
        </p:spPr>
        <p:txBody>
          <a:bodyPr anchor="ctr"/>
          <a:lstStyle>
            <a:lvl1pPr marL="482600" indent="-4826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 sz="3000"/>
            </a:lvl1pPr>
            <a:lvl2pPr marL="8088" indent="0"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2C076-1551-0A4F-B45A-2881559A2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491" y="3115637"/>
            <a:ext cx="4627658" cy="62672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CA" sz="40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Tx/>
            </a:pPr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30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Left Blue - 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8F466BF-7FAE-BD41-A994-FB21C694835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9F0F39E-10FE-F742-9A3D-A180D9883B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2532" y="2598069"/>
            <a:ext cx="4916743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5E8B3DC-0DAB-B74E-8CDB-D2B268492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531" y="4545080"/>
            <a:ext cx="4916743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CBCDCB1-3C06-9448-A3B6-0F62E92EE8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2532" y="651058"/>
            <a:ext cx="4916743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4B66441-C4E4-3E4F-8E46-222EF19354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2532" y="3743345"/>
            <a:ext cx="4916743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CC482EF-5E29-BC4B-B440-512BB534AE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82531" y="5690356"/>
            <a:ext cx="4916743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1FC1141-D106-B34E-82DA-5544F14D85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82531" y="1796334"/>
            <a:ext cx="4916743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  <p:pic>
        <p:nvPicPr>
          <p:cNvPr id="11" name="Graphique 35">
            <a:extLst>
              <a:ext uri="{FF2B5EF4-FFF2-40B4-BE49-F238E27FC236}">
                <a16:creationId xmlns:a16="http://schemas.microsoft.com/office/drawing/2014/main" id="{6E0AE6EC-9CE6-6F4E-8FB3-B24EB7B011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8B235-05F8-1E48-AFF1-8D28467AB2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492" y="3116619"/>
            <a:ext cx="4627658" cy="62672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lang="en-CA" sz="40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Tx/>
            </a:pPr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6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Left Blue - Clas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245CBB-50AD-D546-8EBA-763FEEADA12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F690846-C21F-5C4C-8DEA-C860E100E2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2734" y="2089360"/>
            <a:ext cx="4916541" cy="399155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pic>
        <p:nvPicPr>
          <p:cNvPr id="7" name="Graphique 35">
            <a:extLst>
              <a:ext uri="{FF2B5EF4-FFF2-40B4-BE49-F238E27FC236}">
                <a16:creationId xmlns:a16="http://schemas.microsoft.com/office/drawing/2014/main" id="{62814F84-40E8-184A-864B-D234AAAE2B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13" name="Shape 35">
            <a:extLst>
              <a:ext uri="{FF2B5EF4-FFF2-40B4-BE49-F238E27FC236}">
                <a16:creationId xmlns:a16="http://schemas.microsoft.com/office/drawing/2014/main" id="{98CE0D3F-2EFD-ED4F-B6FB-8B791788B65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6682365" y="345777"/>
            <a:ext cx="4916541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67D762-9433-E34D-BC31-873946CC7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2365" y="612527"/>
            <a:ext cx="4916541" cy="626726"/>
          </a:xfrm>
        </p:spPr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93BC2B5-DAB2-854B-9332-AB1BA5113A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3355" y="3154834"/>
            <a:ext cx="4903096" cy="548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spcAft>
                <a:spcPts val="0"/>
              </a:spcAft>
              <a:def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7161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Left Blue -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99358B-9703-2C4A-9F78-C23162CA1088}"/>
              </a:ext>
            </a:extLst>
          </p:cNvPr>
          <p:cNvSpPr/>
          <p:nvPr userDrawn="1"/>
        </p:nvSpPr>
        <p:spPr>
          <a:xfrm>
            <a:off x="-1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BD760D-804C-3842-BEAA-B6322F9829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017122"/>
            <a:ext cx="6710976" cy="5017811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457196"/>
            <a:ext cx="6160088" cy="4137660"/>
          </a:xfrm>
          <a:solidFill>
            <a:schemeClr val="bg2"/>
          </a:solidFill>
        </p:spPr>
        <p:txBody>
          <a:bodyPr anchor="ctr"/>
          <a:lstStyle>
            <a:lvl1pPr algn="ctr">
              <a:defRPr sz="1200" b="0" i="0">
                <a:latin typeface="Lato Light" panose="020F0302020204030203" pitchFamily="34" charset="77"/>
              </a:defRPr>
            </a:lvl1pPr>
          </a:lstStyle>
          <a:p>
            <a:r>
              <a:rPr lang="en-US"/>
              <a:t>Insert screenshot here. Drag image from your desktop here. This enables better compression while preserving quality, taking 5x to 10x less file space.</a:t>
            </a:r>
          </a:p>
        </p:txBody>
      </p:sp>
      <p:pic>
        <p:nvPicPr>
          <p:cNvPr id="12" name="Graphique 35">
            <a:extLst>
              <a:ext uri="{FF2B5EF4-FFF2-40B4-BE49-F238E27FC236}">
                <a16:creationId xmlns:a16="http://schemas.microsoft.com/office/drawing/2014/main" id="{63C914AC-0876-564C-8386-8B000D0AAE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20" name="Shape 35">
            <a:extLst>
              <a:ext uri="{FF2B5EF4-FFF2-40B4-BE49-F238E27FC236}">
                <a16:creationId xmlns:a16="http://schemas.microsoft.com/office/drawing/2014/main" id="{1515C31C-CBD0-7544-BBA9-BD78EDDD996C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6918712" y="345777"/>
            <a:ext cx="4680564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ADDA34D-7CE3-C143-A294-E6A24605B0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8711" y="2089360"/>
            <a:ext cx="4680564" cy="399155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722AC-1F24-C548-8B99-3FDC1A28E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8711" y="612527"/>
            <a:ext cx="4680564" cy="626726"/>
          </a:xfrm>
        </p:spPr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8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age 1" preserve="1" userDrawn="1">
  <p:cSld name="Blank Page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1B0063-C645-3D45-94C5-F1345B0650BC}"/>
              </a:ext>
            </a:extLst>
          </p:cNvPr>
          <p:cNvSpPr/>
          <p:nvPr userDrawn="1"/>
        </p:nvSpPr>
        <p:spPr>
          <a:xfrm>
            <a:off x="0" y="0"/>
            <a:ext cx="45855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270000" tIns="360000" rIns="180000" bIns="23400" anchor="t" anchorCtr="0">
            <a:noAutofit/>
          </a:bodyPr>
          <a:lstStyle/>
          <a:p>
            <a:pPr marR="0" lvl="0" indent="0" defTabSz="457200" fontAlgn="auto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3599"/>
              <a:buFont typeface="Lato"/>
              <a:buNone/>
              <a:tabLst/>
            </a:pPr>
            <a:endParaRPr lang="en-US" sz="3300" b="1" kern="0">
              <a:solidFill>
                <a:srgbClr val="FFFFFF"/>
              </a:solidFill>
              <a:latin typeface="Lato Black" panose="020F0502020204030203" pitchFamily="34" charset="7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15D324-5BBA-DC43-AC23-1FA25FAA1A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8547" y="2560320"/>
            <a:ext cx="3818137" cy="381905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Master text styles</a:t>
            </a:r>
          </a:p>
          <a:p>
            <a:pPr marL="328613" lvl="1" indent="-328613" defTabSz="457200"/>
            <a:r>
              <a:rPr lang="en-US"/>
              <a:t>Second level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9F8A8A8-7DC5-5248-BFFD-B204A6A997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85551" y="757"/>
            <a:ext cx="7606449" cy="6857243"/>
          </a:xfr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CA">
                <a:latin typeface="+mj-lt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Shape 35">
            <a:extLst>
              <a:ext uri="{FF2B5EF4-FFF2-40B4-BE49-F238E27FC236}">
                <a16:creationId xmlns:a16="http://schemas.microsoft.com/office/drawing/2014/main" id="{34D666C6-1243-004B-97EE-81BAA9D3CA1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348547" y="345777"/>
            <a:ext cx="3818137" cy="26675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marR="0" indent="0" algn="l" defTabSz="91417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accent1"/>
              </a:buClr>
              <a:buSzTx/>
              <a:buFontTx/>
              <a:buNone/>
              <a:tabLst/>
              <a:defRPr sz="1300" b="0" i="0" kern="100" cap="all" spc="300" baseline="0">
                <a:solidFill>
                  <a:schemeClr val="accent1"/>
                </a:solidFill>
                <a:latin typeface="Lato" panose="020F0502020204030203" pitchFamily="34" charset="77"/>
              </a:defRPr>
            </a:lvl1pPr>
            <a:lvl2pPr algn="ctr">
              <a:defRPr sz="1300" b="0" i="0" spc="0">
                <a:solidFill>
                  <a:srgbClr val="4E5461"/>
                </a:solidFill>
                <a:latin typeface="Lato Light" panose="020F0302020204030203" pitchFamily="34" charset="77"/>
              </a:defRPr>
            </a:lvl2pPr>
            <a:lvl3pPr algn="ctr">
              <a:defRPr sz="1300" b="0" i="0" spc="0">
                <a:solidFill>
                  <a:srgbClr val="4E5461"/>
                </a:solidFill>
                <a:latin typeface="Lato Light" panose="020F0302020204030203" pitchFamily="34" charset="77"/>
              </a:defRPr>
            </a:lvl3pPr>
            <a:lvl4pPr algn="ctr">
              <a:defRPr sz="1300" b="0" i="0" spc="0">
                <a:solidFill>
                  <a:srgbClr val="4E5461"/>
                </a:solidFill>
                <a:latin typeface="Lato Light" panose="020F0302020204030203" pitchFamily="34" charset="77"/>
              </a:defRPr>
            </a:lvl4pPr>
            <a:lvl5pPr algn="ctr">
              <a:defRPr sz="1300" b="0" i="0" spc="0">
                <a:solidFill>
                  <a:srgbClr val="4E5461"/>
                </a:solidFill>
                <a:latin typeface="Lato Light" panose="020F0302020204030203" pitchFamily="34" charset="77"/>
              </a:defRPr>
            </a:lvl5pPr>
          </a:lstStyle>
          <a:p>
            <a:pPr marL="0" marR="0" lvl="0" indent="0" algn="l" defTabSz="91417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CA"/>
              <a:t>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14BF6-C1B8-F644-A8B2-FD49F7FBE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8547" y="612526"/>
            <a:ext cx="3818137" cy="1812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9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32CEF5-D9C9-5343-A668-39548AEC2E74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pic>
        <p:nvPicPr>
          <p:cNvPr id="22" name="Graphique 35">
            <a:extLst>
              <a:ext uri="{FF2B5EF4-FFF2-40B4-BE49-F238E27FC236}">
                <a16:creationId xmlns:a16="http://schemas.microsoft.com/office/drawing/2014/main" id="{B527841E-89DD-0141-8290-1AC1782D9B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6"/>
            <a:ext cx="726621" cy="239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F79A9D-68E6-1445-A948-AA62FD2B8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1209" y="3154834"/>
            <a:ext cx="4903096" cy="62672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CA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F9724B-C0E5-304C-A4DC-FB8E3D30A3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839" y="3154834"/>
            <a:ext cx="4903096" cy="62672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spcAft>
                <a:spcPts val="0"/>
              </a:spcAft>
              <a:defRPr 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335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Right Blue - Clas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245CBB-50AD-D546-8EBA-763FEEADA12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7CDEDB-EFE9-034D-858F-28275C02D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5493" y="2089360"/>
            <a:ext cx="4818338" cy="399155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CA" dirty="0"/>
            </a:lvl1pPr>
            <a:lvl2pPr marL="328613" indent="-328613" defTabSz="457200">
              <a:spcBef>
                <a:spcPts val="800"/>
              </a:spcBef>
              <a:defRPr/>
            </a:lvl2pPr>
            <a:lvl3pPr marL="611188" indent="-270669" defTabSz="457200">
              <a:spcBef>
                <a:spcPts val="800"/>
              </a:spcBef>
              <a:defRPr/>
            </a:lvl3pPr>
            <a:lvl4pPr marL="800100" indent="-177007" defTabSz="457200">
              <a:spcBef>
                <a:spcPts val="800"/>
              </a:spcBef>
              <a:defRPr/>
            </a:lvl4pPr>
            <a:lvl5pPr indent="-217488" defTabSz="457200">
              <a:spcBef>
                <a:spcPts val="800"/>
              </a:spcBef>
              <a:defRPr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pic>
        <p:nvPicPr>
          <p:cNvPr id="12" name="Graphique 35">
            <a:extLst>
              <a:ext uri="{FF2B5EF4-FFF2-40B4-BE49-F238E27FC236}">
                <a16:creationId xmlns:a16="http://schemas.microsoft.com/office/drawing/2014/main" id="{7F6EF28E-A15E-C446-BD29-04A685664D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3F58F3-0DFC-8B4B-A442-C8E403D236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1210" y="3154834"/>
            <a:ext cx="4903096" cy="548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spcAft>
                <a:spcPts val="0"/>
              </a:spcAft>
              <a:def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text</a:t>
            </a:r>
          </a:p>
        </p:txBody>
      </p:sp>
      <p:sp>
        <p:nvSpPr>
          <p:cNvPr id="9" name="Shape 35">
            <a:extLst>
              <a:ext uri="{FF2B5EF4-FFF2-40B4-BE49-F238E27FC236}">
                <a16:creationId xmlns:a16="http://schemas.microsoft.com/office/drawing/2014/main" id="{65138F3A-EBB6-654D-96F6-263282B3997E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5493" y="345777"/>
            <a:ext cx="4820111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153DDE-0890-C348-8221-9E357537F8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66" y="612527"/>
            <a:ext cx="4818338" cy="626726"/>
          </a:xfrm>
        </p:spPr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5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Right Blue - 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8F466BF-7FAE-BD41-A994-FB21C6948357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9F0F39E-10FE-F742-9A3D-A180D9883B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454" y="2598069"/>
            <a:ext cx="4819945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5E8B3DC-0DAB-B74E-8CDB-D2B2684921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453" y="4545080"/>
            <a:ext cx="4819945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CBCDCB1-3C06-9448-A3B6-0F62E92EE8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454" y="651058"/>
            <a:ext cx="4819945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4B66441-C4E4-3E4F-8E46-222EF19354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3454" y="3743345"/>
            <a:ext cx="4819945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CC482EF-5E29-BC4B-B440-512BB534AE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3453" y="5690356"/>
            <a:ext cx="4819945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1FC1141-D106-B34E-82DA-5544F14D85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3453" y="1796334"/>
            <a:ext cx="4819945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  <p:pic>
        <p:nvPicPr>
          <p:cNvPr id="12" name="Graphique 35">
            <a:extLst>
              <a:ext uri="{FF2B5EF4-FFF2-40B4-BE49-F238E27FC236}">
                <a16:creationId xmlns:a16="http://schemas.microsoft.com/office/drawing/2014/main" id="{5B46BCEA-B03A-0B45-88C8-718B31ED18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362140-3041-804F-9F9C-6ABB24F21B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1210" y="3116619"/>
            <a:ext cx="4903096" cy="62672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82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DB72-8AF4-4EAF-8A20-D751C7C2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C4698-13F6-4528-8444-6EC1C356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EB87-FD3A-4EF4-8CA0-1D1E602C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028A-07B8-4D80-914A-CF89DFC5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56C2-55EC-49A4-A37E-2CE5A1F1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5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Right Blue -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C9B229-1707-BD48-913C-49F586B9A110}"/>
              </a:ext>
            </a:extLst>
          </p:cNvPr>
          <p:cNvSpPr/>
          <p:nvPr userDrawn="1"/>
        </p:nvSpPr>
        <p:spPr>
          <a:xfrm>
            <a:off x="6128044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BD760D-804C-3842-BEAA-B6322F9829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4863" y="1017122"/>
            <a:ext cx="6641225" cy="5017811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457196"/>
            <a:ext cx="6160088" cy="4137660"/>
          </a:xfrm>
          <a:solidFill>
            <a:schemeClr val="bg2"/>
          </a:solidFill>
        </p:spPr>
        <p:txBody>
          <a:bodyPr anchor="ctr"/>
          <a:lstStyle>
            <a:lvl1pPr algn="ctr">
              <a:defRPr sz="1200" b="0" i="0">
                <a:latin typeface="Lato Light" panose="020F0302020204030203" pitchFamily="34" charset="77"/>
              </a:defRPr>
            </a:lvl1pPr>
          </a:lstStyle>
          <a:p>
            <a:r>
              <a:rPr lang="en-US"/>
              <a:t>Insert screenshot here. Drag image from your desktop here. This enables better compression while preserving quality, taking 5x to 10x less file space.</a:t>
            </a:r>
          </a:p>
        </p:txBody>
      </p:sp>
      <p:pic>
        <p:nvPicPr>
          <p:cNvPr id="9" name="Graphique 35">
            <a:extLst>
              <a:ext uri="{FF2B5EF4-FFF2-40B4-BE49-F238E27FC236}">
                <a16:creationId xmlns:a16="http://schemas.microsoft.com/office/drawing/2014/main" id="{D07F68ED-DDD1-484C-9E6B-E43BA220BE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6329" y="6471436"/>
            <a:ext cx="726432" cy="239827"/>
          </a:xfrm>
          <a:prstGeom prst="rect">
            <a:avLst/>
          </a:prstGeom>
        </p:spPr>
      </p:pic>
      <p:sp>
        <p:nvSpPr>
          <p:cNvPr id="26" name="Shape 35">
            <a:extLst>
              <a:ext uri="{FF2B5EF4-FFF2-40B4-BE49-F238E27FC236}">
                <a16:creationId xmlns:a16="http://schemas.microsoft.com/office/drawing/2014/main" id="{A1A0AD6E-82A5-1A4C-A588-10403209DC80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5659" y="345777"/>
            <a:ext cx="4594847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200FEDA-6CFB-3249-91C8-58ABE32E6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468" y="2089360"/>
            <a:ext cx="4562600" cy="399155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3DBC6C-52C6-E945-991B-F26DAD99A7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65" y="612527"/>
            <a:ext cx="4594847" cy="626726"/>
          </a:xfrm>
        </p:spPr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67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White Logo - Bod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D834ED-B231-3543-8777-BC573048CDBF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B4F9C-FA56-0E46-AD3E-C6B97F570AA5}"/>
              </a:ext>
            </a:extLst>
          </p:cNvPr>
          <p:cNvSpPr/>
          <p:nvPr userDrawn="1"/>
        </p:nvSpPr>
        <p:spPr>
          <a:xfrm>
            <a:off x="0" y="0"/>
            <a:ext cx="12192000" cy="206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0955A3E5-F862-BE41-AB29-F8A95AD53533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727265" y="345777"/>
            <a:ext cx="9131110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F84115-84D4-0D42-81BF-27B067E25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6555" y="469836"/>
            <a:ext cx="1754752" cy="58476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3EEB96D-8818-3049-A00D-53252C135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3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White - Bod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D834ED-B231-3543-8777-BC573048CDBF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B4F9C-FA56-0E46-AD3E-C6B97F570AA5}"/>
              </a:ext>
            </a:extLst>
          </p:cNvPr>
          <p:cNvSpPr/>
          <p:nvPr userDrawn="1"/>
        </p:nvSpPr>
        <p:spPr>
          <a:xfrm>
            <a:off x="0" y="0"/>
            <a:ext cx="12192000" cy="206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0955A3E5-F862-BE41-AB29-F8A95AD53533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727265" y="345777"/>
            <a:ext cx="9131110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8540510-19BA-CE40-A4CD-1B9BF8E145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6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66A4697-AA57-F644-A807-4A236AEEA0F2}"/>
              </a:ext>
            </a:extLst>
          </p:cNvPr>
          <p:cNvSpPr/>
          <p:nvPr userDrawn="1"/>
        </p:nvSpPr>
        <p:spPr>
          <a:xfrm>
            <a:off x="1" y="-32179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9B747F-A2FC-4E47-B60D-5D100D483FEC}"/>
              </a:ext>
            </a:extLst>
          </p:cNvPr>
          <p:cNvSpPr/>
          <p:nvPr userDrawn="1"/>
        </p:nvSpPr>
        <p:spPr>
          <a:xfrm>
            <a:off x="-16393" y="3961569"/>
            <a:ext cx="12217592" cy="2897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9D61-36FF-094A-91CA-0A85DABF46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419" y="1730537"/>
            <a:ext cx="10515163" cy="1154162"/>
          </a:xfrm>
        </p:spPr>
        <p:txBody>
          <a:bodyPr anchor="t" anchorCtr="0">
            <a:no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17D0D01-BA47-8C44-9763-07A59D8C7A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3243" y="4598123"/>
            <a:ext cx="2739151" cy="281000"/>
          </a:xfrm>
        </p:spPr>
        <p:txBody>
          <a:bodyPr anchor="ctr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5363703-D053-8143-8690-D8AD0234B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881" y="4893346"/>
            <a:ext cx="2739151" cy="276999"/>
          </a:xfrm>
        </p:spPr>
        <p:txBody>
          <a:bodyPr anchor="t" anchorCtr="0">
            <a:spAutoFit/>
          </a:bodyPr>
          <a:lstStyle>
            <a:lvl1pPr>
              <a:defRPr sz="12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D524744-E949-FE42-B4A5-AC213D75FC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881" y="5597406"/>
            <a:ext cx="2739151" cy="281000"/>
          </a:xfrm>
        </p:spPr>
        <p:txBody>
          <a:bodyPr anchor="ctr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9E370E-AE41-8D4A-802D-56473D15A9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0520" y="5892629"/>
            <a:ext cx="2739151" cy="276999"/>
          </a:xfrm>
        </p:spPr>
        <p:txBody>
          <a:bodyPr anchor="t" anchorCtr="0">
            <a:spAutoFit/>
          </a:bodyPr>
          <a:lstStyle>
            <a:lvl1pPr>
              <a:defRPr sz="12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524ADD3-369B-AA41-9D72-6007E08B16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401" y="4598123"/>
            <a:ext cx="2739151" cy="281000"/>
          </a:xfrm>
        </p:spPr>
        <p:txBody>
          <a:bodyPr anchor="ctr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45D6A34-CD7C-FE49-B387-15E2E00C0F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12040" y="4893346"/>
            <a:ext cx="2739151" cy="276999"/>
          </a:xfrm>
        </p:spPr>
        <p:txBody>
          <a:bodyPr anchor="t" anchorCtr="0">
            <a:spAutoFit/>
          </a:bodyPr>
          <a:lstStyle>
            <a:lvl1pPr>
              <a:defRPr sz="12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C2D0861-FD30-8E4D-98BA-C7C5013D2B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13401" y="5597406"/>
            <a:ext cx="2739151" cy="281000"/>
          </a:xfrm>
        </p:spPr>
        <p:txBody>
          <a:bodyPr anchor="ctr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85A1D48-A668-B640-A29A-CD1D375E16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12040" y="5892629"/>
            <a:ext cx="2739151" cy="276999"/>
          </a:xfrm>
        </p:spPr>
        <p:txBody>
          <a:bodyPr anchor="t" anchorCtr="0">
            <a:spAutoFit/>
          </a:bodyPr>
          <a:lstStyle>
            <a:lvl1pPr>
              <a:defRPr sz="12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AFFC2E0-F793-7843-A539-CAA612C235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2110" y="5307271"/>
            <a:ext cx="2791408" cy="8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8ED2B26-F9E9-4E4E-84DF-178D77BAB4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679" y="757"/>
            <a:ext cx="6096000" cy="6857243"/>
          </a:xfr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CA">
                <a:latin typeface="+mj-lt"/>
              </a:defRPr>
            </a:lvl1pPr>
          </a:lstStyle>
          <a:p>
            <a:pPr lvl="0"/>
            <a:endParaRPr lang="en-CA"/>
          </a:p>
        </p:txBody>
      </p:sp>
      <p:pic>
        <p:nvPicPr>
          <p:cNvPr id="4" name="Graphique 35">
            <a:extLst>
              <a:ext uri="{FF2B5EF4-FFF2-40B4-BE49-F238E27FC236}">
                <a16:creationId xmlns:a16="http://schemas.microsoft.com/office/drawing/2014/main" id="{F08639B4-12AE-C241-9A91-157AED6623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6"/>
            <a:ext cx="726621" cy="2398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29CAD0-DADB-ED4B-8BB7-25C2AAEAB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2531" y="3115637"/>
            <a:ext cx="4916744" cy="62672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4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Left Image - 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8ED2B26-F9E9-4E4E-84DF-178D77BAB4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679" y="757"/>
            <a:ext cx="6096000" cy="6857243"/>
          </a:xfr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CA">
                <a:latin typeface="+mj-lt"/>
              </a:defRPr>
            </a:lvl1pPr>
          </a:lstStyle>
          <a:p>
            <a:pPr lvl="0"/>
            <a:endParaRPr lang="en-CA"/>
          </a:p>
        </p:txBody>
      </p:sp>
      <p:pic>
        <p:nvPicPr>
          <p:cNvPr id="4" name="Graphique 35">
            <a:extLst>
              <a:ext uri="{FF2B5EF4-FFF2-40B4-BE49-F238E27FC236}">
                <a16:creationId xmlns:a16="http://schemas.microsoft.com/office/drawing/2014/main" id="{B908017A-E2A1-AF4A-9D97-FA08CD1628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6"/>
            <a:ext cx="726621" cy="239827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48D4086-CCE4-8649-BEF7-50DCBB515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2532" y="2598069"/>
            <a:ext cx="4916743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F7B5B5C-E7E6-D846-81CD-057441F8F0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2531" y="4545080"/>
            <a:ext cx="4916743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96E580-E591-5240-AAE8-BF9D1CB74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2532" y="651058"/>
            <a:ext cx="4916743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762503-45DD-D54C-ADC3-23DEEB90CF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2532" y="3743345"/>
            <a:ext cx="4916743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EDA7CD6-C3CE-9849-BA9E-0653550C1C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82531" y="5690356"/>
            <a:ext cx="4916743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F16FAB-8173-1549-9410-86FC4917C1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82531" y="1796334"/>
            <a:ext cx="4916743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5008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Left Image - List Fon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35">
            <a:extLst>
              <a:ext uri="{FF2B5EF4-FFF2-40B4-BE49-F238E27FC236}">
                <a16:creationId xmlns:a16="http://schemas.microsoft.com/office/drawing/2014/main" id="{62814F84-40E8-184A-864B-D234AAAE2B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DFFBFA2-0C6A-1F4B-9035-3FA12BC1B1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679" y="757"/>
            <a:ext cx="6096000" cy="6857243"/>
          </a:xfr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CA">
                <a:latin typeface="+mj-lt"/>
              </a:defRPr>
            </a:lvl1pPr>
          </a:lstStyle>
          <a:p>
            <a:pPr lvl="0"/>
            <a:endParaRPr lang="en-CA"/>
          </a:p>
        </p:txBody>
      </p:sp>
      <p:sp>
        <p:nvSpPr>
          <p:cNvPr id="9" name="Shape 35">
            <a:extLst>
              <a:ext uri="{FF2B5EF4-FFF2-40B4-BE49-F238E27FC236}">
                <a16:creationId xmlns:a16="http://schemas.microsoft.com/office/drawing/2014/main" id="{B153BE96-E84C-2B43-BABC-FB8A229ACB75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682365" y="345777"/>
            <a:ext cx="4916540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6464759-ED81-9B4F-B4F9-735A9E39E8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82734" y="2089360"/>
            <a:ext cx="4916541" cy="3981240"/>
          </a:xfrm>
        </p:spPr>
        <p:txBody>
          <a:bodyPr anchor="t"/>
          <a:lstStyle>
            <a:lvl1pPr marL="482600" indent="-4826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tabLst/>
              <a:defRPr sz="3000"/>
            </a:lvl1pPr>
            <a:lvl2pPr marL="8088" indent="0">
              <a:buNone/>
              <a:defRPr/>
            </a:lvl2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6526B-6604-174C-98E4-25C656930E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2365" y="612527"/>
            <a:ext cx="4916540" cy="626726"/>
          </a:xfrm>
        </p:spPr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5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Left Image - Clas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F690846-C21F-5C4C-8DEA-C860E100E2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2734" y="2089360"/>
            <a:ext cx="4916541" cy="399155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pic>
        <p:nvPicPr>
          <p:cNvPr id="7" name="Graphique 35">
            <a:extLst>
              <a:ext uri="{FF2B5EF4-FFF2-40B4-BE49-F238E27FC236}">
                <a16:creationId xmlns:a16="http://schemas.microsoft.com/office/drawing/2014/main" id="{62814F84-40E8-184A-864B-D234AAAE2B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13" name="Shape 35">
            <a:extLst>
              <a:ext uri="{FF2B5EF4-FFF2-40B4-BE49-F238E27FC236}">
                <a16:creationId xmlns:a16="http://schemas.microsoft.com/office/drawing/2014/main" id="{98CE0D3F-2EFD-ED4F-B6FB-8B791788B65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6682365" y="345777"/>
            <a:ext cx="4916541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67D762-9433-E34D-BC31-873946CC7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2365" y="612527"/>
            <a:ext cx="4916541" cy="626726"/>
          </a:xfrm>
        </p:spPr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1CF0F2B-F5B7-1F45-8CFD-F1D75EC26C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8679" y="757"/>
            <a:ext cx="6096000" cy="6857243"/>
          </a:xfr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CA">
                <a:latin typeface="+mj-lt"/>
              </a:defRPr>
            </a:lvl1pPr>
          </a:lstStyle>
          <a:p>
            <a:pPr lvl="0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71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9B124B-128E-9B48-8E91-00138FBD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24" y="3094293"/>
            <a:ext cx="4819576" cy="669414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B188B18-D109-7B41-9B99-C6FD6513C9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757"/>
            <a:ext cx="6096000" cy="6857243"/>
          </a:xfr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CA">
                <a:latin typeface="+mj-lt"/>
              </a:defRPr>
            </a:lvl1pPr>
          </a:lstStyle>
          <a:p>
            <a:pPr lvl="0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8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right Image - 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FC37A98B-B545-D149-92CA-1B540FD326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757"/>
            <a:ext cx="6096000" cy="6857243"/>
          </a:xfr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CA">
                <a:latin typeface="+mj-lt"/>
              </a:defRPr>
            </a:lvl1pPr>
          </a:lstStyle>
          <a:p>
            <a:pPr lvl="0"/>
            <a:endParaRPr lang="en-CA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9BDDB94-E043-AD49-ACE0-3E05678F3D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454" y="2598069"/>
            <a:ext cx="4819945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9CE5C3D-E812-BD43-B97D-7AC1AA0FC2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453" y="4545080"/>
            <a:ext cx="4819945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2389723-6685-9340-B718-088E74A294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454" y="651058"/>
            <a:ext cx="4819945" cy="103324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>
                <a:latin typeface="+mj-lt"/>
              </a:defRPr>
            </a:lvl1pPr>
          </a:lstStyle>
          <a:p>
            <a:r>
              <a:rPr lang="en-CA"/>
              <a:t>Click to edit text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8BAAFD6-E9DD-464C-90F7-F790AE108A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3454" y="3743345"/>
            <a:ext cx="4819945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DE47C69-B191-1D4C-B84E-D1559508F2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3453" y="5690356"/>
            <a:ext cx="4819945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F0BF439-8A5A-BD4C-A54C-12AAB6C06F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3453" y="1796334"/>
            <a:ext cx="4819945" cy="239827"/>
          </a:xfrm>
        </p:spPr>
        <p:txBody>
          <a:bodyPr anchor="t">
            <a:noAutofit/>
          </a:bodyPr>
          <a:lstStyle>
            <a:lvl1pPr>
              <a:defRPr sz="1800">
                <a:latin typeface="+mj-lt"/>
              </a:defRPr>
            </a:lvl1pPr>
          </a:lstStyle>
          <a:p>
            <a:r>
              <a:rPr lang="en-CA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3210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9BAC-F767-455F-A0FA-5A873F41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4B2C-35F8-49A8-B7E1-17D7E03FA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5A026-8462-47FC-A5A4-2439EFC42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DF2D4-0FCB-463F-B05F-AE623568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A5D0E-D50F-4A87-8823-21AA2058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D9FFD-7540-4FD1-9B90-4507E381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377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right Image - Clas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7CDEDB-EFE9-034D-858F-28275C02D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5493" y="2089360"/>
            <a:ext cx="4818338" cy="399155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CA" dirty="0"/>
            </a:lvl1pPr>
            <a:lvl2pPr marL="328613" indent="-328613" defTabSz="457200">
              <a:spcBef>
                <a:spcPts val="800"/>
              </a:spcBef>
              <a:defRPr/>
            </a:lvl2pPr>
            <a:lvl3pPr marL="611188" indent="-270669" defTabSz="457200">
              <a:spcBef>
                <a:spcPts val="800"/>
              </a:spcBef>
              <a:defRPr/>
            </a:lvl3pPr>
            <a:lvl4pPr marL="800100" indent="-177007" defTabSz="457200">
              <a:spcBef>
                <a:spcPts val="800"/>
              </a:spcBef>
              <a:defRPr/>
            </a:lvl4pPr>
            <a:lvl5pPr indent="-217488" defTabSz="457200">
              <a:spcBef>
                <a:spcPts val="800"/>
              </a:spcBef>
              <a:defRPr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9" name="Shape 35">
            <a:extLst>
              <a:ext uri="{FF2B5EF4-FFF2-40B4-BE49-F238E27FC236}">
                <a16:creationId xmlns:a16="http://schemas.microsoft.com/office/drawing/2014/main" id="{65138F3A-EBB6-654D-96F6-263282B3997E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5493" y="345777"/>
            <a:ext cx="4820111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153DDE-0890-C348-8221-9E357537F8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66" y="612527"/>
            <a:ext cx="4818338" cy="626726"/>
          </a:xfrm>
        </p:spPr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39C5A67-8F26-8D4E-9812-AD9EFC741C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757"/>
            <a:ext cx="6096000" cy="6857243"/>
          </a:xfr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CA">
                <a:latin typeface="+mj-lt"/>
              </a:defRPr>
            </a:lvl1pPr>
          </a:lstStyle>
          <a:p>
            <a:pPr lvl="0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7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- Simp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5">
            <a:extLst>
              <a:ext uri="{FF2B5EF4-FFF2-40B4-BE49-F238E27FC236}">
                <a16:creationId xmlns:a16="http://schemas.microsoft.com/office/drawing/2014/main" id="{7970A5D4-12BE-0B4E-A6CC-20293A00A783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7265" y="345777"/>
            <a:ext cx="9131110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pic>
        <p:nvPicPr>
          <p:cNvPr id="7" name="Graphique 35">
            <a:extLst>
              <a:ext uri="{FF2B5EF4-FFF2-40B4-BE49-F238E27FC236}">
                <a16:creationId xmlns:a16="http://schemas.microsoft.com/office/drawing/2014/main" id="{F8F23873-CFBF-2F45-ACBA-8851E4F80B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832D539-7BBD-504E-9CD9-1460FF119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33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- Simpl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5">
            <a:extLst>
              <a:ext uri="{FF2B5EF4-FFF2-40B4-BE49-F238E27FC236}">
                <a16:creationId xmlns:a16="http://schemas.microsoft.com/office/drawing/2014/main" id="{7970A5D4-12BE-0B4E-A6CC-20293A00A783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7265" y="345777"/>
            <a:ext cx="9131110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005834F-14D9-3B40-83BD-C0F71DB2B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256" y="469836"/>
            <a:ext cx="1935051" cy="6448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21E982-83CA-3A4E-BA2C-72F1EC3283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8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5">
            <a:extLst>
              <a:ext uri="{FF2B5EF4-FFF2-40B4-BE49-F238E27FC236}">
                <a16:creationId xmlns:a16="http://schemas.microsoft.com/office/drawing/2014/main" id="{7970A5D4-12BE-0B4E-A6CC-20293A00A783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7265" y="345777"/>
            <a:ext cx="9131110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pic>
        <p:nvPicPr>
          <p:cNvPr id="7" name="Graphique 35">
            <a:extLst>
              <a:ext uri="{FF2B5EF4-FFF2-40B4-BE49-F238E27FC236}">
                <a16:creationId xmlns:a16="http://schemas.microsoft.com/office/drawing/2014/main" id="{F8F23873-CFBF-2F45-ACBA-8851E4F80B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5672AB7-13D6-C149-A5AC-DEF6775F39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931" y="2089360"/>
            <a:ext cx="9138444" cy="407991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5FE52D-80A7-E343-AF6A-67A50D1D7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5">
            <a:extLst>
              <a:ext uri="{FF2B5EF4-FFF2-40B4-BE49-F238E27FC236}">
                <a16:creationId xmlns:a16="http://schemas.microsoft.com/office/drawing/2014/main" id="{7970A5D4-12BE-0B4E-A6CC-20293A00A783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7265" y="345777"/>
            <a:ext cx="9131110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5672AB7-13D6-C149-A5AC-DEF6775F39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931" y="2089360"/>
            <a:ext cx="9138444" cy="407991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E51A352-C5A1-EC4F-BC0A-5309DA1CE2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256" y="469836"/>
            <a:ext cx="1935051" cy="6448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9A557C4-4C2C-534E-8200-FA89525B94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26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5">
            <a:extLst>
              <a:ext uri="{FF2B5EF4-FFF2-40B4-BE49-F238E27FC236}">
                <a16:creationId xmlns:a16="http://schemas.microsoft.com/office/drawing/2014/main" id="{7970A5D4-12BE-0B4E-A6CC-20293A00A783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7265" y="345777"/>
            <a:ext cx="9131110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pic>
        <p:nvPicPr>
          <p:cNvPr id="7" name="Graphique 35">
            <a:extLst>
              <a:ext uri="{FF2B5EF4-FFF2-40B4-BE49-F238E27FC236}">
                <a16:creationId xmlns:a16="http://schemas.microsoft.com/office/drawing/2014/main" id="{F8F23873-CFBF-2F45-ACBA-8851E4F80B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8B5C190-EE0A-144D-805F-BEFA10A1E5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932" y="2089360"/>
            <a:ext cx="4820111" cy="407991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AB10441-8256-CE47-B05B-F83F6B2539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089360"/>
            <a:ext cx="4820111" cy="407991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BE7A66-93CD-E549-AD73-54F91C4E93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0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- Two Column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5">
            <a:extLst>
              <a:ext uri="{FF2B5EF4-FFF2-40B4-BE49-F238E27FC236}">
                <a16:creationId xmlns:a16="http://schemas.microsoft.com/office/drawing/2014/main" id="{7970A5D4-12BE-0B4E-A6CC-20293A00A783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7265" y="345777"/>
            <a:ext cx="9131110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BC3AA84-C504-034C-A6DB-BF9DD2FD0F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256" y="469836"/>
            <a:ext cx="1935051" cy="644849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556BF1C-6715-8D46-A3AA-E5DB469098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089360"/>
            <a:ext cx="4820111" cy="407991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0CDED8A-B9AD-5E43-B20E-D482CD1402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8344" y="2089360"/>
            <a:ext cx="4820111" cy="407991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220B3-20B9-844D-98A5-BA140589D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- Three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5">
            <a:extLst>
              <a:ext uri="{FF2B5EF4-FFF2-40B4-BE49-F238E27FC236}">
                <a16:creationId xmlns:a16="http://schemas.microsoft.com/office/drawing/2014/main" id="{7970A5D4-12BE-0B4E-A6CC-20293A00A783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7265" y="345777"/>
            <a:ext cx="9131110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pic>
        <p:nvPicPr>
          <p:cNvPr id="7" name="Graphique 35">
            <a:extLst>
              <a:ext uri="{FF2B5EF4-FFF2-40B4-BE49-F238E27FC236}">
                <a16:creationId xmlns:a16="http://schemas.microsoft.com/office/drawing/2014/main" id="{F8F23873-CFBF-2F45-ACBA-8851E4F80B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9" name="Shape 678">
            <a:extLst>
              <a:ext uri="{FF2B5EF4-FFF2-40B4-BE49-F238E27FC236}">
                <a16:creationId xmlns:a16="http://schemas.microsoft.com/office/drawing/2014/main" id="{3E5EA432-B78B-3741-9DAA-033538A615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7266" y="1607128"/>
            <a:ext cx="9138444" cy="1742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dirty="0"/>
            </a:lvl1pPr>
            <a:lvl2pPr marL="328613" indent="-328613" defTabSz="457200">
              <a:spcBef>
                <a:spcPts val="800"/>
              </a:spcBef>
              <a:defRPr/>
            </a:lvl2pPr>
            <a:lvl3pPr marL="611188" indent="-270669" defTabSz="457200">
              <a:spcBef>
                <a:spcPts val="800"/>
              </a:spcBef>
              <a:defRPr/>
            </a:lvl3pPr>
            <a:lvl4pPr marL="800100" indent="-177007" defTabSz="457200">
              <a:spcBef>
                <a:spcPts val="800"/>
              </a:spcBef>
              <a:defRPr/>
            </a:lvl4pPr>
            <a:lvl5pPr indent="-217488" defTabSz="457200">
              <a:spcBef>
                <a:spcPts val="800"/>
              </a:spcBef>
              <a:defRPr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  <a:p>
            <a:pPr lvl="0" defTabSz="457200">
              <a:lnSpc>
                <a:spcPct val="90000"/>
              </a:lnSpc>
              <a:spcBef>
                <a:spcPts val="500"/>
              </a:spcBef>
            </a:pPr>
            <a:endParaRPr/>
          </a:p>
        </p:txBody>
      </p:sp>
      <p:sp>
        <p:nvSpPr>
          <p:cNvPr id="10" name="Shape 679">
            <a:extLst>
              <a:ext uri="{FF2B5EF4-FFF2-40B4-BE49-F238E27FC236}">
                <a16:creationId xmlns:a16="http://schemas.microsoft.com/office/drawing/2014/main" id="{5894D640-FB85-7E4A-AD8F-BA2DDEF84E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54396" y="3997819"/>
            <a:ext cx="2858104" cy="47742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2200" b="0" i="0" spc="-30">
                <a:solidFill>
                  <a:srgbClr val="1C1D21"/>
                </a:solidFill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11" name="Shape 680">
            <a:extLst>
              <a:ext uri="{FF2B5EF4-FFF2-40B4-BE49-F238E27FC236}">
                <a16:creationId xmlns:a16="http://schemas.microsoft.com/office/drawing/2014/main" id="{F901199C-55F4-0046-976F-FEB0F55C3D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6949" y="3997819"/>
            <a:ext cx="2858104" cy="47742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2200" b="0" i="0" spc="-30">
                <a:solidFill>
                  <a:srgbClr val="1C1D21"/>
                </a:solidFill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12" name="Shape 681">
            <a:extLst>
              <a:ext uri="{FF2B5EF4-FFF2-40B4-BE49-F238E27FC236}">
                <a16:creationId xmlns:a16="http://schemas.microsoft.com/office/drawing/2014/main" id="{01BF00ED-560F-F34A-9D5D-66D4B6B2FE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00" y="4602748"/>
            <a:ext cx="2858104" cy="749251"/>
          </a:xfrm>
          <a:prstGeom prst="rect">
            <a:avLst/>
          </a:prstGeom>
        </p:spPr>
        <p:txBody>
          <a:bodyPr anchor="t"/>
          <a:lstStyle>
            <a:lvl1pPr algn="ctr">
              <a:defRPr sz="1500" b="0" i="0">
                <a:latin typeface="+mj-lt"/>
              </a:defRPr>
            </a:lvl1pPr>
            <a:lvl2pPr algn="ctr">
              <a:defRPr sz="1100" b="0" i="0">
                <a:latin typeface="Lato Light" panose="020F0302020204030203" pitchFamily="34" charset="77"/>
              </a:defRPr>
            </a:lvl2pPr>
            <a:lvl3pPr algn="ctr">
              <a:defRPr sz="1100" b="0" i="0">
                <a:latin typeface="Lato Light" panose="020F0302020204030203" pitchFamily="34" charset="77"/>
              </a:defRPr>
            </a:lvl3pPr>
            <a:lvl4pPr algn="ctr">
              <a:defRPr sz="1100" b="0" i="0">
                <a:latin typeface="Lato Light" panose="020F0302020204030203" pitchFamily="34" charset="77"/>
              </a:defRPr>
            </a:lvl4pPr>
            <a:lvl5pPr algn="ctr">
              <a:defRPr sz="1100" b="0" i="0">
                <a:latin typeface="Lato Light" panose="020F0302020204030203" pitchFamily="34" charset="77"/>
              </a:defRPr>
            </a:lvl5pPr>
          </a:lstStyle>
          <a:p>
            <a:endParaRPr/>
          </a:p>
        </p:txBody>
      </p:sp>
      <p:sp>
        <p:nvSpPr>
          <p:cNvPr id="13" name="Shape 682">
            <a:extLst>
              <a:ext uri="{FF2B5EF4-FFF2-40B4-BE49-F238E27FC236}">
                <a16:creationId xmlns:a16="http://schemas.microsoft.com/office/drawing/2014/main" id="{B3874723-E07E-4E40-B9A1-297F46562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6949" y="4602748"/>
            <a:ext cx="2858104" cy="749251"/>
          </a:xfrm>
          <a:prstGeom prst="rect">
            <a:avLst/>
          </a:prstGeom>
        </p:spPr>
        <p:txBody>
          <a:bodyPr anchor="t"/>
          <a:lstStyle>
            <a:lvl1pPr algn="ctr">
              <a:defRPr sz="1500" b="0" i="0">
                <a:latin typeface="+mj-lt"/>
              </a:defRPr>
            </a:lvl1pPr>
            <a:lvl2pPr algn="ctr">
              <a:defRPr sz="1100" b="0" i="0">
                <a:latin typeface="Lato Light" panose="020F0302020204030203" pitchFamily="34" charset="77"/>
              </a:defRPr>
            </a:lvl2pPr>
            <a:lvl3pPr algn="ctr">
              <a:defRPr sz="1100" b="0" i="0">
                <a:latin typeface="Lato Light" panose="020F0302020204030203" pitchFamily="34" charset="77"/>
              </a:defRPr>
            </a:lvl3pPr>
            <a:lvl4pPr algn="ctr">
              <a:defRPr sz="1100" b="0" i="0">
                <a:latin typeface="Lato Light" panose="020F0302020204030203" pitchFamily="34" charset="77"/>
              </a:defRPr>
            </a:lvl4pPr>
            <a:lvl5pPr algn="ctr">
              <a:defRPr sz="1100" b="0" i="0">
                <a:latin typeface="Lato Light" panose="020F0302020204030203" pitchFamily="34" charset="77"/>
              </a:defRPr>
            </a:lvl5pPr>
          </a:lstStyle>
          <a:p>
            <a:endParaRPr/>
          </a:p>
        </p:txBody>
      </p:sp>
      <p:sp>
        <p:nvSpPr>
          <p:cNvPr id="14" name="Shape 683">
            <a:extLst>
              <a:ext uri="{FF2B5EF4-FFF2-40B4-BE49-F238E27FC236}">
                <a16:creationId xmlns:a16="http://schemas.microsoft.com/office/drawing/2014/main" id="{D5801004-AEED-6341-94F6-614D8CC29F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54397" y="4602748"/>
            <a:ext cx="2858103" cy="749251"/>
          </a:xfrm>
          <a:prstGeom prst="rect">
            <a:avLst/>
          </a:prstGeom>
        </p:spPr>
        <p:txBody>
          <a:bodyPr anchor="t"/>
          <a:lstStyle>
            <a:lvl1pPr algn="ctr">
              <a:defRPr sz="1500" b="0" i="0">
                <a:latin typeface="+mj-lt"/>
              </a:defRPr>
            </a:lvl1pPr>
            <a:lvl2pPr algn="ctr">
              <a:defRPr sz="1100" b="0" i="0">
                <a:latin typeface="Lato Light" panose="020F0302020204030203" pitchFamily="34" charset="77"/>
              </a:defRPr>
            </a:lvl2pPr>
            <a:lvl3pPr algn="ctr">
              <a:defRPr sz="1100" b="0" i="0">
                <a:latin typeface="Lato Light" panose="020F0302020204030203" pitchFamily="34" charset="77"/>
              </a:defRPr>
            </a:lvl3pPr>
            <a:lvl4pPr algn="ctr">
              <a:defRPr sz="1100" b="0" i="0">
                <a:latin typeface="Lato Light" panose="020F0302020204030203" pitchFamily="34" charset="77"/>
              </a:defRPr>
            </a:lvl4pPr>
            <a:lvl5pPr algn="ctr">
              <a:defRPr sz="1100" b="0" i="0">
                <a:latin typeface="Lato Light" panose="020F0302020204030203" pitchFamily="34" charset="77"/>
              </a:defRPr>
            </a:lvl5pPr>
          </a:lstStyle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659535-9D86-A44A-B0FE-849DEF1A4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  <p:sp>
        <p:nvSpPr>
          <p:cNvPr id="16" name="Shape 680">
            <a:extLst>
              <a:ext uri="{FF2B5EF4-FFF2-40B4-BE49-F238E27FC236}">
                <a16:creationId xmlns:a16="http://schemas.microsoft.com/office/drawing/2014/main" id="{DADCBF03-9745-7143-A042-520448F7D3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499" y="3997819"/>
            <a:ext cx="2858104" cy="477425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2200" b="0" i="0" spc="-30">
                <a:solidFill>
                  <a:srgbClr val="1C1D21"/>
                </a:solidFill>
                <a:latin typeface="+mn-lt"/>
              </a:defRPr>
            </a:lvl1pPr>
          </a:lstStyle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017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- Three Poin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>
            <a:spLocks noGrp="1"/>
          </p:cNvSpPr>
          <p:nvPr>
            <p:ph type="body" sz="quarter" idx="13" hasCustomPrompt="1"/>
          </p:nvPr>
        </p:nvSpPr>
        <p:spPr>
          <a:xfrm>
            <a:off x="727266" y="2089360"/>
            <a:ext cx="4820111" cy="4079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-CA" dirty="0"/>
            </a:lvl1pPr>
            <a:lvl2pPr marL="328613" indent="-328613" defTabSz="457200">
              <a:spcBef>
                <a:spcPts val="800"/>
              </a:spcBef>
              <a:defRPr/>
            </a:lvl2pPr>
            <a:lvl3pPr marL="611188" indent="-270669" defTabSz="457200">
              <a:spcBef>
                <a:spcPts val="800"/>
              </a:spcBef>
              <a:defRPr/>
            </a:lvl3pPr>
            <a:lvl4pPr marL="800100" indent="-177007" defTabSz="457200">
              <a:spcBef>
                <a:spcPts val="800"/>
              </a:spcBef>
              <a:defRPr/>
            </a:lvl4pPr>
            <a:lvl5pPr indent="-217488" defTabSz="457200">
              <a:spcBef>
                <a:spcPts val="800"/>
              </a:spcBef>
              <a:defRPr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  <a:p>
            <a:pPr lvl="0" defTabSz="457200">
              <a:lnSpc>
                <a:spcPct val="90000"/>
              </a:lnSpc>
              <a:spcBef>
                <a:spcPts val="500"/>
              </a:spcBef>
            </a:pPr>
            <a:endParaRPr lang="fr-CA"/>
          </a:p>
        </p:txBody>
      </p:sp>
      <p:sp>
        <p:nvSpPr>
          <p:cNvPr id="729" name="Shape 729"/>
          <p:cNvSpPr>
            <a:spLocks noGrp="1"/>
          </p:cNvSpPr>
          <p:nvPr>
            <p:ph type="body" sz="quarter" idx="15"/>
          </p:nvPr>
        </p:nvSpPr>
        <p:spPr>
          <a:xfrm>
            <a:off x="7338646" y="2810776"/>
            <a:ext cx="4260629" cy="4774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200" b="0" i="0" spc="-45">
                <a:solidFill>
                  <a:schemeClr val="tx1"/>
                </a:solidFill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730" name="Shape 730"/>
          <p:cNvSpPr>
            <a:spLocks noGrp="1"/>
          </p:cNvSpPr>
          <p:nvPr>
            <p:ph type="body" sz="quarter" idx="16"/>
          </p:nvPr>
        </p:nvSpPr>
        <p:spPr>
          <a:xfrm>
            <a:off x="7338646" y="3288200"/>
            <a:ext cx="4260629" cy="759024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latin typeface="+mj-lt"/>
              </a:defRPr>
            </a:lvl1pPr>
            <a:lvl2pPr>
              <a:defRPr b="0" i="0">
                <a:latin typeface="Lato Light" panose="020F0302020204030203" pitchFamily="34" charset="77"/>
              </a:defRPr>
            </a:lvl2pPr>
            <a:lvl3pPr>
              <a:defRPr b="0" i="0">
                <a:latin typeface="Lato Light" panose="020F0302020204030203" pitchFamily="34" charset="77"/>
              </a:defRPr>
            </a:lvl3pPr>
            <a:lvl4pPr>
              <a:defRPr b="0" i="0">
                <a:latin typeface="Lato Light" panose="020F0302020204030203" pitchFamily="34" charset="77"/>
              </a:defRPr>
            </a:lvl4pPr>
            <a:lvl5pPr>
              <a:defRPr b="0" i="0">
                <a:latin typeface="Lato Light" panose="020F0302020204030203" pitchFamily="34" charset="77"/>
              </a:defRPr>
            </a:lvl5pPr>
          </a:lstStyle>
          <a:p>
            <a:endParaRPr lang="en-CA"/>
          </a:p>
        </p:txBody>
      </p:sp>
      <p:sp>
        <p:nvSpPr>
          <p:cNvPr id="731" name="Shape 731"/>
          <p:cNvSpPr>
            <a:spLocks noGrp="1"/>
          </p:cNvSpPr>
          <p:nvPr>
            <p:ph type="body" sz="quarter" idx="17"/>
          </p:nvPr>
        </p:nvSpPr>
        <p:spPr>
          <a:xfrm>
            <a:off x="7338646" y="4742053"/>
            <a:ext cx="4260629" cy="4774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200" b="0" i="0" spc="-45">
                <a:solidFill>
                  <a:schemeClr val="tx1"/>
                </a:solidFill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732" name="Shape 732"/>
          <p:cNvSpPr>
            <a:spLocks noGrp="1"/>
          </p:cNvSpPr>
          <p:nvPr>
            <p:ph type="body" sz="quarter" idx="18"/>
          </p:nvPr>
        </p:nvSpPr>
        <p:spPr>
          <a:xfrm>
            <a:off x="7338646" y="5219476"/>
            <a:ext cx="4260629" cy="759024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latin typeface="+mj-lt"/>
              </a:defRPr>
            </a:lvl1pPr>
            <a:lvl2pPr>
              <a:defRPr b="0" i="0">
                <a:latin typeface="Lato Light" panose="020F0302020204030203" pitchFamily="34" charset="77"/>
              </a:defRPr>
            </a:lvl2pPr>
            <a:lvl3pPr>
              <a:defRPr b="0" i="0">
                <a:latin typeface="Lato Light" panose="020F0302020204030203" pitchFamily="34" charset="77"/>
              </a:defRPr>
            </a:lvl3pPr>
            <a:lvl4pPr>
              <a:defRPr b="0" i="0">
                <a:latin typeface="Lato Light" panose="020F0302020204030203" pitchFamily="34" charset="77"/>
              </a:defRPr>
            </a:lvl4pPr>
            <a:lvl5pPr>
              <a:defRPr b="0" i="0">
                <a:latin typeface="Lato Light" panose="020F0302020204030203" pitchFamily="34" charset="77"/>
              </a:defRPr>
            </a:lvl5pPr>
          </a:lstStyle>
          <a:p>
            <a:endParaRPr lang="en-CA"/>
          </a:p>
        </p:txBody>
      </p:sp>
      <p:sp>
        <p:nvSpPr>
          <p:cNvPr id="22" name="Shape 35">
            <a:extLst>
              <a:ext uri="{FF2B5EF4-FFF2-40B4-BE49-F238E27FC236}">
                <a16:creationId xmlns:a16="http://schemas.microsoft.com/office/drawing/2014/main" id="{CC2C117A-EF13-CA4A-9BBE-CC9DDF8B023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7266" y="345777"/>
            <a:ext cx="4820111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pic>
        <p:nvPicPr>
          <p:cNvPr id="15" name="Graphique 35">
            <a:extLst>
              <a:ext uri="{FF2B5EF4-FFF2-40B4-BE49-F238E27FC236}">
                <a16:creationId xmlns:a16="http://schemas.microsoft.com/office/drawing/2014/main" id="{CF381D64-58E4-8741-A139-24EFDFF93F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D8A45-5619-3D49-9328-9B812DB71D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66" y="612527"/>
            <a:ext cx="4820111" cy="626726"/>
          </a:xfrm>
        </p:spPr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  <p:sp>
        <p:nvSpPr>
          <p:cNvPr id="19" name="Shape 729">
            <a:extLst>
              <a:ext uri="{FF2B5EF4-FFF2-40B4-BE49-F238E27FC236}">
                <a16:creationId xmlns:a16="http://schemas.microsoft.com/office/drawing/2014/main" id="{5423C71F-B32E-6D46-94CD-24513F724D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8646" y="879500"/>
            <a:ext cx="4260629" cy="4774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200" b="0" i="0" spc="-45">
                <a:solidFill>
                  <a:schemeClr val="tx1"/>
                </a:solidFill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20" name="Shape 730">
            <a:extLst>
              <a:ext uri="{FF2B5EF4-FFF2-40B4-BE49-F238E27FC236}">
                <a16:creationId xmlns:a16="http://schemas.microsoft.com/office/drawing/2014/main" id="{83B279AF-F5B8-EA4B-8BFE-8CDCDB19C8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8646" y="1356925"/>
            <a:ext cx="4260629" cy="759024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latin typeface="+mj-lt"/>
              </a:defRPr>
            </a:lvl1pPr>
            <a:lvl2pPr>
              <a:defRPr b="0" i="0">
                <a:latin typeface="Lato Light" panose="020F0302020204030203" pitchFamily="34" charset="77"/>
              </a:defRPr>
            </a:lvl2pPr>
            <a:lvl3pPr>
              <a:defRPr b="0" i="0">
                <a:latin typeface="Lato Light" panose="020F0302020204030203" pitchFamily="34" charset="77"/>
              </a:defRPr>
            </a:lvl3pPr>
            <a:lvl4pPr>
              <a:defRPr b="0" i="0">
                <a:latin typeface="Lato Light" panose="020F0302020204030203" pitchFamily="34" charset="77"/>
              </a:defRPr>
            </a:lvl4pPr>
            <a:lvl5pPr>
              <a:defRPr b="0" i="0">
                <a:latin typeface="Lato Light" panose="020F0302020204030203" pitchFamily="34" charset="77"/>
              </a:defRPr>
            </a:lvl5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0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- Three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5">
            <a:extLst>
              <a:ext uri="{FF2B5EF4-FFF2-40B4-BE49-F238E27FC236}">
                <a16:creationId xmlns:a16="http://schemas.microsoft.com/office/drawing/2014/main" id="{0D5CD12A-7D63-084A-A8F8-EF45F7B1C53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7265" y="345776"/>
            <a:ext cx="4752539" cy="26674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sp>
        <p:nvSpPr>
          <p:cNvPr id="35" name="Shape 983">
            <a:extLst>
              <a:ext uri="{FF2B5EF4-FFF2-40B4-BE49-F238E27FC236}">
                <a16:creationId xmlns:a16="http://schemas.microsoft.com/office/drawing/2014/main" id="{F0F721E5-CA5C-E248-A767-A9289D25AEE9}"/>
              </a:ext>
            </a:extLst>
          </p:cNvPr>
          <p:cNvSpPr/>
          <p:nvPr userDrawn="1"/>
        </p:nvSpPr>
        <p:spPr>
          <a:xfrm>
            <a:off x="6367532" y="958220"/>
            <a:ext cx="1079007" cy="1079007"/>
          </a:xfrm>
          <a:prstGeom prst="ellipse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FFFFFF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6" name="Shape 985">
            <a:extLst>
              <a:ext uri="{FF2B5EF4-FFF2-40B4-BE49-F238E27FC236}">
                <a16:creationId xmlns:a16="http://schemas.microsoft.com/office/drawing/2014/main" id="{AC70CE6E-3628-5542-B703-07615F536575}"/>
              </a:ext>
            </a:extLst>
          </p:cNvPr>
          <p:cNvSpPr/>
          <p:nvPr userDrawn="1"/>
        </p:nvSpPr>
        <p:spPr>
          <a:xfrm>
            <a:off x="6367532" y="2887909"/>
            <a:ext cx="1079007" cy="1079007"/>
          </a:xfrm>
          <a:prstGeom prst="ellipse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FFFFFF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Shape 987">
            <a:extLst>
              <a:ext uri="{FF2B5EF4-FFF2-40B4-BE49-F238E27FC236}">
                <a16:creationId xmlns:a16="http://schemas.microsoft.com/office/drawing/2014/main" id="{FF36B5AC-A51E-514F-A229-20463BC23373}"/>
              </a:ext>
            </a:extLst>
          </p:cNvPr>
          <p:cNvSpPr/>
          <p:nvPr userDrawn="1"/>
        </p:nvSpPr>
        <p:spPr>
          <a:xfrm>
            <a:off x="6367532" y="4820773"/>
            <a:ext cx="1079007" cy="1079007"/>
          </a:xfrm>
          <a:prstGeom prst="ellipse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FFFFFF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Shape 988">
            <a:extLst>
              <a:ext uri="{FF2B5EF4-FFF2-40B4-BE49-F238E27FC236}">
                <a16:creationId xmlns:a16="http://schemas.microsoft.com/office/drawing/2014/main" id="{AEC530E3-0FE9-C34C-A642-34CB53D5411B}"/>
              </a:ext>
            </a:extLst>
          </p:cNvPr>
          <p:cNvSpPr/>
          <p:nvPr userDrawn="1"/>
        </p:nvSpPr>
        <p:spPr>
          <a:xfrm flipV="1">
            <a:off x="6910210" y="3970884"/>
            <a:ext cx="1" cy="84592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Shape 989">
            <a:extLst>
              <a:ext uri="{FF2B5EF4-FFF2-40B4-BE49-F238E27FC236}">
                <a16:creationId xmlns:a16="http://schemas.microsoft.com/office/drawing/2014/main" id="{C1C6E128-8979-F541-856A-A3D1AA59439D}"/>
              </a:ext>
            </a:extLst>
          </p:cNvPr>
          <p:cNvSpPr/>
          <p:nvPr userDrawn="1"/>
        </p:nvSpPr>
        <p:spPr>
          <a:xfrm flipV="1">
            <a:off x="6910210" y="2041195"/>
            <a:ext cx="1" cy="84274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Shape 727">
            <a:extLst>
              <a:ext uri="{FF2B5EF4-FFF2-40B4-BE49-F238E27FC236}">
                <a16:creationId xmlns:a16="http://schemas.microsoft.com/office/drawing/2014/main" id="{948C2D50-5554-7E4E-AB20-F7A28AE6B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31" y="2089360"/>
            <a:ext cx="4752535" cy="4079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fr-CA" dirty="0"/>
            </a:lvl1pPr>
            <a:lvl2pPr marL="328613" indent="-328613" defTabSz="457200">
              <a:spcBef>
                <a:spcPts val="800"/>
              </a:spcBef>
              <a:defRPr/>
            </a:lvl2pPr>
            <a:lvl3pPr marL="611188" indent="-270669" defTabSz="457200">
              <a:spcBef>
                <a:spcPts val="800"/>
              </a:spcBef>
              <a:defRPr/>
            </a:lvl3pPr>
            <a:lvl4pPr marL="800100" indent="-177007" defTabSz="457200">
              <a:spcBef>
                <a:spcPts val="800"/>
              </a:spcBef>
              <a:defRPr/>
            </a:lvl4pPr>
            <a:lvl5pPr indent="-217488" defTabSz="457200">
              <a:spcBef>
                <a:spcPts val="800"/>
              </a:spcBef>
              <a:defRPr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  <a:p>
            <a:pPr lvl="0" defTabSz="457200">
              <a:lnSpc>
                <a:spcPct val="90000"/>
              </a:lnSpc>
              <a:spcBef>
                <a:spcPts val="500"/>
              </a:spcBef>
            </a:pPr>
            <a:endParaRPr lang="fr-CA"/>
          </a:p>
        </p:txBody>
      </p:sp>
      <p:sp>
        <p:nvSpPr>
          <p:cNvPr id="45" name="Shape 731">
            <a:extLst>
              <a:ext uri="{FF2B5EF4-FFF2-40B4-BE49-F238E27FC236}">
                <a16:creationId xmlns:a16="http://schemas.microsoft.com/office/drawing/2014/main" id="{094FC4DF-3E55-1547-A3D6-EFCC174F82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070" y="4795841"/>
            <a:ext cx="3881201" cy="4774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200" b="0" i="0" spc="-45">
                <a:solidFill>
                  <a:schemeClr val="tx1"/>
                </a:solidFill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46" name="Shape 732">
            <a:extLst>
              <a:ext uri="{FF2B5EF4-FFF2-40B4-BE49-F238E27FC236}">
                <a16:creationId xmlns:a16="http://schemas.microsoft.com/office/drawing/2014/main" id="{9039AD87-2643-BA45-9A3C-E8AD3331FA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070" y="5273264"/>
            <a:ext cx="3881201" cy="759024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latin typeface="+mj-lt"/>
              </a:defRPr>
            </a:lvl1pPr>
            <a:lvl2pPr>
              <a:defRPr b="0" i="0">
                <a:latin typeface="Lato Light" panose="020F0302020204030203" pitchFamily="34" charset="77"/>
              </a:defRPr>
            </a:lvl2pPr>
            <a:lvl3pPr>
              <a:defRPr b="0" i="0">
                <a:latin typeface="Lato Light" panose="020F0302020204030203" pitchFamily="34" charset="77"/>
              </a:defRPr>
            </a:lvl3pPr>
            <a:lvl4pPr>
              <a:defRPr b="0" i="0">
                <a:latin typeface="Lato Light" panose="020F0302020204030203" pitchFamily="34" charset="77"/>
              </a:defRPr>
            </a:lvl4pPr>
            <a:lvl5pPr>
              <a:defRPr b="0" i="0">
                <a:latin typeface="Lato Light" panose="020F0302020204030203" pitchFamily="34" charset="77"/>
              </a:defRPr>
            </a:lvl5pPr>
          </a:lstStyle>
          <a:p>
            <a:endParaRPr lang="en-CA"/>
          </a:p>
        </p:txBody>
      </p:sp>
      <p:pic>
        <p:nvPicPr>
          <p:cNvPr id="20" name="Graphique 35">
            <a:extLst>
              <a:ext uri="{FF2B5EF4-FFF2-40B4-BE49-F238E27FC236}">
                <a16:creationId xmlns:a16="http://schemas.microsoft.com/office/drawing/2014/main" id="{BD936AA2-E674-9A41-8724-9730D21156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D05D1E-E6D1-EB4E-846F-1C427426A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65" y="612527"/>
            <a:ext cx="4752539" cy="626726"/>
          </a:xfrm>
        </p:spPr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  <p:sp>
        <p:nvSpPr>
          <p:cNvPr id="24" name="Shape 731">
            <a:extLst>
              <a:ext uri="{FF2B5EF4-FFF2-40B4-BE49-F238E27FC236}">
                <a16:creationId xmlns:a16="http://schemas.microsoft.com/office/drawing/2014/main" id="{0C6D85B9-C5E4-8F40-A690-C882F30AC2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070" y="2887909"/>
            <a:ext cx="3881201" cy="4774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200" b="0" i="0" spc="-45">
                <a:solidFill>
                  <a:schemeClr val="tx1"/>
                </a:solidFill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25" name="Shape 732">
            <a:extLst>
              <a:ext uri="{FF2B5EF4-FFF2-40B4-BE49-F238E27FC236}">
                <a16:creationId xmlns:a16="http://schemas.microsoft.com/office/drawing/2014/main" id="{4F1DC721-1DDC-BD43-BD5F-025871EA7C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070" y="3365332"/>
            <a:ext cx="3881201" cy="759024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latin typeface="+mj-lt"/>
              </a:defRPr>
            </a:lvl1pPr>
            <a:lvl2pPr>
              <a:defRPr b="0" i="0">
                <a:latin typeface="Lato Light" panose="020F0302020204030203" pitchFamily="34" charset="77"/>
              </a:defRPr>
            </a:lvl2pPr>
            <a:lvl3pPr>
              <a:defRPr b="0" i="0">
                <a:latin typeface="Lato Light" panose="020F0302020204030203" pitchFamily="34" charset="77"/>
              </a:defRPr>
            </a:lvl3pPr>
            <a:lvl4pPr>
              <a:defRPr b="0" i="0">
                <a:latin typeface="Lato Light" panose="020F0302020204030203" pitchFamily="34" charset="77"/>
              </a:defRPr>
            </a:lvl4pPr>
            <a:lvl5pPr>
              <a:defRPr b="0" i="0">
                <a:latin typeface="Lato Light" panose="020F0302020204030203" pitchFamily="34" charset="77"/>
              </a:defRPr>
            </a:lvl5pPr>
          </a:lstStyle>
          <a:p>
            <a:endParaRPr lang="en-CA"/>
          </a:p>
        </p:txBody>
      </p:sp>
      <p:sp>
        <p:nvSpPr>
          <p:cNvPr id="26" name="Shape 731">
            <a:extLst>
              <a:ext uri="{FF2B5EF4-FFF2-40B4-BE49-F238E27FC236}">
                <a16:creationId xmlns:a16="http://schemas.microsoft.com/office/drawing/2014/main" id="{31BE25CC-E757-354A-85E0-6E5F312097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18070" y="958220"/>
            <a:ext cx="3881201" cy="4774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200" b="0" i="0" spc="-45">
                <a:solidFill>
                  <a:schemeClr val="tx1"/>
                </a:solidFill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27" name="Shape 732">
            <a:extLst>
              <a:ext uri="{FF2B5EF4-FFF2-40B4-BE49-F238E27FC236}">
                <a16:creationId xmlns:a16="http://schemas.microsoft.com/office/drawing/2014/main" id="{27C2414D-DA6E-7445-96F3-C732A46E34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18070" y="1435643"/>
            <a:ext cx="3881201" cy="759024"/>
          </a:xfrm>
          <a:prstGeom prst="rect">
            <a:avLst/>
          </a:prstGeom>
        </p:spPr>
        <p:txBody>
          <a:bodyPr anchor="ctr"/>
          <a:lstStyle>
            <a:lvl1pPr>
              <a:defRPr sz="1400" b="0" i="0">
                <a:latin typeface="+mj-lt"/>
              </a:defRPr>
            </a:lvl1pPr>
            <a:lvl2pPr>
              <a:defRPr b="0" i="0">
                <a:latin typeface="Lato Light" panose="020F0302020204030203" pitchFamily="34" charset="77"/>
              </a:defRPr>
            </a:lvl2pPr>
            <a:lvl3pPr>
              <a:defRPr b="0" i="0">
                <a:latin typeface="Lato Light" panose="020F0302020204030203" pitchFamily="34" charset="77"/>
              </a:defRPr>
            </a:lvl3pPr>
            <a:lvl4pPr>
              <a:defRPr b="0" i="0">
                <a:latin typeface="Lato Light" panose="020F0302020204030203" pitchFamily="34" charset="77"/>
              </a:defRPr>
            </a:lvl4pPr>
            <a:lvl5pPr>
              <a:defRPr b="0" i="0">
                <a:latin typeface="Lato Light" panose="020F0302020204030203" pitchFamily="34" charset="77"/>
              </a:defRPr>
            </a:lvl5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7003-62DC-4062-A3FE-CC05D3D6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B0BBA-A484-44C2-9C29-562CD9E6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5883C-3E12-4832-8DF9-7D846ACE1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CDDE3-E4A6-4551-8381-38B097DC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F59D8-F396-4D98-BAE7-7BA02F934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890E7-3DFF-4AB9-A1A1-6190B52B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F37D2-8FE0-459F-8EA9-7C2AA3D5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E7FE-1E04-4F7E-B088-A9216CAB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28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- 6 Logo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>
            <a:spLocks noGrp="1"/>
          </p:cNvSpPr>
          <p:nvPr>
            <p:ph type="pic" sz="quarter" idx="13"/>
          </p:nvPr>
        </p:nvSpPr>
        <p:spPr>
          <a:xfrm>
            <a:off x="9145968" y="2799060"/>
            <a:ext cx="1270885" cy="1270885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Lato Light" panose="020F0302020204030203" pitchFamily="34" charset="77"/>
              </a:defRPr>
            </a:lvl1pPr>
          </a:lstStyle>
          <a:p>
            <a:endParaRPr/>
          </a:p>
        </p:txBody>
      </p:sp>
      <p:sp>
        <p:nvSpPr>
          <p:cNvPr id="1108" name="Shape 1108"/>
          <p:cNvSpPr>
            <a:spLocks noGrp="1"/>
          </p:cNvSpPr>
          <p:nvPr>
            <p:ph type="pic" sz="quarter" idx="14"/>
          </p:nvPr>
        </p:nvSpPr>
        <p:spPr>
          <a:xfrm>
            <a:off x="6922479" y="2793504"/>
            <a:ext cx="1270885" cy="1270886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Lato Light" panose="020F0302020204030203" pitchFamily="34" charset="77"/>
              </a:defRPr>
            </a:lvl1pPr>
          </a:lstStyle>
          <a:p>
            <a:endParaRPr/>
          </a:p>
        </p:txBody>
      </p:sp>
      <p:sp>
        <p:nvSpPr>
          <p:cNvPr id="1109" name="Shape 1109"/>
          <p:cNvSpPr>
            <a:spLocks noGrp="1"/>
          </p:cNvSpPr>
          <p:nvPr>
            <p:ph type="pic" sz="quarter" idx="15"/>
          </p:nvPr>
        </p:nvSpPr>
        <p:spPr>
          <a:xfrm>
            <a:off x="9145968" y="4393697"/>
            <a:ext cx="1270885" cy="1270886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Lato Light" panose="020F0302020204030203" pitchFamily="34" charset="77"/>
              </a:defRPr>
            </a:lvl1pPr>
          </a:lstStyle>
          <a:p>
            <a:endParaRPr/>
          </a:p>
        </p:txBody>
      </p:sp>
      <p:sp>
        <p:nvSpPr>
          <p:cNvPr id="1110" name="Shape 1110"/>
          <p:cNvSpPr>
            <a:spLocks noGrp="1"/>
          </p:cNvSpPr>
          <p:nvPr>
            <p:ph type="pic" sz="quarter" idx="16"/>
          </p:nvPr>
        </p:nvSpPr>
        <p:spPr>
          <a:xfrm>
            <a:off x="9145968" y="1281099"/>
            <a:ext cx="1270885" cy="1270886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Lato Light" panose="020F0302020204030203" pitchFamily="34" charset="77"/>
              </a:defRPr>
            </a:lvl1pPr>
          </a:lstStyle>
          <a:p>
            <a:endParaRPr/>
          </a:p>
        </p:txBody>
      </p:sp>
      <p:sp>
        <p:nvSpPr>
          <p:cNvPr id="1111" name="Shape 1111"/>
          <p:cNvSpPr>
            <a:spLocks noGrp="1"/>
          </p:cNvSpPr>
          <p:nvPr>
            <p:ph type="pic" sz="quarter" idx="17"/>
          </p:nvPr>
        </p:nvSpPr>
        <p:spPr>
          <a:xfrm>
            <a:off x="6922479" y="4413937"/>
            <a:ext cx="1270885" cy="1270885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Lato Light" panose="020F0302020204030203" pitchFamily="34" charset="77"/>
              </a:defRPr>
            </a:lvl1pPr>
          </a:lstStyle>
          <a:p>
            <a:endParaRPr/>
          </a:p>
        </p:txBody>
      </p:sp>
      <p:sp>
        <p:nvSpPr>
          <p:cNvPr id="1112" name="Shape 1112"/>
          <p:cNvSpPr>
            <a:spLocks noGrp="1"/>
          </p:cNvSpPr>
          <p:nvPr>
            <p:ph type="pic" sz="quarter" idx="18"/>
          </p:nvPr>
        </p:nvSpPr>
        <p:spPr>
          <a:xfrm>
            <a:off x="6922479" y="1283678"/>
            <a:ext cx="1270885" cy="1270885"/>
          </a:xfrm>
          <a:prstGeom prst="rect">
            <a:avLst/>
          </a:prstGeom>
        </p:spPr>
        <p:txBody>
          <a:bodyPr lIns="91439" tIns="45719" rIns="91439" bIns="45719"/>
          <a:lstStyle>
            <a:lvl1pPr>
              <a:defRPr b="0" i="0">
                <a:latin typeface="Lato Light" panose="020F0302020204030203" pitchFamily="34" charset="77"/>
              </a:defRPr>
            </a:lvl1pPr>
          </a:lstStyle>
          <a:p>
            <a:endParaRPr/>
          </a:p>
        </p:txBody>
      </p:sp>
      <p:sp>
        <p:nvSpPr>
          <p:cNvPr id="1113" name="Shape 1113"/>
          <p:cNvSpPr/>
          <p:nvPr/>
        </p:nvSpPr>
        <p:spPr>
          <a:xfrm flipV="1">
            <a:off x="8669620" y="1125726"/>
            <a:ext cx="1" cy="463303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14" name="Shape 1114"/>
          <p:cNvSpPr/>
          <p:nvPr/>
        </p:nvSpPr>
        <p:spPr>
          <a:xfrm>
            <a:off x="6617678" y="2676419"/>
            <a:ext cx="4116584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15" name="Shape 1115"/>
          <p:cNvSpPr/>
          <p:nvPr/>
        </p:nvSpPr>
        <p:spPr>
          <a:xfrm>
            <a:off x="6625880" y="4220762"/>
            <a:ext cx="4116584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Shape 35">
            <a:extLst>
              <a:ext uri="{FF2B5EF4-FFF2-40B4-BE49-F238E27FC236}">
                <a16:creationId xmlns:a16="http://schemas.microsoft.com/office/drawing/2014/main" id="{06A48B03-72F8-8D45-BAC6-810A750A33FC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7266" y="345777"/>
            <a:ext cx="4820108" cy="2667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pic>
        <p:nvPicPr>
          <p:cNvPr id="25" name="Graphique 35">
            <a:extLst>
              <a:ext uri="{FF2B5EF4-FFF2-40B4-BE49-F238E27FC236}">
                <a16:creationId xmlns:a16="http://schemas.microsoft.com/office/drawing/2014/main" id="{F344DD77-7B1F-B248-B4E5-0A8E08CA1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98AF69F-4AFE-3543-95F9-5A1AB9478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932" y="2089360"/>
            <a:ext cx="4820111" cy="407991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89E1-2FFF-C542-BD9F-C7741606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266" y="612527"/>
            <a:ext cx="4820108" cy="626726"/>
          </a:xfrm>
        </p:spPr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- 4 Logos &amp;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/>
          <p:nvPr/>
        </p:nvSpPr>
        <p:spPr>
          <a:xfrm flipV="1">
            <a:off x="3375372" y="3994747"/>
            <a:ext cx="1" cy="111126"/>
          </a:xfrm>
          <a:prstGeom prst="line">
            <a:avLst/>
          </a:prstGeom>
          <a:ln w="25400">
            <a:solidFill>
              <a:srgbClr val="CFD1D3"/>
            </a:solidFill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37" name="Shape 1137"/>
          <p:cNvSpPr/>
          <p:nvPr/>
        </p:nvSpPr>
        <p:spPr>
          <a:xfrm flipV="1">
            <a:off x="3375372" y="5240383"/>
            <a:ext cx="1" cy="111126"/>
          </a:xfrm>
          <a:prstGeom prst="line">
            <a:avLst/>
          </a:prstGeom>
          <a:ln w="25400">
            <a:solidFill>
              <a:srgbClr val="CFD1D3"/>
            </a:solidFill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47CC8AD-3809-1442-9416-B0D60F925C2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88194" y="3724332"/>
            <a:ext cx="2031728" cy="589682"/>
          </a:xfrm>
          <a:noFill/>
        </p:spPr>
        <p:txBody>
          <a:bodyPr anchor="ctr"/>
          <a:lstStyle>
            <a:lvl1pPr algn="ctr">
              <a:defRPr b="0" i="0">
                <a:latin typeface="Lato Light" panose="020F0302020204030203" pitchFamily="34" charset="77"/>
              </a:defRPr>
            </a:lvl1pPr>
          </a:lstStyle>
          <a:p>
            <a:r>
              <a:rPr lang="id-ID"/>
              <a:t>Logo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4DACC3E-9381-3042-8E7B-CB378B9B497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88193" y="5001104"/>
            <a:ext cx="2031728" cy="589682"/>
          </a:xfrm>
          <a:noFill/>
        </p:spPr>
        <p:txBody>
          <a:bodyPr anchor="ctr"/>
          <a:lstStyle>
            <a:lvl1pPr algn="ctr">
              <a:defRPr b="0" i="0">
                <a:latin typeface="Lato Light" panose="020F0302020204030203" pitchFamily="34" charset="77"/>
              </a:defRPr>
            </a:lvl1pPr>
          </a:lstStyle>
          <a:p>
            <a:r>
              <a:rPr lang="id-ID"/>
              <a:t>Logo</a:t>
            </a:r>
          </a:p>
        </p:txBody>
      </p:sp>
      <p:sp>
        <p:nvSpPr>
          <p:cNvPr id="29" name="Shape 209">
            <a:extLst>
              <a:ext uri="{FF2B5EF4-FFF2-40B4-BE49-F238E27FC236}">
                <a16:creationId xmlns:a16="http://schemas.microsoft.com/office/drawing/2014/main" id="{99CEC482-C661-A940-B563-7FA2063AB96F}"/>
              </a:ext>
            </a:extLst>
          </p:cNvPr>
          <p:cNvSpPr>
            <a:spLocks noGrp="1"/>
          </p:cNvSpPr>
          <p:nvPr>
            <p:ph type="body" sz="half" idx="26" hasCustomPrompt="1"/>
          </p:nvPr>
        </p:nvSpPr>
        <p:spPr>
          <a:xfrm>
            <a:off x="3618012" y="3900981"/>
            <a:ext cx="2208357" cy="311849"/>
          </a:xfrm>
          <a:prstGeom prst="rect">
            <a:avLst/>
          </a:prstGeom>
        </p:spPr>
        <p:txBody>
          <a:bodyPr anchor="ctr"/>
          <a:lstStyle>
            <a:lvl1pPr algn="l">
              <a:defRPr sz="1200" b="0" i="0" spc="0">
                <a:solidFill>
                  <a:schemeClr val="accent1"/>
                </a:solidFill>
                <a:latin typeface="Lato" panose="020F0502020204030203" pitchFamily="34" charset="77"/>
              </a:defRPr>
            </a:lvl1pPr>
            <a:lvl2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2pPr>
            <a:lvl3pPr algn="ctr">
              <a:defRPr sz="1100" b="0" i="0">
                <a:solidFill>
                  <a:schemeClr val="tx2"/>
                </a:solidFill>
                <a:latin typeface="Lato Light" panose="020F0302020204030203" pitchFamily="34" charset="77"/>
              </a:defRPr>
            </a:lvl3pPr>
            <a:lvl4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4pPr>
            <a:lvl5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5pPr>
          </a:lstStyle>
          <a:p>
            <a:r>
              <a:rPr lang="en-CA"/>
              <a:t>http://link</a:t>
            </a:r>
          </a:p>
        </p:txBody>
      </p:sp>
      <p:sp>
        <p:nvSpPr>
          <p:cNvPr id="30" name="Shape 209">
            <a:extLst>
              <a:ext uri="{FF2B5EF4-FFF2-40B4-BE49-F238E27FC236}">
                <a16:creationId xmlns:a16="http://schemas.microsoft.com/office/drawing/2014/main" id="{5531CE89-FF00-AC46-8902-206C18736D77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618012" y="5140020"/>
            <a:ext cx="2208357" cy="311849"/>
          </a:xfrm>
          <a:prstGeom prst="rect">
            <a:avLst/>
          </a:prstGeom>
        </p:spPr>
        <p:txBody>
          <a:bodyPr anchor="ctr"/>
          <a:lstStyle>
            <a:lvl1pPr algn="l">
              <a:defRPr sz="1200" b="0" i="0" spc="0">
                <a:solidFill>
                  <a:schemeClr val="accent1"/>
                </a:solidFill>
                <a:latin typeface="Lato" panose="020F0502020204030203" pitchFamily="34" charset="77"/>
              </a:defRPr>
            </a:lvl1pPr>
            <a:lvl2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2pPr>
            <a:lvl3pPr algn="ctr">
              <a:defRPr sz="1100" b="0" i="0">
                <a:solidFill>
                  <a:schemeClr val="tx2"/>
                </a:solidFill>
                <a:latin typeface="Lato Light" panose="020F0302020204030203" pitchFamily="34" charset="77"/>
              </a:defRPr>
            </a:lvl3pPr>
            <a:lvl4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4pPr>
            <a:lvl5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5pPr>
          </a:lstStyle>
          <a:p>
            <a:r>
              <a:rPr lang="en-CA"/>
              <a:t>http://link</a:t>
            </a:r>
          </a:p>
        </p:txBody>
      </p:sp>
      <p:sp>
        <p:nvSpPr>
          <p:cNvPr id="33" name="Shape 1136">
            <a:extLst>
              <a:ext uri="{FF2B5EF4-FFF2-40B4-BE49-F238E27FC236}">
                <a16:creationId xmlns:a16="http://schemas.microsoft.com/office/drawing/2014/main" id="{8866CE00-C2AE-CD40-A8F6-9FBC5C71FC10}"/>
              </a:ext>
            </a:extLst>
          </p:cNvPr>
          <p:cNvSpPr/>
          <p:nvPr userDrawn="1"/>
        </p:nvSpPr>
        <p:spPr>
          <a:xfrm flipV="1">
            <a:off x="9033670" y="3994747"/>
            <a:ext cx="1" cy="111126"/>
          </a:xfrm>
          <a:prstGeom prst="line">
            <a:avLst/>
          </a:prstGeom>
          <a:ln w="25400">
            <a:solidFill>
              <a:srgbClr val="CFD1D3"/>
            </a:solidFill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Shape 1137">
            <a:extLst>
              <a:ext uri="{FF2B5EF4-FFF2-40B4-BE49-F238E27FC236}">
                <a16:creationId xmlns:a16="http://schemas.microsoft.com/office/drawing/2014/main" id="{7F2A1E92-3D91-B34D-84D1-096E07124AA5}"/>
              </a:ext>
            </a:extLst>
          </p:cNvPr>
          <p:cNvSpPr/>
          <p:nvPr userDrawn="1"/>
        </p:nvSpPr>
        <p:spPr>
          <a:xfrm flipV="1">
            <a:off x="9033670" y="5240383"/>
            <a:ext cx="1" cy="111126"/>
          </a:xfrm>
          <a:prstGeom prst="line">
            <a:avLst/>
          </a:prstGeom>
          <a:ln w="25400">
            <a:solidFill>
              <a:srgbClr val="CFD1D3"/>
            </a:solidFill>
            <a:miter lim="400000"/>
          </a:ln>
        </p:spPr>
        <p:txBody>
          <a:bodyPr lIns="25394" tIns="25394" rIns="25394" bIns="25394" anchor="ctr"/>
          <a:lstStyle/>
          <a:p>
            <a: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pPr>
            <a:endParaRPr sz="1500" b="0" i="0">
              <a:latin typeface="Lato Light" panose="020F0302020204030203" pitchFamily="34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1C4D6529-AED6-E147-AD1D-E31DC1EA158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46492" y="3724332"/>
            <a:ext cx="2031728" cy="589682"/>
          </a:xfrm>
          <a:noFill/>
        </p:spPr>
        <p:txBody>
          <a:bodyPr anchor="ctr"/>
          <a:lstStyle>
            <a:lvl1pPr algn="ctr">
              <a:defRPr b="0" i="0">
                <a:latin typeface="Lato Light" panose="020F0302020204030203" pitchFamily="34" charset="77"/>
              </a:defRPr>
            </a:lvl1pPr>
          </a:lstStyle>
          <a:p>
            <a:r>
              <a:rPr lang="id-ID"/>
              <a:t>Logo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7EE97F5B-4D18-4D4F-8392-253E190985F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746491" y="5001104"/>
            <a:ext cx="2031728" cy="589682"/>
          </a:xfrm>
          <a:noFill/>
        </p:spPr>
        <p:txBody>
          <a:bodyPr anchor="ctr"/>
          <a:lstStyle>
            <a:lvl1pPr algn="ctr">
              <a:defRPr b="0" i="0">
                <a:latin typeface="Lato Light" panose="020F0302020204030203" pitchFamily="34" charset="77"/>
              </a:defRPr>
            </a:lvl1pPr>
          </a:lstStyle>
          <a:p>
            <a:r>
              <a:rPr lang="id-ID"/>
              <a:t>Logo</a:t>
            </a:r>
          </a:p>
        </p:txBody>
      </p:sp>
      <p:sp>
        <p:nvSpPr>
          <p:cNvPr id="37" name="Shape 209">
            <a:extLst>
              <a:ext uri="{FF2B5EF4-FFF2-40B4-BE49-F238E27FC236}">
                <a16:creationId xmlns:a16="http://schemas.microsoft.com/office/drawing/2014/main" id="{74749860-57D5-6D43-9678-258175C74BBB}"/>
              </a:ext>
            </a:extLst>
          </p:cNvPr>
          <p:cNvSpPr>
            <a:spLocks noGrp="1"/>
          </p:cNvSpPr>
          <p:nvPr>
            <p:ph type="body" sz="half" idx="30" hasCustomPrompt="1"/>
          </p:nvPr>
        </p:nvSpPr>
        <p:spPr>
          <a:xfrm>
            <a:off x="9276310" y="3900981"/>
            <a:ext cx="2208357" cy="311849"/>
          </a:xfrm>
          <a:prstGeom prst="rect">
            <a:avLst/>
          </a:prstGeom>
        </p:spPr>
        <p:txBody>
          <a:bodyPr anchor="ctr"/>
          <a:lstStyle>
            <a:lvl1pPr algn="l">
              <a:defRPr sz="1200" b="0" i="0" spc="0">
                <a:solidFill>
                  <a:schemeClr val="accent1"/>
                </a:solidFill>
                <a:latin typeface="Lato" panose="020F0502020204030203" pitchFamily="34" charset="77"/>
              </a:defRPr>
            </a:lvl1pPr>
            <a:lvl2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2pPr>
            <a:lvl3pPr algn="ctr">
              <a:defRPr sz="1100" b="0" i="0">
                <a:solidFill>
                  <a:schemeClr val="tx2"/>
                </a:solidFill>
                <a:latin typeface="Lato Light" panose="020F0302020204030203" pitchFamily="34" charset="77"/>
              </a:defRPr>
            </a:lvl3pPr>
            <a:lvl4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4pPr>
            <a:lvl5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5pPr>
          </a:lstStyle>
          <a:p>
            <a:r>
              <a:rPr lang="en-CA"/>
              <a:t>http://link</a:t>
            </a:r>
          </a:p>
        </p:txBody>
      </p:sp>
      <p:sp>
        <p:nvSpPr>
          <p:cNvPr id="38" name="Shape 209">
            <a:extLst>
              <a:ext uri="{FF2B5EF4-FFF2-40B4-BE49-F238E27FC236}">
                <a16:creationId xmlns:a16="http://schemas.microsoft.com/office/drawing/2014/main" id="{C437B929-5F7E-EF4E-B301-DCA9F7A35AF1}"/>
              </a:ext>
            </a:extLst>
          </p:cNvPr>
          <p:cNvSpPr>
            <a:spLocks noGrp="1"/>
          </p:cNvSpPr>
          <p:nvPr>
            <p:ph type="body" sz="half" idx="31" hasCustomPrompt="1"/>
          </p:nvPr>
        </p:nvSpPr>
        <p:spPr>
          <a:xfrm>
            <a:off x="9276309" y="5140020"/>
            <a:ext cx="2208357" cy="311849"/>
          </a:xfrm>
          <a:prstGeom prst="rect">
            <a:avLst/>
          </a:prstGeom>
        </p:spPr>
        <p:txBody>
          <a:bodyPr anchor="ctr"/>
          <a:lstStyle>
            <a:lvl1pPr algn="l">
              <a:defRPr sz="1200" b="0" i="0" spc="0">
                <a:solidFill>
                  <a:schemeClr val="accent1"/>
                </a:solidFill>
                <a:latin typeface="Lato" panose="020F0502020204030203" pitchFamily="34" charset="77"/>
              </a:defRPr>
            </a:lvl1pPr>
            <a:lvl2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2pPr>
            <a:lvl3pPr algn="ctr">
              <a:defRPr sz="1100" b="0" i="0">
                <a:solidFill>
                  <a:schemeClr val="tx2"/>
                </a:solidFill>
                <a:latin typeface="Lato Light" panose="020F0302020204030203" pitchFamily="34" charset="77"/>
              </a:defRPr>
            </a:lvl3pPr>
            <a:lvl4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4pPr>
            <a:lvl5pPr algn="ctr">
              <a:defRPr sz="1300" b="0" i="0" spc="0">
                <a:solidFill>
                  <a:schemeClr val="tx2"/>
                </a:solidFill>
                <a:latin typeface="Lato Light" panose="020F0302020204030203" pitchFamily="34" charset="77"/>
              </a:defRPr>
            </a:lvl5pPr>
          </a:lstStyle>
          <a:p>
            <a:r>
              <a:rPr lang="en-CA"/>
              <a:t>http://link</a:t>
            </a:r>
          </a:p>
        </p:txBody>
      </p:sp>
      <p:pic>
        <p:nvPicPr>
          <p:cNvPr id="18" name="Graphique 35">
            <a:extLst>
              <a:ext uri="{FF2B5EF4-FFF2-40B4-BE49-F238E27FC236}">
                <a16:creationId xmlns:a16="http://schemas.microsoft.com/office/drawing/2014/main" id="{B0B6AEEA-2DE9-8141-BC83-FFA67F36C6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9285" y="6471437"/>
            <a:ext cx="726621" cy="239827"/>
          </a:xfrm>
          <a:prstGeom prst="rect">
            <a:avLst/>
          </a:prstGeom>
        </p:spPr>
      </p:pic>
      <p:sp>
        <p:nvSpPr>
          <p:cNvPr id="28" name="Shape 35">
            <a:extLst>
              <a:ext uri="{FF2B5EF4-FFF2-40B4-BE49-F238E27FC236}">
                <a16:creationId xmlns:a16="http://schemas.microsoft.com/office/drawing/2014/main" id="{F4400F7F-9801-904D-AF77-0573B8406F18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727261" y="345778"/>
            <a:ext cx="9131110" cy="26674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>
              <a:defRPr lang="en-CA" sz="1300" kern="100" cap="all" spc="300" baseline="0" dirty="0" smtClean="0">
                <a:solidFill>
                  <a:schemeClr val="accent1"/>
                </a:solidFill>
                <a:latin typeface="Lato" panose="020F0502020204030203" pitchFamily="34" charset="77"/>
              </a:defRPr>
            </a:lvl1pPr>
          </a:lstStyle>
          <a:p>
            <a:pPr marR="0" lvl="0" fontAlgn="auto">
              <a:buSzTx/>
              <a:tabLst/>
            </a:pPr>
            <a:r>
              <a:rPr lang="en-CA"/>
              <a:t>SUBTITLE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4E4B65E-64A6-CE41-A8E2-6F43B5E392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931" y="1506002"/>
            <a:ext cx="9138444" cy="13396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C62340-FCAF-834D-B3D0-F8B995FDE4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2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De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2A9254C-EA11-1649-865E-27DFC518F8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1063" y="749808"/>
            <a:ext cx="4928212" cy="541946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FC033DF-E3B1-0D47-AC05-D6B935B7939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9931" y="3956539"/>
            <a:ext cx="4820111" cy="22127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  <a:lvl2pPr marL="328613" indent="-328613" defTabSz="457200">
              <a:spcBef>
                <a:spcPts val="800"/>
              </a:spcBef>
              <a:defRPr lang="en-US" dirty="0"/>
            </a:lvl2pPr>
            <a:lvl3pPr marL="611188" indent="-270669" defTabSz="457200">
              <a:spcBef>
                <a:spcPts val="800"/>
              </a:spcBef>
              <a:defRPr lang="en-US" dirty="0"/>
            </a:lvl3pPr>
            <a:lvl4pPr marL="800100" indent="-177007" defTabSz="457200">
              <a:spcBef>
                <a:spcPts val="800"/>
              </a:spcBef>
              <a:defRPr lang="en-US" dirty="0"/>
            </a:lvl4pPr>
            <a:lvl5pPr indent="-217488" defTabSz="457200">
              <a:spcBef>
                <a:spcPts val="800"/>
              </a:spcBef>
              <a:defRPr lang="en-US" dirty="0"/>
            </a:lvl5pPr>
          </a:lstStyle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text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800100" lvl="3" indent="-177007" defTabSz="457200">
              <a:spcBef>
                <a:spcPts val="800"/>
              </a:spcBef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550AC-2E0F-3944-8284-6F23D0F32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31" y="3144125"/>
            <a:ext cx="4820111" cy="569751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title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9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99C5-800E-4D84-9016-22F8764B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65DAE-25FE-49B4-BD53-75112E87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448FF-9FFD-4916-95A4-A0A5BA5A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E22D-4659-4BB7-8BA4-E9731073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36F67-E40B-4A72-85C4-9DAA16E5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4FD1B-E9C7-43C7-BB95-33F4C308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E2F7-AAA6-40BE-88E5-BEBC66B2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D76C-EB58-4D33-918E-55C671E3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B836-52D0-4A02-945A-B1890166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E3072-E6ED-4C88-B48D-17E71AAA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4558E-B65F-44B5-814A-39B81C9A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97D8-84D5-4BEC-BB18-BBA1EBD9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DD60E-C9A8-4C11-B063-62B1759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A80D-AA4C-4E9D-9A43-9C50CC3B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2B5C-5F9D-4812-ADE7-567A0195E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C97FF-E024-4DE9-82BD-D2B959CC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8E971-F2AA-4C92-8D33-0D6A3C9D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8211-2946-4916-90C9-76B8673C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4528E-3F93-44A1-9679-F63199F0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image" Target="../media/image2.sv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16A16-C837-472E-96B2-754DE9D5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9A5F8-AC2D-4EE5-89D4-FCEFE78E4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2D63-2B94-4A18-9C5D-85D0B1716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341A-6703-44C1-8C8A-0C84DFFDC98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4793-6AA7-49EC-A165-410E793D2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CDD6-1134-46B1-9585-2A9580E3D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3077-9DAE-4066-B7E0-B54D03B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88A792-D05E-2A4A-AAE4-9113DBE2CA22}"/>
              </a:ext>
            </a:extLst>
          </p:cNvPr>
          <p:cNvSpPr txBox="1"/>
          <p:nvPr userDrawn="1"/>
        </p:nvSpPr>
        <p:spPr>
          <a:xfrm>
            <a:off x="44363" y="6659826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0408E05-601D-6247-A324-327B2CF9E31F}" type="slidenum">
              <a:rPr lang="en-CA" sz="900" noProof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77"/>
              </a:rPr>
              <a:t>‹#›</a:t>
            </a:fld>
            <a:endParaRPr lang="en-CA" sz="900" noProof="0">
              <a:solidFill>
                <a:schemeClr val="bg1">
                  <a:lumMod val="75000"/>
                </a:schemeClr>
              </a:solidFill>
              <a:latin typeface="Lato" panose="020F050202020403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82DC3-D73F-F949-8E04-7C9ECC0BD199}"/>
              </a:ext>
            </a:extLst>
          </p:cNvPr>
          <p:cNvSpPr txBox="1"/>
          <p:nvPr userDrawn="1"/>
        </p:nvSpPr>
        <p:spPr>
          <a:xfrm rot="16200000">
            <a:off x="-1476026" y="4933384"/>
            <a:ext cx="3213366" cy="9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600" noProof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77"/>
                <a:cs typeface="Arial" charset="0"/>
              </a:rPr>
              <a:t>Copyright © 2020 Coveo Solutions Inc.   All rights reserved. Proprietary and CONFIDENTIAL 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EB7BA-DE07-264B-A45A-BCACC8D4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65" y="612527"/>
            <a:ext cx="9131110" cy="6267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810F-3944-5043-A762-6AC38EB5C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265" y="2089360"/>
            <a:ext cx="9131110" cy="4087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defTabSz="457200">
              <a:lnSpc>
                <a:spcPct val="90000"/>
              </a:lnSpc>
              <a:spcBef>
                <a:spcPts val="500"/>
              </a:spcBef>
            </a:pPr>
            <a:r>
              <a:rPr lang="en-US"/>
              <a:t>Click to edit Master text styles</a:t>
            </a:r>
          </a:p>
          <a:p>
            <a:pPr marL="328613" lvl="1" indent="-328613" defTabSz="457200">
              <a:spcBef>
                <a:spcPts val="800"/>
              </a:spcBef>
            </a:pPr>
            <a:r>
              <a:rPr lang="en-US"/>
              <a:t>Second level</a:t>
            </a:r>
          </a:p>
          <a:p>
            <a:pPr marL="611188" lvl="2" indent="-270669" defTabSz="457200">
              <a:spcBef>
                <a:spcPts val="800"/>
              </a:spcBef>
            </a:pPr>
            <a:r>
              <a:rPr lang="en-US"/>
              <a:t>Third level</a:t>
            </a:r>
          </a:p>
          <a:p>
            <a:pPr marL="799200" lvl="4" indent="-217488" algn="l" defTabSz="4572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accent1"/>
              </a:buClr>
              <a:buSzPct val="80000"/>
              <a:buFontTx/>
              <a:buBlip>
                <a:blip r:embed="rId43">
                  <a:extLs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</a:buBlip>
              <a:tabLst/>
            </a:pPr>
            <a:r>
              <a:rPr lang="en-US"/>
              <a:t>Fourth level</a:t>
            </a:r>
          </a:p>
          <a:p>
            <a:pPr lvl="4" indent="-217488" defTabSz="457200">
              <a:spcBef>
                <a:spcPts val="800"/>
              </a:spcBef>
            </a:pPr>
            <a:r>
              <a:rPr lang="en-US"/>
              <a:t>Fifth level</a:t>
            </a:r>
            <a:endParaRPr lang="en-CA"/>
          </a:p>
        </p:txBody>
      </p:sp>
      <p:sp>
        <p:nvSpPr>
          <p:cNvPr id="24" name="Shape 3890">
            <a:extLst>
              <a:ext uri="{FF2B5EF4-FFF2-40B4-BE49-F238E27FC236}">
                <a16:creationId xmlns:a16="http://schemas.microsoft.com/office/drawing/2014/main" id="{47F7EE8A-8B62-B54B-9E19-3738AE211FB3}"/>
              </a:ext>
            </a:extLst>
          </p:cNvPr>
          <p:cNvSpPr/>
          <p:nvPr userDrawn="1"/>
        </p:nvSpPr>
        <p:spPr>
          <a:xfrm rot="16200000">
            <a:off x="11919155" y="4033754"/>
            <a:ext cx="1714500" cy="504992"/>
          </a:xfrm>
          <a:prstGeom prst="rect">
            <a:avLst/>
          </a:prstGeom>
          <a:solidFill>
            <a:srgbClr val="00263F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marL="139665" marR="139665" algn="ctr">
              <a:lnSpc>
                <a:spcPct val="115000"/>
              </a:lnSpc>
              <a:buSzPts val="1100"/>
            </a:pPr>
            <a:endParaRPr sz="1600">
              <a:solidFill>
                <a:schemeClr val="bg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25" name="Shape 3890">
            <a:extLst>
              <a:ext uri="{FF2B5EF4-FFF2-40B4-BE49-F238E27FC236}">
                <a16:creationId xmlns:a16="http://schemas.microsoft.com/office/drawing/2014/main" id="{4DA2B633-17F8-CB43-A11A-471FDE823B62}"/>
              </a:ext>
            </a:extLst>
          </p:cNvPr>
          <p:cNvSpPr/>
          <p:nvPr userDrawn="1"/>
        </p:nvSpPr>
        <p:spPr>
          <a:xfrm rot="16200000">
            <a:off x="11919155" y="2319254"/>
            <a:ext cx="1714500" cy="50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marL="139665" marR="139665" algn="ctr">
              <a:lnSpc>
                <a:spcPct val="115000"/>
              </a:lnSpc>
              <a:buSzPts val="1100"/>
            </a:pPr>
            <a:endParaRPr sz="1600">
              <a:ea typeface="Open Sans"/>
              <a:cs typeface="Open Sans"/>
              <a:sym typeface="Open Sans"/>
            </a:endParaRPr>
          </a:p>
        </p:txBody>
      </p:sp>
      <p:sp>
        <p:nvSpPr>
          <p:cNvPr id="26" name="Shape 3890">
            <a:extLst>
              <a:ext uri="{FF2B5EF4-FFF2-40B4-BE49-F238E27FC236}">
                <a16:creationId xmlns:a16="http://schemas.microsoft.com/office/drawing/2014/main" id="{F7D5A3B9-43AF-064F-888D-0199EFD47D63}"/>
              </a:ext>
            </a:extLst>
          </p:cNvPr>
          <p:cNvSpPr/>
          <p:nvPr userDrawn="1"/>
        </p:nvSpPr>
        <p:spPr>
          <a:xfrm rot="16200000">
            <a:off x="11919155" y="604754"/>
            <a:ext cx="1714500" cy="504992"/>
          </a:xfrm>
          <a:prstGeom prst="rect">
            <a:avLst/>
          </a:prstGeom>
          <a:solidFill>
            <a:srgbClr val="00B6ED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marL="139665" marR="139665" algn="ctr">
              <a:lnSpc>
                <a:spcPct val="115000"/>
              </a:lnSpc>
              <a:buSzPts val="1100"/>
            </a:pPr>
            <a:endParaRPr sz="1600">
              <a:solidFill>
                <a:schemeClr val="bg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2" name="Shape 3890">
            <a:extLst>
              <a:ext uri="{FF2B5EF4-FFF2-40B4-BE49-F238E27FC236}">
                <a16:creationId xmlns:a16="http://schemas.microsoft.com/office/drawing/2014/main" id="{B06B8D18-1981-E74C-BFCD-A81999455785}"/>
              </a:ext>
            </a:extLst>
          </p:cNvPr>
          <p:cNvSpPr/>
          <p:nvPr userDrawn="1"/>
        </p:nvSpPr>
        <p:spPr>
          <a:xfrm rot="16200000">
            <a:off x="11919156" y="5748254"/>
            <a:ext cx="1714500" cy="504993"/>
          </a:xfrm>
          <a:prstGeom prst="rect">
            <a:avLst/>
          </a:prstGeom>
          <a:solidFill>
            <a:srgbClr val="FF5028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marL="139665" marR="139665" algn="ctr">
              <a:lnSpc>
                <a:spcPct val="115000"/>
              </a:lnSpc>
              <a:buSzPts val="1100"/>
            </a:pPr>
            <a:endParaRPr lang="en-US" sz="1050">
              <a:solidFill>
                <a:schemeClr val="bg1"/>
              </a:solidFill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6254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lang="en-US" sz="4000" b="0" i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100000"/>
        </a:lnSpc>
        <a:spcBef>
          <a:spcPts val="800"/>
        </a:spcBef>
        <a:spcAft>
          <a:spcPts val="1200"/>
        </a:spcAft>
        <a:buClr>
          <a:schemeClr val="accent1"/>
        </a:buClr>
        <a:buFontTx/>
        <a:buNone/>
        <a:defRPr lang="en-US" sz="1800" b="0" i="0" kern="1200" dirty="0">
          <a:solidFill>
            <a:schemeClr val="tx1"/>
          </a:solidFill>
          <a:latin typeface="Lato Light" panose="020F0302020204030203" pitchFamily="34" charset="77"/>
          <a:ea typeface="+mn-ea"/>
          <a:cs typeface="+mn-cs"/>
        </a:defRPr>
      </a:lvl1pPr>
      <a:lvl2pPr marL="324000" indent="-315913" algn="l" defTabSz="914172" rtl="0" eaLnBrk="1" latinLnBrk="0" hangingPunct="1">
        <a:lnSpc>
          <a:spcPct val="90000"/>
        </a:lnSpc>
        <a:spcBef>
          <a:spcPts val="800"/>
        </a:spcBef>
        <a:spcAft>
          <a:spcPts val="1200"/>
        </a:spcAft>
        <a:buClr>
          <a:schemeClr val="accent1"/>
        </a:buClr>
        <a:buFontTx/>
        <a:buBlip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</a:buBlip>
        <a:tabLst/>
        <a:defRPr lang="en-US" sz="1600" b="0" i="0" kern="1200" dirty="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685800" indent="-279400" algn="l" defTabSz="914172" rtl="0" eaLnBrk="1" latinLnBrk="0" hangingPunct="1">
        <a:lnSpc>
          <a:spcPct val="90000"/>
        </a:lnSpc>
        <a:spcBef>
          <a:spcPts val="800"/>
        </a:spcBef>
        <a:spcAft>
          <a:spcPts val="1200"/>
        </a:spcAft>
        <a:buClr>
          <a:schemeClr val="accent1"/>
        </a:buClr>
        <a:buSzPct val="70000"/>
        <a:buFontTx/>
        <a:buBlip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</a:buBlip>
        <a:tabLst/>
        <a:defRPr lang="en-US" sz="1400" b="0" i="0" kern="1200" dirty="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324000" indent="-311944" algn="l" defTabSz="914172" rtl="0" eaLnBrk="1" latinLnBrk="0" hangingPunct="1">
        <a:lnSpc>
          <a:spcPct val="90000"/>
        </a:lnSpc>
        <a:spcBef>
          <a:spcPts val="800"/>
        </a:spcBef>
        <a:spcAft>
          <a:spcPts val="1200"/>
        </a:spcAft>
        <a:buClr>
          <a:schemeClr val="accent1"/>
        </a:buClr>
        <a:buSzPct val="60000"/>
        <a:buFontTx/>
        <a:buBlip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</a:buBlip>
        <a:tabLst/>
        <a:defRPr lang="en-US" sz="1200" b="0" i="0" kern="1200" dirty="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799200" indent="-311944" algn="l" defTabSz="914172" rtl="0" eaLnBrk="1" latinLnBrk="0" hangingPunct="1">
        <a:lnSpc>
          <a:spcPct val="90000"/>
        </a:lnSpc>
        <a:spcBef>
          <a:spcPts val="800"/>
        </a:spcBef>
        <a:spcAft>
          <a:spcPts val="1200"/>
        </a:spcAft>
        <a:buClr>
          <a:schemeClr val="accent1"/>
        </a:buClr>
        <a:buSzPct val="80000"/>
        <a:buFontTx/>
        <a:buBlip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</a:buBlip>
        <a:tabLst/>
        <a:defRPr lang="en-US" sz="1000" b="0" i="0" kern="1200" dirty="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457200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200" b="0" i="0" kern="1200" dirty="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coveo.com/en/1818/coveo-machine-learning/sending-usage-analytics-view-ev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5122BD-4723-4590-A9A9-44C27CCC9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98299"/>
              </p:ext>
            </p:extLst>
          </p:nvPr>
        </p:nvGraphicFramePr>
        <p:xfrm>
          <a:off x="2032000" y="60702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EB512E-DE45-4A2A-88F9-E7D82D04B94D}"/>
              </a:ext>
            </a:extLst>
          </p:cNvPr>
          <p:cNvSpPr txBox="1"/>
          <p:nvPr/>
        </p:nvSpPr>
        <p:spPr>
          <a:xfrm>
            <a:off x="209827" y="0"/>
            <a:ext cx="225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Multi Site</a:t>
            </a:r>
          </a:p>
        </p:txBody>
      </p:sp>
    </p:spTree>
    <p:extLst>
      <p:ext uri="{BB962C8B-B14F-4D97-AF65-F5344CB8AC3E}">
        <p14:creationId xmlns:p14="http://schemas.microsoft.com/office/powerpoint/2010/main" val="156982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C2DC-DF48-4CBF-89B3-9A98BAA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918A-55C4-4CDB-BCF3-86C1D451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only a Query Pipeline if you have different rules</a:t>
            </a:r>
          </a:p>
          <a:p>
            <a:r>
              <a:rPr lang="en-US"/>
              <a:t>For every site use a dedicated ML Model, with ‘Learn from rules’.</a:t>
            </a:r>
            <a:br>
              <a:rPr lang="en-US"/>
            </a:br>
            <a:r>
              <a:rPr lang="en-US"/>
              <a:t>The ‘learn from’ will filter on OriginLevel1 = Sitename</a:t>
            </a:r>
          </a:p>
          <a:p>
            <a:r>
              <a:rPr lang="en-US"/>
              <a:t>Recommendations need an additional contextKey (if needed)</a:t>
            </a:r>
            <a:br>
              <a:rPr lang="en-US"/>
            </a:br>
            <a:r>
              <a:rPr lang="en-US"/>
              <a:t>contentKey is only needed when recommendations should be split</a:t>
            </a:r>
            <a:br>
              <a:rPr lang="en-US"/>
            </a:br>
            <a:r>
              <a:rPr lang="en-US"/>
              <a:t>(Like News, Articles)</a:t>
            </a:r>
          </a:p>
          <a:p>
            <a:r>
              <a:rPr lang="en-US"/>
              <a:t>Recommendations are using the c_mysite eventfilter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C2DC-DF48-4CBF-89B3-9A98BAA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Needed –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918A-55C4-4CDB-BCF3-86C1D451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Conditions</a:t>
            </a:r>
          </a:p>
          <a:p>
            <a:pPr lvl="1"/>
            <a:r>
              <a:rPr lang="en-US"/>
              <a:t>For every SiteName you need a condition (OriginLevel1 = SiteName)</a:t>
            </a:r>
          </a:p>
          <a:p>
            <a:r>
              <a:rPr lang="en-US"/>
              <a:t>Query Pipelines:</a:t>
            </a:r>
          </a:p>
          <a:p>
            <a:pPr lvl="1"/>
            <a:r>
              <a:rPr lang="en-US"/>
              <a:t>Search</a:t>
            </a:r>
          </a:p>
          <a:p>
            <a:pPr lvl="2"/>
            <a:r>
              <a:rPr lang="en-US"/>
              <a:t>Reference multiple QS models, with conditions set on the SiteName</a:t>
            </a:r>
          </a:p>
          <a:p>
            <a:pPr lvl="2"/>
            <a:r>
              <a:rPr lang="en-US"/>
              <a:t>Reference multiple ART models, with conditions set on the SiteName</a:t>
            </a:r>
          </a:p>
          <a:p>
            <a:pPr lvl="1"/>
            <a:r>
              <a:rPr lang="en-US"/>
              <a:t>Listings</a:t>
            </a:r>
          </a:p>
          <a:p>
            <a:pPr lvl="2"/>
            <a:r>
              <a:rPr lang="en-US"/>
              <a:t>Reference ART model, with conditions set on the SiteName (Listings)</a:t>
            </a:r>
          </a:p>
          <a:p>
            <a:pPr lvl="1"/>
            <a:r>
              <a:rPr lang="en-US"/>
              <a:t>Recommendations</a:t>
            </a:r>
          </a:p>
          <a:p>
            <a:pPr lvl="2"/>
            <a:r>
              <a:rPr lang="en-US"/>
              <a:t>Reference Recommendations_Site ML Model, with conditions set on the c_mysite</a:t>
            </a:r>
          </a:p>
          <a:p>
            <a:r>
              <a:rPr lang="en-US"/>
              <a:t>ML Models:</a:t>
            </a:r>
          </a:p>
          <a:p>
            <a:pPr lvl="1"/>
            <a:r>
              <a:rPr lang="en-US"/>
              <a:t>For each SiteName:</a:t>
            </a:r>
          </a:p>
          <a:p>
            <a:pPr lvl="2"/>
            <a:r>
              <a:rPr lang="en-US"/>
              <a:t>QS_SiteName</a:t>
            </a:r>
          </a:p>
          <a:p>
            <a:pPr lvl="2"/>
            <a:r>
              <a:rPr lang="en-US"/>
              <a:t>ART_SiteName</a:t>
            </a:r>
          </a:p>
          <a:p>
            <a:pPr lvl="2"/>
            <a:r>
              <a:rPr lang="en-US"/>
              <a:t>Recommendations_SiteName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4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5122BD-4723-4590-A9A9-44C27CCC9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531355"/>
              </p:ext>
            </p:extLst>
          </p:nvPr>
        </p:nvGraphicFramePr>
        <p:xfrm>
          <a:off x="435769" y="607022"/>
          <a:ext cx="11494293" cy="575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EB512E-DE45-4A2A-88F9-E7D82D04B94D}"/>
              </a:ext>
            </a:extLst>
          </p:cNvPr>
          <p:cNvSpPr txBox="1"/>
          <p:nvPr/>
        </p:nvSpPr>
        <p:spPr>
          <a:xfrm>
            <a:off x="209827" y="0"/>
            <a:ext cx="2371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Single Site</a:t>
            </a:r>
          </a:p>
        </p:txBody>
      </p:sp>
    </p:spTree>
    <p:extLst>
      <p:ext uri="{BB962C8B-B14F-4D97-AF65-F5344CB8AC3E}">
        <p14:creationId xmlns:p14="http://schemas.microsoft.com/office/powerpoint/2010/main" val="205785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5122BD-4723-4590-A9A9-44C27CCC9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414093"/>
              </p:ext>
            </p:extLst>
          </p:nvPr>
        </p:nvGraphicFramePr>
        <p:xfrm>
          <a:off x="435769" y="607022"/>
          <a:ext cx="11494293" cy="575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EB512E-DE45-4A2A-88F9-E7D82D04B94D}"/>
              </a:ext>
            </a:extLst>
          </p:cNvPr>
          <p:cNvSpPr txBox="1"/>
          <p:nvPr/>
        </p:nvSpPr>
        <p:spPr>
          <a:xfrm>
            <a:off x="209827" y="0"/>
            <a:ext cx="2371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Single Site</a:t>
            </a:r>
          </a:p>
        </p:txBody>
      </p:sp>
    </p:spTree>
    <p:extLst>
      <p:ext uri="{BB962C8B-B14F-4D97-AF65-F5344CB8AC3E}">
        <p14:creationId xmlns:p14="http://schemas.microsoft.com/office/powerpoint/2010/main" val="347629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5122BD-4723-4590-A9A9-44C27CCC9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0561"/>
              </p:ext>
            </p:extLst>
          </p:nvPr>
        </p:nvGraphicFramePr>
        <p:xfrm>
          <a:off x="435769" y="607022"/>
          <a:ext cx="11494293" cy="575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EB512E-DE45-4A2A-88F9-E7D82D04B94D}"/>
              </a:ext>
            </a:extLst>
          </p:cNvPr>
          <p:cNvSpPr txBox="1"/>
          <p:nvPr/>
        </p:nvSpPr>
        <p:spPr>
          <a:xfrm>
            <a:off x="209827" y="0"/>
            <a:ext cx="225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Multi Site</a:t>
            </a:r>
          </a:p>
        </p:txBody>
      </p:sp>
    </p:spTree>
    <p:extLst>
      <p:ext uri="{BB962C8B-B14F-4D97-AF65-F5344CB8AC3E}">
        <p14:creationId xmlns:p14="http://schemas.microsoft.com/office/powerpoint/2010/main" val="30254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5122BD-4723-4590-A9A9-44C27CCC9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551648"/>
              </p:ext>
            </p:extLst>
          </p:nvPr>
        </p:nvGraphicFramePr>
        <p:xfrm>
          <a:off x="435769" y="607022"/>
          <a:ext cx="11494293" cy="575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EB512E-DE45-4A2A-88F9-E7D82D04B94D}"/>
              </a:ext>
            </a:extLst>
          </p:cNvPr>
          <p:cNvSpPr txBox="1"/>
          <p:nvPr/>
        </p:nvSpPr>
        <p:spPr>
          <a:xfrm>
            <a:off x="209827" y="0"/>
            <a:ext cx="2254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Multi Site</a:t>
            </a:r>
          </a:p>
        </p:txBody>
      </p:sp>
    </p:spTree>
    <p:extLst>
      <p:ext uri="{BB962C8B-B14F-4D97-AF65-F5344CB8AC3E}">
        <p14:creationId xmlns:p14="http://schemas.microsoft.com/office/powerpoint/2010/main" val="229135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C2DC-DF48-4CBF-89B3-9A98BAA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918A-55C4-4CDB-BCF3-86C1D451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Dimension:</a:t>
            </a:r>
          </a:p>
          <a:p>
            <a:pPr lvl="1"/>
            <a:r>
              <a:rPr lang="en-US"/>
              <a:t>Create a new Dimension called mySite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C5DBC-BD31-47FA-8CC9-ADAEE0DF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59" y="1340939"/>
            <a:ext cx="2766300" cy="4176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31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C2DC-DF48-4CBF-89B3-9A98BAA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918A-55C4-4CDB-BCF3-86C1D451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PageViews: </a:t>
            </a:r>
          </a:p>
          <a:p>
            <a:pPr lvl="1"/>
            <a:r>
              <a:rPr lang="en-US"/>
              <a:t>Set ContentType to ‘News’, ‘Articles’</a:t>
            </a:r>
            <a:br>
              <a:rPr lang="en-US"/>
            </a:br>
            <a:r>
              <a:rPr lang="en-US">
                <a:hlinkClick r:id="rId2"/>
              </a:rPr>
              <a:t>https://docs.coveo.com/en/1818/coveo-machine-learning/sending-usage-analytics-view-events</a:t>
            </a:r>
            <a:endParaRPr lang="en-US"/>
          </a:p>
          <a:p>
            <a:pPr lvl="1"/>
            <a:r>
              <a:rPr lang="en-US"/>
              <a:t>Set in your ‘Page View Analytics’ component the Coveo Usage Analytics custom data to:</a:t>
            </a:r>
            <a:br>
              <a:rPr lang="en-US"/>
            </a:br>
            <a:r>
              <a:rPr lang="en-US">
                <a:highlight>
                  <a:srgbClr val="FFFF00"/>
                </a:highlight>
              </a:rPr>
              <a:t>mySite = SITENAME </a:t>
            </a:r>
            <a:r>
              <a:rPr lang="en-US"/>
              <a:t>(in the above example: customDimensions = Hi Wim)</a:t>
            </a:r>
          </a:p>
          <a:p>
            <a:r>
              <a:rPr lang="en-US"/>
              <a:t>Search:</a:t>
            </a:r>
          </a:p>
          <a:p>
            <a:pPr lvl="1"/>
            <a:r>
              <a:rPr lang="en-US"/>
              <a:t>Set a proper SearchHub = SITENAME (same as OriginLevel1)</a:t>
            </a:r>
          </a:p>
          <a:p>
            <a:r>
              <a:rPr lang="en-US"/>
              <a:t>Analytics:</a:t>
            </a:r>
          </a:p>
          <a:p>
            <a:pPr lvl="1"/>
            <a:r>
              <a:rPr lang="en-US"/>
              <a:t>Set a the proper originLevel1 = SITENAME (same as OriginLevel1)</a:t>
            </a:r>
          </a:p>
          <a:p>
            <a:r>
              <a:rPr lang="en-US"/>
              <a:t>Query Pipeline:</a:t>
            </a:r>
          </a:p>
          <a:p>
            <a:pPr lvl="1"/>
            <a:r>
              <a:rPr lang="en-US"/>
              <a:t>Only create a new one if requirements change (Like thesaurus, ranking expressions)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413D7-6482-4A11-90B3-69F5B13F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27" y="365125"/>
            <a:ext cx="6210838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6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C2DC-DF48-4CBF-89B3-9A98BAA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918A-55C4-4CDB-BCF3-86C1D451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 all search pages</a:t>
            </a:r>
            <a:br>
              <a:rPr lang="en-US"/>
            </a:br>
            <a:r>
              <a:rPr lang="en-US"/>
              <a:t>([YOUR_SITECORE_INSTANCE]\Views\Coveo Hive\Search Interfaces\Coveo Search Interface.cshtml)</a:t>
            </a:r>
          </a:p>
          <a:p>
            <a:pPr marL="0" indent="0">
              <a:buNone/>
            </a:pPr>
            <a:r>
              <a:rPr lang="en-US"/>
              <a:t>Add the following script:</a:t>
            </a:r>
            <a:br>
              <a:rPr lang="en-US"/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var root = document.body;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Coveo.$$(root).on('changeAnalyticsCustomData', function(e, args) {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    args.metaObject['mySite'] = CURRENTSITE;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C2DC-DF48-4CBF-89B3-9A98BAA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918A-55C4-4CDB-BCF3-86C1D451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ML Models:</a:t>
            </a:r>
          </a:p>
          <a:p>
            <a:pPr lvl="1"/>
            <a:r>
              <a:rPr lang="en-US"/>
              <a:t>Recommendations:</a:t>
            </a:r>
          </a:p>
          <a:p>
            <a:pPr lvl="2"/>
            <a:r>
              <a:rPr lang="en-US"/>
              <a:t>Use ‘Edit JSON’ after creating an ‘Event Recommendation model’:</a:t>
            </a:r>
            <a:br>
              <a:rPr lang="en-US"/>
            </a:br>
            <a:r>
              <a:rPr lang="en-US"/>
              <a:t>"viewEventFilter": "(c_mysite=~'SITENAME')"</a:t>
            </a:r>
          </a:p>
          <a:p>
            <a:pPr marL="914400" lvl="2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ART/QS: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B4C72-3844-4C84-960C-CFE49116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04" y="4001294"/>
            <a:ext cx="3945708" cy="14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4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template">
  <a:themeElements>
    <a:clrScheme name="Coveo Master 2020">
      <a:dk1>
        <a:srgbClr val="242730"/>
      </a:dk1>
      <a:lt1>
        <a:srgbClr val="FFFFFF"/>
      </a:lt1>
      <a:dk2>
        <a:srgbClr val="00263E"/>
      </a:dk2>
      <a:lt2>
        <a:srgbClr val="E3E9ED"/>
      </a:lt2>
      <a:accent1>
        <a:srgbClr val="FE5028"/>
      </a:accent1>
      <a:accent2>
        <a:srgbClr val="07B4EC"/>
      </a:accent2>
      <a:accent3>
        <a:srgbClr val="0077CD"/>
      </a:accent3>
      <a:accent4>
        <a:srgbClr val="006B93"/>
      </a:accent4>
      <a:accent5>
        <a:srgbClr val="009CA8"/>
      </a:accent5>
      <a:accent6>
        <a:srgbClr val="2CDCCC"/>
      </a:accent6>
      <a:hlink>
        <a:srgbClr val="03B5ED"/>
      </a:hlink>
      <a:folHlink>
        <a:srgbClr val="03B5ED"/>
      </a:folHlink>
    </a:clrScheme>
    <a:fontScheme name="Lato Lt Heading, Lato Body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eo MASTER Template.potx" id="{B8F0DC76-65A2-41AC-B2D4-37C8D47C6975}" vid="{8F274BEA-EFD9-45F4-9B69-BE92046687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6995</TotalTime>
  <Words>365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Karla</vt:lpstr>
      <vt:lpstr>Lato</vt:lpstr>
      <vt:lpstr>Lato Black</vt:lpstr>
      <vt:lpstr>Lato Light</vt:lpstr>
      <vt:lpstr>Open Sans</vt:lpstr>
      <vt:lpstr>Office Theme</vt:lpstr>
      <vt:lpstr>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Recommendations</vt:lpstr>
      <vt:lpstr>Recommendations</vt:lpstr>
      <vt:lpstr>Recommendations</vt:lpstr>
      <vt:lpstr>Summary</vt:lpstr>
      <vt:lpstr>Changes Needed – Back-end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Wim Nijmeijer</dc:creator>
  <cp:lastModifiedBy>Wim Nijmeijer</cp:lastModifiedBy>
  <cp:revision>43</cp:revision>
  <dcterms:created xsi:type="dcterms:W3CDTF">2020-02-21T08:49:35Z</dcterms:created>
  <dcterms:modified xsi:type="dcterms:W3CDTF">2020-03-24T13:41:57Z</dcterms:modified>
</cp:coreProperties>
</file>