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76" r:id="rId5"/>
    <p:sldId id="295" r:id="rId6"/>
    <p:sldId id="287" r:id="rId7"/>
    <p:sldId id="294" r:id="rId8"/>
    <p:sldId id="304" r:id="rId9"/>
    <p:sldId id="283" r:id="rId10"/>
    <p:sldId id="302" r:id="rId11"/>
    <p:sldId id="303" r:id="rId12"/>
    <p:sldId id="300" r:id="rId13"/>
    <p:sldId id="299" r:id="rId14"/>
    <p:sldId id="296" r:id="rId15"/>
    <p:sldId id="297" r:id="rId16"/>
    <p:sldId id="291" r:id="rId17"/>
    <p:sldId id="301" r:id="rId18"/>
    <p:sldId id="282" r:id="rId19"/>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5033"/>
    <a:srgbClr val="7C5943"/>
    <a:srgbClr val="D0691A"/>
    <a:srgbClr val="432A1A"/>
    <a:srgbClr val="4601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09" d="100"/>
          <a:sy n="109" d="100"/>
        </p:scale>
        <p:origin x="706" y="82"/>
      </p:cViewPr>
      <p:guideLst>
        <p:guide orient="horz" pos="1599"/>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9AE01A-F600-480C-927E-CB973E791671}" type="datetimeFigureOut">
              <a:rPr lang="zh-CN" altLang="en-US" smtClean="0"/>
              <a:t>2022/11/11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506B1-7604-4FAB-9E31-ED1DB29D692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1587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425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4263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117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0063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2606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23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7939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4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94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9CE5B826-6809-49B3-9B4B-177D412235B0}" type="datetimeFigureOut">
              <a:rPr lang="zh-CN" altLang="en-US" smtClean="0"/>
              <a:t>2022/11/11</a:t>
            </a:fld>
            <a:endParaRPr lang="zh-CN" altLang="en-US"/>
          </a:p>
        </p:txBody>
      </p:sp>
      <p:sp>
        <p:nvSpPr>
          <p:cNvPr id="5" name="页脚占位符 4"/>
          <p:cNvSpPr>
            <a:spLocks noGrp="1"/>
          </p:cNvSpPr>
          <p:nvPr>
            <p:ph type="ftr" sz="quarter" idx="11"/>
          </p:nvPr>
        </p:nvSpPr>
        <p:spPr/>
        <p:txBody>
          <a:bodyPr/>
          <a:lstStyle/>
          <a:p>
            <a:r>
              <a:rPr lang="zh-CN" altLang="en-US"/>
              <a:t>www.101dao.com</a:t>
            </a:r>
          </a:p>
        </p:txBody>
      </p:sp>
      <p:sp>
        <p:nvSpPr>
          <p:cNvPr id="6" name="灯片编号占位符 5"/>
          <p:cNvSpPr>
            <a:spLocks noGrp="1"/>
          </p:cNvSpPr>
          <p:nvPr>
            <p:ph type="sldNum" sz="quarter" idx="12"/>
          </p:nvPr>
        </p:nvSpPr>
        <p:spPr/>
        <p:txBody>
          <a:bodyPr/>
          <a:lstStyle/>
          <a:p>
            <a:fld id="{601AD0B5-09AD-499F-88BC-01FCE55CDA76}"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E5B826-6809-49B3-9B4B-177D412235B0}" type="datetimeFigureOut">
              <a:rPr lang="zh-CN" altLang="en-US" smtClean="0"/>
              <a:t>2022/11/11</a:t>
            </a:fld>
            <a:endParaRPr lang="zh-CN" altLang="en-US"/>
          </a:p>
        </p:txBody>
      </p:sp>
      <p:sp>
        <p:nvSpPr>
          <p:cNvPr id="5" name="页脚占位符 4"/>
          <p:cNvSpPr>
            <a:spLocks noGrp="1"/>
          </p:cNvSpPr>
          <p:nvPr>
            <p:ph type="ftr" sz="quarter" idx="11"/>
          </p:nvPr>
        </p:nvSpPr>
        <p:spPr/>
        <p:txBody>
          <a:bodyPr/>
          <a:lstStyle/>
          <a:p>
            <a:r>
              <a:rPr lang="zh-CN" altLang="en-US"/>
              <a:t>www.101dao.com</a:t>
            </a:r>
          </a:p>
        </p:txBody>
      </p:sp>
      <p:sp>
        <p:nvSpPr>
          <p:cNvPr id="6" name="灯片编号占位符 5"/>
          <p:cNvSpPr>
            <a:spLocks noGrp="1"/>
          </p:cNvSpPr>
          <p:nvPr>
            <p:ph type="sldNum" sz="quarter" idx="12"/>
          </p:nvPr>
        </p:nvSpPr>
        <p:spPr/>
        <p:txBody>
          <a:bodyPr/>
          <a:lstStyle/>
          <a:p>
            <a:fld id="{601AD0B5-09AD-499F-88BC-01FCE55CDA76}"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CE5B826-6809-49B3-9B4B-177D412235B0}" type="datetimeFigureOut">
              <a:rPr lang="zh-CN" altLang="en-US" smtClean="0"/>
              <a:t>2022/11/11</a:t>
            </a:fld>
            <a:endParaRPr lang="zh-CN" altLang="en-US"/>
          </a:p>
        </p:txBody>
      </p:sp>
      <p:sp>
        <p:nvSpPr>
          <p:cNvPr id="5" name="页脚占位符 4"/>
          <p:cNvSpPr>
            <a:spLocks noGrp="1"/>
          </p:cNvSpPr>
          <p:nvPr>
            <p:ph type="ftr" sz="quarter" idx="11"/>
          </p:nvPr>
        </p:nvSpPr>
        <p:spPr/>
        <p:txBody>
          <a:bodyPr/>
          <a:lstStyle/>
          <a:p>
            <a:r>
              <a:rPr lang="zh-CN" altLang="en-US"/>
              <a:t>www.101dao.com</a:t>
            </a:r>
          </a:p>
        </p:txBody>
      </p:sp>
      <p:sp>
        <p:nvSpPr>
          <p:cNvPr id="6" name="灯片编号占位符 5"/>
          <p:cNvSpPr>
            <a:spLocks noGrp="1"/>
          </p:cNvSpPr>
          <p:nvPr>
            <p:ph type="sldNum" sz="quarter" idx="12"/>
          </p:nvPr>
        </p:nvSpPr>
        <p:spPr/>
        <p:txBody>
          <a:bodyPr/>
          <a:lstStyle/>
          <a:p>
            <a:fld id="{601AD0B5-09AD-499F-88BC-01FCE55CDA76}"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screen"/>
          <a:srcRect l="-70"/>
          <a:stretch>
            <a:fillRect/>
          </a:stretch>
        </p:blipFill>
        <p:spPr>
          <a:xfrm>
            <a:off x="0" y="-12700"/>
            <a:ext cx="9144000" cy="5156200"/>
          </a:xfrm>
          <a:prstGeom prst="rect">
            <a:avLst/>
          </a:prstGeom>
        </p:spPr>
      </p:pic>
      <p:sp>
        <p:nvSpPr>
          <p:cNvPr id="8" name="矩形 7"/>
          <p:cNvSpPr/>
          <p:nvPr userDrawn="1"/>
        </p:nvSpPr>
        <p:spPr>
          <a:xfrm>
            <a:off x="0" y="546100"/>
            <a:ext cx="9144000" cy="447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userDrawn="1"/>
        </p:nvSpPr>
        <p:spPr>
          <a:xfrm>
            <a:off x="266700" y="145990"/>
            <a:ext cx="3238500" cy="400110"/>
          </a:xfrm>
          <a:prstGeom prst="round2DiagRect">
            <a:avLst/>
          </a:prstGeom>
          <a:solidFill>
            <a:srgbClr val="432A1A">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2" name="对角圆角矩形 11"/>
          <p:cNvSpPr/>
          <p:nvPr userDrawn="1"/>
        </p:nvSpPr>
        <p:spPr>
          <a:xfrm>
            <a:off x="431800" y="196790"/>
            <a:ext cx="3238500" cy="400110"/>
          </a:xfrm>
          <a:prstGeom prst="round2DiagRect">
            <a:avLst/>
          </a:prstGeom>
          <a:solidFill>
            <a:srgbClr val="432A1A">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hasCustomPrompt="1"/>
          </p:nvPr>
        </p:nvSpPr>
        <p:spPr>
          <a:xfrm>
            <a:off x="438150" y="133717"/>
            <a:ext cx="7886700" cy="450056"/>
          </a:xfrm>
        </p:spPr>
        <p:txBody>
          <a:bodyPr>
            <a:normAutofit/>
          </a:bodyPr>
          <a:lstStyle>
            <a:lvl1pPr>
              <a:defRPr sz="2400">
                <a:solidFill>
                  <a:schemeClr val="bg1"/>
                </a:solidFill>
              </a:defRPr>
            </a:lvl1pPr>
          </a:lstStyle>
          <a:p>
            <a:r>
              <a:rPr lang="zh-CN" altLang="en-US" dirty="0"/>
              <a:t>单击此处编辑母版标题</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CE5B826-6809-49B3-9B4B-177D412235B0}" type="datetimeFigureOut">
              <a:rPr lang="zh-CN" altLang="en-US" smtClean="0"/>
              <a:t>2022/11/11</a:t>
            </a:fld>
            <a:endParaRPr lang="zh-CN" altLang="en-US"/>
          </a:p>
        </p:txBody>
      </p:sp>
      <p:sp>
        <p:nvSpPr>
          <p:cNvPr id="5" name="页脚占位符 4"/>
          <p:cNvSpPr>
            <a:spLocks noGrp="1"/>
          </p:cNvSpPr>
          <p:nvPr>
            <p:ph type="ftr" sz="quarter" idx="11"/>
          </p:nvPr>
        </p:nvSpPr>
        <p:spPr/>
        <p:txBody>
          <a:bodyPr/>
          <a:lstStyle/>
          <a:p>
            <a:r>
              <a:rPr lang="zh-CN" altLang="en-US"/>
              <a:t>www.101dao.com</a:t>
            </a:r>
          </a:p>
        </p:txBody>
      </p:sp>
      <p:sp>
        <p:nvSpPr>
          <p:cNvPr id="6" name="灯片编号占位符 5"/>
          <p:cNvSpPr>
            <a:spLocks noGrp="1"/>
          </p:cNvSpPr>
          <p:nvPr>
            <p:ph type="sldNum" sz="quarter" idx="12"/>
          </p:nvPr>
        </p:nvSpPr>
        <p:spPr/>
        <p:txBody>
          <a:bodyPr/>
          <a:lstStyle/>
          <a:p>
            <a:fld id="{601AD0B5-09AD-499F-88BC-01FCE55CDA76}"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CE5B826-6809-49B3-9B4B-177D412235B0}" type="datetimeFigureOut">
              <a:rPr lang="zh-CN" altLang="en-US" smtClean="0"/>
              <a:t>2022/11/11</a:t>
            </a:fld>
            <a:endParaRPr lang="zh-CN" altLang="en-US"/>
          </a:p>
        </p:txBody>
      </p:sp>
      <p:sp>
        <p:nvSpPr>
          <p:cNvPr id="6" name="页脚占位符 5"/>
          <p:cNvSpPr>
            <a:spLocks noGrp="1"/>
          </p:cNvSpPr>
          <p:nvPr>
            <p:ph type="ftr" sz="quarter" idx="11"/>
          </p:nvPr>
        </p:nvSpPr>
        <p:spPr/>
        <p:txBody>
          <a:bodyPr/>
          <a:lstStyle/>
          <a:p>
            <a:r>
              <a:rPr lang="zh-CN" altLang="en-US"/>
              <a:t>www.101dao.com</a:t>
            </a:r>
          </a:p>
        </p:txBody>
      </p:sp>
      <p:sp>
        <p:nvSpPr>
          <p:cNvPr id="7" name="灯片编号占位符 6"/>
          <p:cNvSpPr>
            <a:spLocks noGrp="1"/>
          </p:cNvSpPr>
          <p:nvPr>
            <p:ph type="sldNum" sz="quarter" idx="12"/>
          </p:nvPr>
        </p:nvSpPr>
        <p:spPr/>
        <p:txBody>
          <a:bodyPr/>
          <a:lstStyle/>
          <a:p>
            <a:fld id="{601AD0B5-09AD-499F-88BC-01FCE55CDA76}"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CE5B826-6809-49B3-9B4B-177D412235B0}" type="datetimeFigureOut">
              <a:rPr lang="zh-CN" altLang="en-US" smtClean="0"/>
              <a:t>2022/11/11</a:t>
            </a:fld>
            <a:endParaRPr lang="zh-CN" altLang="en-US"/>
          </a:p>
        </p:txBody>
      </p:sp>
      <p:sp>
        <p:nvSpPr>
          <p:cNvPr id="8" name="页脚占位符 7"/>
          <p:cNvSpPr>
            <a:spLocks noGrp="1"/>
          </p:cNvSpPr>
          <p:nvPr>
            <p:ph type="ftr" sz="quarter" idx="11"/>
          </p:nvPr>
        </p:nvSpPr>
        <p:spPr/>
        <p:txBody>
          <a:bodyPr/>
          <a:lstStyle/>
          <a:p>
            <a:r>
              <a:rPr lang="zh-CN" altLang="en-US"/>
              <a:t>www.101dao.com</a:t>
            </a:r>
          </a:p>
        </p:txBody>
      </p:sp>
      <p:sp>
        <p:nvSpPr>
          <p:cNvPr id="9" name="灯片编号占位符 8"/>
          <p:cNvSpPr>
            <a:spLocks noGrp="1"/>
          </p:cNvSpPr>
          <p:nvPr>
            <p:ph type="sldNum" sz="quarter" idx="12"/>
          </p:nvPr>
        </p:nvSpPr>
        <p:spPr/>
        <p:txBody>
          <a:bodyPr/>
          <a:lstStyle/>
          <a:p>
            <a:fld id="{601AD0B5-09AD-499F-88BC-01FCE55CDA76}" type="slidenum">
              <a:rPr lang="zh-CN" altLang="en-US" smtClean="0"/>
              <a:t>‹#›</a:t>
            </a:fld>
            <a:endParaRPr lang="zh-CN" altLang="en-US"/>
          </a:p>
        </p:txBody>
      </p:sp>
      <p:sp>
        <p:nvSpPr>
          <p:cNvPr id="11" name="矩形 10"/>
          <p:cNvSpPr/>
          <p:nvPr userDrawn="1"/>
        </p:nvSpPr>
        <p:spPr>
          <a:xfrm>
            <a:off x="6699628" y="4780125"/>
            <a:ext cx="775136" cy="246221"/>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pPr defTabSz="914400"/>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defTabSz="914400"/>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pPr defTabSz="914400"/>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pPr defTabSz="914400"/>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pPr defTabSz="914400"/>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pPr defTabSz="914400"/>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defTabSz="914400"/>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CE5B826-6809-49B3-9B4B-177D412235B0}" type="datetimeFigureOut">
              <a:rPr lang="zh-CN" altLang="en-US" smtClean="0"/>
              <a:t>2022/11/11</a:t>
            </a:fld>
            <a:endParaRPr lang="zh-CN" altLang="en-US"/>
          </a:p>
        </p:txBody>
      </p:sp>
      <p:sp>
        <p:nvSpPr>
          <p:cNvPr id="4" name="页脚占位符 3"/>
          <p:cNvSpPr>
            <a:spLocks noGrp="1"/>
          </p:cNvSpPr>
          <p:nvPr>
            <p:ph type="ftr" sz="quarter" idx="11"/>
          </p:nvPr>
        </p:nvSpPr>
        <p:spPr/>
        <p:txBody>
          <a:bodyPr/>
          <a:lstStyle/>
          <a:p>
            <a:r>
              <a:rPr lang="zh-CN" altLang="en-US"/>
              <a:t>www.101dao.com</a:t>
            </a:r>
          </a:p>
        </p:txBody>
      </p:sp>
      <p:sp>
        <p:nvSpPr>
          <p:cNvPr id="5" name="灯片编号占位符 4"/>
          <p:cNvSpPr>
            <a:spLocks noGrp="1"/>
          </p:cNvSpPr>
          <p:nvPr>
            <p:ph type="sldNum" sz="quarter" idx="12"/>
          </p:nvPr>
        </p:nvSpPr>
        <p:spPr/>
        <p:txBody>
          <a:bodyPr/>
          <a:lstStyle/>
          <a:p>
            <a:fld id="{601AD0B5-09AD-499F-88BC-01FCE55CDA76}"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CE5B826-6809-49B3-9B4B-177D412235B0}" type="datetimeFigureOut">
              <a:rPr lang="zh-CN" altLang="en-US" smtClean="0"/>
              <a:t>2022/11/11</a:t>
            </a:fld>
            <a:endParaRPr lang="zh-CN" altLang="en-US"/>
          </a:p>
        </p:txBody>
      </p:sp>
      <p:sp>
        <p:nvSpPr>
          <p:cNvPr id="3" name="页脚占位符 2"/>
          <p:cNvSpPr>
            <a:spLocks noGrp="1"/>
          </p:cNvSpPr>
          <p:nvPr>
            <p:ph type="ftr" sz="quarter" idx="11"/>
          </p:nvPr>
        </p:nvSpPr>
        <p:spPr/>
        <p:txBody>
          <a:bodyPr/>
          <a:lstStyle/>
          <a:p>
            <a:r>
              <a:rPr lang="zh-CN" altLang="en-US"/>
              <a:t>www.101dao.com</a:t>
            </a:r>
          </a:p>
        </p:txBody>
      </p:sp>
      <p:sp>
        <p:nvSpPr>
          <p:cNvPr id="4" name="灯片编号占位符 3"/>
          <p:cNvSpPr>
            <a:spLocks noGrp="1"/>
          </p:cNvSpPr>
          <p:nvPr>
            <p:ph type="sldNum" sz="quarter" idx="12"/>
          </p:nvPr>
        </p:nvSpPr>
        <p:spPr/>
        <p:txBody>
          <a:bodyPr/>
          <a:lstStyle/>
          <a:p>
            <a:fld id="{601AD0B5-09AD-499F-88BC-01FCE55CDA76}"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9CE5B826-6809-49B3-9B4B-177D412235B0}" type="datetimeFigureOut">
              <a:rPr lang="zh-CN" altLang="en-US" smtClean="0"/>
              <a:t>2022/11/11</a:t>
            </a:fld>
            <a:endParaRPr lang="zh-CN" altLang="en-US"/>
          </a:p>
        </p:txBody>
      </p:sp>
      <p:sp>
        <p:nvSpPr>
          <p:cNvPr id="6" name="页脚占位符 5"/>
          <p:cNvSpPr>
            <a:spLocks noGrp="1"/>
          </p:cNvSpPr>
          <p:nvPr>
            <p:ph type="ftr" sz="quarter" idx="11"/>
          </p:nvPr>
        </p:nvSpPr>
        <p:spPr/>
        <p:txBody>
          <a:bodyPr/>
          <a:lstStyle/>
          <a:p>
            <a:r>
              <a:rPr lang="zh-CN" altLang="en-US"/>
              <a:t>www.101dao.com</a:t>
            </a:r>
          </a:p>
        </p:txBody>
      </p:sp>
      <p:sp>
        <p:nvSpPr>
          <p:cNvPr id="7" name="灯片编号占位符 6"/>
          <p:cNvSpPr>
            <a:spLocks noGrp="1"/>
          </p:cNvSpPr>
          <p:nvPr>
            <p:ph type="sldNum" sz="quarter" idx="12"/>
          </p:nvPr>
        </p:nvSpPr>
        <p:spPr/>
        <p:txBody>
          <a:bodyPr/>
          <a:lstStyle/>
          <a:p>
            <a:fld id="{601AD0B5-09AD-499F-88BC-01FCE55CDA76}"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9CE5B826-6809-49B3-9B4B-177D412235B0}" type="datetimeFigureOut">
              <a:rPr lang="zh-CN" altLang="en-US" smtClean="0"/>
              <a:t>2022/11/11</a:t>
            </a:fld>
            <a:endParaRPr lang="zh-CN" altLang="en-US"/>
          </a:p>
        </p:txBody>
      </p:sp>
      <p:sp>
        <p:nvSpPr>
          <p:cNvPr id="6" name="页脚占位符 5"/>
          <p:cNvSpPr>
            <a:spLocks noGrp="1"/>
          </p:cNvSpPr>
          <p:nvPr>
            <p:ph type="ftr" sz="quarter" idx="11"/>
          </p:nvPr>
        </p:nvSpPr>
        <p:spPr/>
        <p:txBody>
          <a:bodyPr/>
          <a:lstStyle/>
          <a:p>
            <a:r>
              <a:rPr lang="zh-CN" altLang="en-US"/>
              <a:t>www.101dao.com</a:t>
            </a:r>
          </a:p>
        </p:txBody>
      </p:sp>
      <p:sp>
        <p:nvSpPr>
          <p:cNvPr id="7" name="灯片编号占位符 6"/>
          <p:cNvSpPr>
            <a:spLocks noGrp="1"/>
          </p:cNvSpPr>
          <p:nvPr>
            <p:ph type="sldNum" sz="quarter" idx="12"/>
          </p:nvPr>
        </p:nvSpPr>
        <p:spPr/>
        <p:txBody>
          <a:bodyPr/>
          <a:lstStyle/>
          <a:p>
            <a:fld id="{601AD0B5-09AD-499F-88BC-01FCE55CDA76}"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CE5B826-6809-49B3-9B4B-177D412235B0}" type="datetimeFigureOut">
              <a:rPr lang="zh-CN" altLang="en-US" smtClean="0"/>
              <a:t>2022/11/11</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zh-CN" altLang="en-US"/>
              <a:t>www.101dao.com</a:t>
            </a:r>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01AD0B5-09AD-499F-88BC-01FCE55CDA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3.png"/><Relationship Id="rId5" Type="http://schemas.openxmlformats.org/officeDocument/2006/relationships/tags" Target="../tags/tag5.xml"/><Relationship Id="rId10" Type="http://schemas.openxmlformats.org/officeDocument/2006/relationships/image" Target="../media/image1.jpeg"/><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slideLayout" Target="../slideLayouts/slideLayout2.xml"/><Relationship Id="rId7" Type="http://schemas.openxmlformats.org/officeDocument/2006/relationships/image" Target="../media/image7.jp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2.xml"/><Relationship Id="rId9"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screen"/>
          <a:srcRect l="-70"/>
          <a:stretch>
            <a:fillRect/>
          </a:stretch>
        </p:blipFill>
        <p:spPr>
          <a:xfrm>
            <a:off x="0" y="-12700"/>
            <a:ext cx="9144000" cy="5156200"/>
          </a:xfrm>
          <a:prstGeom prst="rect">
            <a:avLst/>
          </a:prstGeom>
        </p:spPr>
      </p:pic>
      <p:pic>
        <p:nvPicPr>
          <p:cNvPr id="4" name="图片 3"/>
          <p:cNvPicPr>
            <a:picLocks noChangeAspect="1"/>
          </p:cNvPicPr>
          <p:nvPr/>
        </p:nvPicPr>
        <p:blipFill rotWithShape="1">
          <a:blip r:embed="rId3" cstate="screen"/>
          <a:srcRect/>
          <a:stretch>
            <a:fillRect/>
          </a:stretch>
        </p:blipFill>
        <p:spPr>
          <a:xfrm>
            <a:off x="402022" y="2311750"/>
            <a:ext cx="4287913" cy="2831749"/>
          </a:xfrm>
          <a:prstGeom prst="rect">
            <a:avLst/>
          </a:prstGeom>
        </p:spPr>
      </p:pic>
      <p:pic>
        <p:nvPicPr>
          <p:cNvPr id="5" name="图片 4"/>
          <p:cNvPicPr>
            <a:picLocks noChangeAspect="1"/>
          </p:cNvPicPr>
          <p:nvPr/>
        </p:nvPicPr>
        <p:blipFill>
          <a:blip r:embed="rId4" cstate="screen"/>
          <a:stretch>
            <a:fillRect/>
          </a:stretch>
        </p:blipFill>
        <p:spPr>
          <a:xfrm>
            <a:off x="531000" y="504754"/>
            <a:ext cx="2910700" cy="1314396"/>
          </a:xfrm>
          <a:prstGeom prst="rect">
            <a:avLst/>
          </a:prstGeom>
        </p:spPr>
      </p:pic>
      <p:sp>
        <p:nvSpPr>
          <p:cNvPr id="7" name="文本框 6"/>
          <p:cNvSpPr txBox="1"/>
          <p:nvPr/>
        </p:nvSpPr>
        <p:spPr>
          <a:xfrm>
            <a:off x="3850161" y="718627"/>
            <a:ext cx="4339650" cy="646331"/>
          </a:xfrm>
          <a:prstGeom prst="rect">
            <a:avLst/>
          </a:prstGeom>
          <a:noFill/>
        </p:spPr>
        <p:txBody>
          <a:bodyPr wrap="none" rtlCol="0">
            <a:spAutoFit/>
          </a:bodyPr>
          <a:lstStyle/>
          <a:p>
            <a:r>
              <a:rPr lang="zh-CN" altLang="en-US" sz="3600" dirty="0">
                <a:solidFill>
                  <a:srgbClr val="785033"/>
                </a:solidFill>
                <a:latin typeface="+mn-ea"/>
              </a:rPr>
              <a:t>停车场收费管理系统</a:t>
            </a:r>
          </a:p>
        </p:txBody>
      </p:sp>
      <p:sp>
        <p:nvSpPr>
          <p:cNvPr id="15" name="文本框 14"/>
          <p:cNvSpPr txBox="1"/>
          <p:nvPr/>
        </p:nvSpPr>
        <p:spPr>
          <a:xfrm>
            <a:off x="3898252" y="1527583"/>
            <a:ext cx="4291559" cy="369332"/>
          </a:xfrm>
          <a:prstGeom prst="rect">
            <a:avLst/>
          </a:prstGeom>
          <a:noFill/>
        </p:spPr>
        <p:txBody>
          <a:bodyPr wrap="none" rtlCol="0">
            <a:spAutoFit/>
          </a:bodyPr>
          <a:lstStyle/>
          <a:p>
            <a:pPr algn="l"/>
            <a:r>
              <a:rPr lang="zh-CN" altLang="en-US" sz="1800" dirty="0">
                <a:solidFill>
                  <a:srgbClr val="785033"/>
                </a:solidFill>
                <a:latin typeface="+mn-ea"/>
              </a:rPr>
              <a:t>指导教师：王夏黎  荆树旭  袁琪  岳思聪</a:t>
            </a:r>
            <a:endParaRPr lang="en-US" altLang="zh-CN" sz="1800" dirty="0">
              <a:solidFill>
                <a:srgbClr val="785033"/>
              </a:solidFill>
              <a:latin typeface="+mn-ea"/>
            </a:endParaRPr>
          </a:p>
        </p:txBody>
      </p:sp>
      <p:sp>
        <p:nvSpPr>
          <p:cNvPr id="10" name="文本框 9"/>
          <p:cNvSpPr txBox="1"/>
          <p:nvPr/>
        </p:nvSpPr>
        <p:spPr>
          <a:xfrm>
            <a:off x="3898252" y="2204849"/>
            <a:ext cx="3692036" cy="369332"/>
          </a:xfrm>
          <a:prstGeom prst="rect">
            <a:avLst/>
          </a:prstGeom>
          <a:noFill/>
        </p:spPr>
        <p:txBody>
          <a:bodyPr wrap="none" rtlCol="0">
            <a:spAutoFit/>
          </a:bodyPr>
          <a:lstStyle/>
          <a:p>
            <a:pPr algn="l"/>
            <a:r>
              <a:rPr lang="zh-CN" altLang="en-US" sz="1800" dirty="0">
                <a:solidFill>
                  <a:srgbClr val="785033"/>
                </a:solidFill>
                <a:latin typeface="+mn-ea"/>
              </a:rPr>
              <a:t>汇报人：李鹏飞  </a:t>
            </a:r>
            <a:r>
              <a:rPr lang="en-US" altLang="zh-CN" sz="1800" dirty="0">
                <a:solidFill>
                  <a:srgbClr val="785033"/>
                </a:solidFill>
                <a:latin typeface="+mn-ea"/>
              </a:rPr>
              <a:t>  </a:t>
            </a:r>
            <a:r>
              <a:rPr lang="zh-CN" altLang="en-US" sz="1800" dirty="0">
                <a:solidFill>
                  <a:srgbClr val="785033"/>
                </a:solidFill>
                <a:latin typeface="+mn-ea"/>
              </a:rPr>
              <a:t>制作人：高佳欢</a:t>
            </a:r>
            <a:endParaRPr lang="en-US" altLang="zh-CN" sz="1800" dirty="0">
              <a:solidFill>
                <a:srgbClr val="785033"/>
              </a:solidFill>
              <a:latin typeface="+mn-ea"/>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advClick="0" advTm="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00"/>
                                        <p:tgtEl>
                                          <p:spTgt spid="6"/>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1000" fill="hold"/>
                                        <p:tgtEl>
                                          <p:spTgt spid="4"/>
                                        </p:tgtEl>
                                        <p:attrNameLst>
                                          <p:attrName>ppt_x</p:attrName>
                                        </p:attrNameLst>
                                      </p:cBhvr>
                                      <p:tavLst>
                                        <p:tav tm="0">
                                          <p:val>
                                            <p:strVal val="0-#ppt_w/2"/>
                                          </p:val>
                                        </p:tav>
                                        <p:tav tm="100000">
                                          <p:val>
                                            <p:strVal val="#ppt_x"/>
                                          </p:val>
                                        </p:tav>
                                      </p:tavLst>
                                    </p:anim>
                                    <p:anim calcmode="lin" valueType="num">
                                      <p:cBhvr additive="base">
                                        <p:cTn id="18" dur="1000" fill="hold"/>
                                        <p:tgtEl>
                                          <p:spTgt spid="4"/>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10" presetClass="entr" presetSubtype="0" fill="hold" grpId="0" nodeType="afterEffect">
                                  <p:stCondLst>
                                    <p:cond delay="0"/>
                                  </p:stCondLst>
                                  <p:iterate type="lt">
                                    <p:tmPct val="14000"/>
                                  </p:iterate>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4060"/>
                            </p:stCondLst>
                            <p:childTnLst>
                              <p:par>
                                <p:cTn id="24" presetID="42"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anim calcmode="lin" valueType="num">
                                      <p:cBhvr>
                                        <p:cTn id="27" dur="500" fill="hold"/>
                                        <p:tgtEl>
                                          <p:spTgt spid="15"/>
                                        </p:tgtEl>
                                        <p:attrNameLst>
                                          <p:attrName>ppt_x</p:attrName>
                                        </p:attrNameLst>
                                      </p:cBhvr>
                                      <p:tavLst>
                                        <p:tav tm="0">
                                          <p:val>
                                            <p:strVal val="#ppt_x"/>
                                          </p:val>
                                        </p:tav>
                                        <p:tav tm="100000">
                                          <p:val>
                                            <p:strVal val="#ppt_x"/>
                                          </p:val>
                                        </p:tav>
                                      </p:tavLst>
                                    </p:anim>
                                    <p:anim calcmode="lin" valueType="num">
                                      <p:cBhvr>
                                        <p:cTn id="28" dur="500" fill="hold"/>
                                        <p:tgtEl>
                                          <p:spTgt spid="15"/>
                                        </p:tgtEl>
                                        <p:attrNameLst>
                                          <p:attrName>ppt_y</p:attrName>
                                        </p:attrNameLst>
                                      </p:cBhvr>
                                      <p:tavLst>
                                        <p:tav tm="0">
                                          <p:val>
                                            <p:strVal val="#ppt_y+.1"/>
                                          </p:val>
                                        </p:tav>
                                        <p:tav tm="100000">
                                          <p:val>
                                            <p:strVal val="#ppt_y"/>
                                          </p:val>
                                        </p:tav>
                                      </p:tavLst>
                                    </p:anim>
                                  </p:childTnLst>
                                </p:cTn>
                              </p:par>
                            </p:childTnLst>
                          </p:cTn>
                        </p:par>
                        <p:par>
                          <p:cTn id="29" fill="hold">
                            <p:stCondLst>
                              <p:cond delay="4560"/>
                            </p:stCondLst>
                            <p:childTnLst>
                              <p:par>
                                <p:cTn id="30" presetID="42"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anim calcmode="lin" valueType="num">
                                      <p:cBhvr>
                                        <p:cTn id="33" dur="500" fill="hold"/>
                                        <p:tgtEl>
                                          <p:spTgt spid="10"/>
                                        </p:tgtEl>
                                        <p:attrNameLst>
                                          <p:attrName>ppt_x</p:attrName>
                                        </p:attrNameLst>
                                      </p:cBhvr>
                                      <p:tavLst>
                                        <p:tav tm="0">
                                          <p:val>
                                            <p:strVal val="#ppt_x"/>
                                          </p:val>
                                        </p:tav>
                                        <p:tav tm="100000">
                                          <p:val>
                                            <p:strVal val="#ppt_x"/>
                                          </p:val>
                                        </p:tav>
                                      </p:tavLst>
                                    </p:anim>
                                    <p:anim calcmode="lin" valueType="num">
                                      <p:cBhvr>
                                        <p:cTn id="34"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组合 76"/>
          <p:cNvGrpSpPr/>
          <p:nvPr/>
        </p:nvGrpSpPr>
        <p:grpSpPr>
          <a:xfrm>
            <a:off x="438150" y="843072"/>
            <a:ext cx="2295248" cy="499624"/>
            <a:chOff x="5588636" y="1114370"/>
            <a:chExt cx="2295957" cy="499778"/>
          </a:xfrm>
        </p:grpSpPr>
        <p:sp>
          <p:nvSpPr>
            <p:cNvPr id="78" name="TextBox 77"/>
            <p:cNvSpPr txBox="1"/>
            <p:nvPr/>
          </p:nvSpPr>
          <p:spPr>
            <a:xfrm>
              <a:off x="5760518" y="1114370"/>
              <a:ext cx="2124075" cy="499778"/>
            </a:xfrm>
            <a:prstGeom prst="rect">
              <a:avLst/>
            </a:prstGeom>
            <a:noFill/>
          </p:spPr>
          <p:txBody>
            <a:bodyPr wrap="square" rtlCol="0">
              <a:spAutoFit/>
            </a:bodyPr>
            <a:lstStyle/>
            <a:p>
              <a:pPr algn="l">
                <a:lnSpc>
                  <a:spcPct val="150000"/>
                </a:lnSpc>
              </a:pPr>
              <a:r>
                <a:rPr lang="zh-CN" altLang="en-US" sz="2000" dirty="0">
                  <a:solidFill>
                    <a:srgbClr val="333333"/>
                  </a:solidFill>
                  <a:latin typeface="微软雅黑" panose="020B0503020204020204" pitchFamily="34" charset="-122"/>
                  <a:ea typeface="微软雅黑" panose="020B0503020204020204" pitchFamily="34" charset="-122"/>
                </a:rPr>
                <a:t>功能模块</a:t>
              </a:r>
              <a:endParaRPr lang="en-US" altLang="zh-CN" sz="2000" dirty="0">
                <a:solidFill>
                  <a:srgbClr val="333333"/>
                </a:solidFill>
                <a:latin typeface="微软雅黑" panose="020B0503020204020204" pitchFamily="34" charset="-122"/>
                <a:ea typeface="微软雅黑" panose="020B0503020204020204" pitchFamily="34" charset="-122"/>
              </a:endParaRPr>
            </a:p>
          </p:txBody>
        </p:sp>
        <p:sp>
          <p:nvSpPr>
            <p:cNvPr id="79" name="等腰三角形 78"/>
            <p:cNvSpPr/>
            <p:nvPr/>
          </p:nvSpPr>
          <p:spPr>
            <a:xfrm rot="5400000">
              <a:off x="5557751" y="1286736"/>
              <a:ext cx="296215" cy="234445"/>
            </a:xfrm>
            <a:prstGeom prst="triangle">
              <a:avLst>
                <a:gd name="adj" fmla="val 52085"/>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333"/>
                </a:solidFill>
              </a:endParaRPr>
            </a:p>
          </p:txBody>
        </p:sp>
      </p:grpSp>
      <p:sp>
        <p:nvSpPr>
          <p:cNvPr id="2" name="标题 1"/>
          <p:cNvSpPr>
            <a:spLocks noGrp="1"/>
          </p:cNvSpPr>
          <p:nvPr>
            <p:ph type="title"/>
          </p:nvPr>
        </p:nvSpPr>
        <p:spPr/>
        <p:txBody>
          <a:bodyPr/>
          <a:lstStyle/>
          <a:p>
            <a:r>
              <a:rPr lang="zh-CN" altLang="en-US" dirty="0"/>
              <a:t>收费系统整体设置</a:t>
            </a:r>
          </a:p>
        </p:txBody>
      </p:sp>
      <p:sp>
        <p:nvSpPr>
          <p:cNvPr id="5" name="文本框 4"/>
          <p:cNvSpPr txBox="1"/>
          <p:nvPr/>
        </p:nvSpPr>
        <p:spPr>
          <a:xfrm>
            <a:off x="299209" y="1535001"/>
            <a:ext cx="2123419" cy="2957541"/>
          </a:xfrm>
          <a:prstGeom prst="rect">
            <a:avLst/>
          </a:prstGeom>
          <a:noFill/>
        </p:spPr>
        <p:txBody>
          <a:bodyPr wrap="square" rtlCol="0">
            <a:spAutoFit/>
          </a:bodyPr>
          <a:lstStyle/>
          <a:p>
            <a:pPr>
              <a:lnSpc>
                <a:spcPct val="150000"/>
              </a:lnSpc>
            </a:pP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）收费员模块</a:t>
            </a:r>
            <a:endParaRPr lang="en-US" altLang="zh-CN" sz="2000" b="1" dirty="0">
              <a:latin typeface="宋体" panose="02010600030101010101" pitchFamily="2" charset="-122"/>
              <a:ea typeface="宋体" panose="02010600030101010101" pitchFamily="2" charset="-122"/>
            </a:endParaRPr>
          </a:p>
          <a:p>
            <a:pPr>
              <a:lnSpc>
                <a:spcPct val="150000"/>
              </a:lnSpc>
            </a:pPr>
            <a:r>
              <a:rPr lang="en-US" altLang="zh-CN" sz="1400" b="1" dirty="0">
                <a:latin typeface="宋体" panose="02010600030101010101" pitchFamily="2" charset="-122"/>
                <a:ea typeface="宋体" panose="02010600030101010101" pitchFamily="2" charset="-122"/>
              </a:rPr>
              <a:t>	1.</a:t>
            </a:r>
            <a:r>
              <a:rPr lang="zh-CN" altLang="en-US" sz="1400" b="1" dirty="0">
                <a:latin typeface="宋体" panose="02010600030101010101" pitchFamily="2" charset="-122"/>
                <a:ea typeface="宋体" panose="02010600030101010101" pitchFamily="2" charset="-122"/>
              </a:rPr>
              <a:t>车辆入场</a:t>
            </a:r>
            <a:endParaRPr lang="en-US" altLang="zh-CN" sz="1400" b="1" dirty="0">
              <a:latin typeface="宋体" panose="02010600030101010101" pitchFamily="2" charset="-122"/>
              <a:ea typeface="宋体" panose="02010600030101010101" pitchFamily="2" charset="-122"/>
            </a:endParaRPr>
          </a:p>
          <a:p>
            <a:pPr>
              <a:lnSpc>
                <a:spcPct val="150000"/>
              </a:lnSpc>
            </a:pPr>
            <a:r>
              <a:rPr lang="en-US" altLang="zh-CN" sz="1400" b="1" dirty="0">
                <a:latin typeface="宋体" panose="02010600030101010101" pitchFamily="2" charset="-122"/>
                <a:ea typeface="宋体" panose="02010600030101010101" pitchFamily="2" charset="-122"/>
              </a:rPr>
              <a:t>	2.</a:t>
            </a:r>
            <a:r>
              <a:rPr lang="zh-CN" altLang="en-US" sz="1400" b="1" dirty="0">
                <a:latin typeface="宋体" panose="02010600030101010101" pitchFamily="2" charset="-122"/>
                <a:ea typeface="宋体" panose="02010600030101010101" pitchFamily="2" charset="-122"/>
              </a:rPr>
              <a:t>车辆出场</a:t>
            </a:r>
            <a:endParaRPr lang="en-US" altLang="zh-CN" sz="1400" b="1" dirty="0">
              <a:latin typeface="宋体" panose="02010600030101010101" pitchFamily="2" charset="-122"/>
              <a:ea typeface="宋体" panose="02010600030101010101" pitchFamily="2" charset="-122"/>
            </a:endParaRPr>
          </a:p>
          <a:p>
            <a:pPr>
              <a:lnSpc>
                <a:spcPct val="150000"/>
              </a:lnSpc>
            </a:pPr>
            <a:r>
              <a:rPr lang="en-US" altLang="zh-CN" sz="1400" b="1" dirty="0">
                <a:latin typeface="宋体" panose="02010600030101010101" pitchFamily="2" charset="-122"/>
                <a:ea typeface="宋体" panose="02010600030101010101" pitchFamily="2" charset="-122"/>
              </a:rPr>
              <a:t>	3.</a:t>
            </a:r>
            <a:r>
              <a:rPr lang="zh-CN" altLang="en-US" sz="1400" b="1" dirty="0">
                <a:latin typeface="宋体" panose="02010600030101010101" pitchFamily="2" charset="-122"/>
                <a:ea typeface="宋体" panose="02010600030101010101" pitchFamily="2" charset="-122"/>
              </a:rPr>
              <a:t>会员注册</a:t>
            </a:r>
            <a:endParaRPr lang="en-US" altLang="zh-CN" sz="1400" b="1" dirty="0">
              <a:latin typeface="宋体" panose="02010600030101010101" pitchFamily="2" charset="-122"/>
              <a:ea typeface="宋体" panose="02010600030101010101" pitchFamily="2" charset="-122"/>
            </a:endParaRPr>
          </a:p>
          <a:p>
            <a:pPr>
              <a:lnSpc>
                <a:spcPct val="150000"/>
              </a:lnSpc>
            </a:pP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）管理员模块</a:t>
            </a:r>
            <a:endParaRPr lang="en-US" altLang="zh-CN" sz="2000" b="1" dirty="0">
              <a:latin typeface="宋体" panose="02010600030101010101" pitchFamily="2" charset="-122"/>
              <a:ea typeface="宋体" panose="02010600030101010101" pitchFamily="2" charset="-122"/>
            </a:endParaRPr>
          </a:p>
          <a:p>
            <a:pPr>
              <a:lnSpc>
                <a:spcPct val="150000"/>
              </a:lnSpc>
            </a:pPr>
            <a:r>
              <a:rPr lang="en-US" altLang="zh-CN" sz="2000" b="1" dirty="0">
                <a:latin typeface="宋体" panose="02010600030101010101" pitchFamily="2" charset="-122"/>
                <a:ea typeface="宋体" panose="02010600030101010101" pitchFamily="2" charset="-122"/>
              </a:rPr>
              <a:t>	</a:t>
            </a:r>
            <a:r>
              <a:rPr lang="en-US" altLang="zh-CN" sz="1200" b="1" dirty="0">
                <a:latin typeface="宋体" panose="02010600030101010101" pitchFamily="2" charset="-122"/>
                <a:ea typeface="宋体" panose="02010600030101010101" pitchFamily="2" charset="-122"/>
              </a:rPr>
              <a:t>1.</a:t>
            </a:r>
            <a:r>
              <a:rPr lang="zh-CN" altLang="en-US" sz="1200" b="1" dirty="0">
                <a:latin typeface="宋体" panose="02010600030101010101" pitchFamily="2" charset="-122"/>
                <a:ea typeface="宋体" panose="02010600030101010101" pitchFamily="2" charset="-122"/>
              </a:rPr>
              <a:t>设置修改</a:t>
            </a:r>
            <a:endParaRPr lang="en-US" altLang="zh-CN" sz="1200" b="1" dirty="0">
              <a:latin typeface="宋体" panose="02010600030101010101" pitchFamily="2" charset="-122"/>
              <a:ea typeface="宋体" panose="02010600030101010101" pitchFamily="2" charset="-122"/>
            </a:endParaRPr>
          </a:p>
          <a:p>
            <a:pPr>
              <a:lnSpc>
                <a:spcPct val="150000"/>
              </a:lnSpc>
            </a:pPr>
            <a:r>
              <a:rPr lang="en-US" altLang="zh-CN" sz="1200" b="1" dirty="0">
                <a:latin typeface="宋体" panose="02010600030101010101" pitchFamily="2" charset="-122"/>
                <a:ea typeface="宋体" panose="02010600030101010101" pitchFamily="2" charset="-122"/>
              </a:rPr>
              <a:t>	2.</a:t>
            </a:r>
            <a:r>
              <a:rPr lang="zh-CN" altLang="en-US" sz="1200" b="1" dirty="0">
                <a:latin typeface="宋体" panose="02010600030101010101" pitchFamily="2" charset="-122"/>
                <a:ea typeface="宋体" panose="02010600030101010101" pitchFamily="2" charset="-122"/>
              </a:rPr>
              <a:t>信息查看</a:t>
            </a:r>
            <a:endParaRPr lang="en-US" altLang="zh-CN" sz="1200" b="1" dirty="0">
              <a:latin typeface="宋体" panose="02010600030101010101" pitchFamily="2" charset="-122"/>
              <a:ea typeface="宋体" panose="02010600030101010101" pitchFamily="2" charset="-122"/>
            </a:endParaRPr>
          </a:p>
          <a:p>
            <a:pPr>
              <a:lnSpc>
                <a:spcPct val="150000"/>
              </a:lnSpc>
            </a:pPr>
            <a:r>
              <a:rPr lang="en-US" altLang="zh-CN" sz="1200" b="1" dirty="0">
                <a:latin typeface="宋体" panose="02010600030101010101" pitchFamily="2" charset="-122"/>
                <a:ea typeface="宋体" panose="02010600030101010101" pitchFamily="2" charset="-122"/>
              </a:rPr>
              <a:t>	3.</a:t>
            </a:r>
            <a:r>
              <a:rPr lang="zh-CN" altLang="en-US" sz="1200" b="1" dirty="0">
                <a:latin typeface="宋体" panose="02010600030101010101" pitchFamily="2" charset="-122"/>
                <a:ea typeface="宋体" panose="02010600030101010101" pitchFamily="2" charset="-122"/>
              </a:rPr>
              <a:t>统计与图标生成</a:t>
            </a:r>
          </a:p>
        </p:txBody>
      </p:sp>
      <p:pic>
        <p:nvPicPr>
          <p:cNvPr id="6" name="图片 5">
            <a:extLst>
              <a:ext uri="{FF2B5EF4-FFF2-40B4-BE49-F238E27FC236}">
                <a16:creationId xmlns:a16="http://schemas.microsoft.com/office/drawing/2014/main" id="{80A68DF2-A266-4019-9EFB-31209246C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679" y="650958"/>
            <a:ext cx="7311923" cy="3661451"/>
          </a:xfrm>
          <a:prstGeom prst="rect">
            <a:avLst/>
          </a:prstGeom>
        </p:spPr>
      </p:pic>
    </p:spTree>
    <p:extLst>
      <p:ext uri="{BB962C8B-B14F-4D97-AF65-F5344CB8AC3E}">
        <p14:creationId xmlns:p14="http://schemas.microsoft.com/office/powerpoint/2010/main" val="2238065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advClick="0" advTm="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组合 76"/>
          <p:cNvGrpSpPr/>
          <p:nvPr/>
        </p:nvGrpSpPr>
        <p:grpSpPr>
          <a:xfrm>
            <a:off x="438150" y="843072"/>
            <a:ext cx="2295248" cy="499624"/>
            <a:chOff x="5588636" y="1114370"/>
            <a:chExt cx="2295957" cy="499778"/>
          </a:xfrm>
        </p:grpSpPr>
        <p:sp>
          <p:nvSpPr>
            <p:cNvPr id="78" name="TextBox 77"/>
            <p:cNvSpPr txBox="1"/>
            <p:nvPr/>
          </p:nvSpPr>
          <p:spPr>
            <a:xfrm>
              <a:off x="5760518" y="1114370"/>
              <a:ext cx="2124075" cy="499778"/>
            </a:xfrm>
            <a:prstGeom prst="rect">
              <a:avLst/>
            </a:prstGeom>
            <a:noFill/>
          </p:spPr>
          <p:txBody>
            <a:bodyPr wrap="square" rtlCol="0">
              <a:spAutoFit/>
            </a:bodyPr>
            <a:lstStyle/>
            <a:p>
              <a:pPr algn="l">
                <a:lnSpc>
                  <a:spcPct val="150000"/>
                </a:lnSpc>
              </a:pPr>
              <a:r>
                <a:rPr lang="zh-CN" altLang="en-US" sz="2000" dirty="0">
                  <a:solidFill>
                    <a:srgbClr val="333333"/>
                  </a:solidFill>
                  <a:latin typeface="微软雅黑" panose="020B0503020204020204" pitchFamily="34" charset="-122"/>
                  <a:ea typeface="微软雅黑" panose="020B0503020204020204" pitchFamily="34" charset="-122"/>
                </a:rPr>
                <a:t>功能模块</a:t>
              </a:r>
              <a:endParaRPr lang="en-US" altLang="zh-CN" sz="2000" dirty="0">
                <a:solidFill>
                  <a:srgbClr val="333333"/>
                </a:solidFill>
                <a:latin typeface="微软雅黑" panose="020B0503020204020204" pitchFamily="34" charset="-122"/>
                <a:ea typeface="微软雅黑" panose="020B0503020204020204" pitchFamily="34" charset="-122"/>
              </a:endParaRPr>
            </a:p>
          </p:txBody>
        </p:sp>
        <p:sp>
          <p:nvSpPr>
            <p:cNvPr id="79" name="等腰三角形 78"/>
            <p:cNvSpPr/>
            <p:nvPr/>
          </p:nvSpPr>
          <p:spPr>
            <a:xfrm rot="5400000">
              <a:off x="5557751" y="1286736"/>
              <a:ext cx="296215" cy="234445"/>
            </a:xfrm>
            <a:prstGeom prst="triangle">
              <a:avLst>
                <a:gd name="adj" fmla="val 52085"/>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333"/>
                </a:solidFill>
              </a:endParaRPr>
            </a:p>
          </p:txBody>
        </p:sp>
      </p:grpSp>
      <p:sp>
        <p:nvSpPr>
          <p:cNvPr id="2" name="标题 1"/>
          <p:cNvSpPr>
            <a:spLocks noGrp="1"/>
          </p:cNvSpPr>
          <p:nvPr>
            <p:ph type="title"/>
          </p:nvPr>
        </p:nvSpPr>
        <p:spPr/>
        <p:txBody>
          <a:bodyPr/>
          <a:lstStyle/>
          <a:p>
            <a:r>
              <a:rPr lang="zh-CN" altLang="en-US" dirty="0"/>
              <a:t>图像识别技术</a:t>
            </a:r>
          </a:p>
        </p:txBody>
      </p:sp>
      <p:sp>
        <p:nvSpPr>
          <p:cNvPr id="5" name="文本框 4"/>
          <p:cNvSpPr txBox="1"/>
          <p:nvPr/>
        </p:nvSpPr>
        <p:spPr>
          <a:xfrm>
            <a:off x="500915" y="1484133"/>
            <a:ext cx="2123419" cy="3273525"/>
          </a:xfrm>
          <a:prstGeom prst="rect">
            <a:avLst/>
          </a:prstGeom>
          <a:noFill/>
        </p:spPr>
        <p:txBody>
          <a:bodyPr wrap="square" rtlCol="0">
            <a:spAutoFit/>
          </a:bodyPr>
          <a:lstStyle/>
          <a:p>
            <a:pPr>
              <a:lnSpc>
                <a:spcPct val="150000"/>
              </a:lnSpc>
            </a:pPr>
            <a:r>
              <a:rPr lang="en-US" altLang="zh-CN" sz="1400" b="1" dirty="0">
                <a:latin typeface="宋体" panose="02010600030101010101" pitchFamily="2" charset="-122"/>
                <a:ea typeface="宋体" panose="02010600030101010101" pitchFamily="2" charset="-122"/>
              </a:rPr>
              <a:t>1</a:t>
            </a:r>
            <a:r>
              <a:rPr lang="zh-CN" altLang="en-US" sz="1400" b="1" dirty="0">
                <a:latin typeface="宋体" panose="02010600030101010101" pitchFamily="2" charset="-122"/>
                <a:ea typeface="宋体" panose="02010600030101010101" pitchFamily="2" charset="-122"/>
              </a:rPr>
              <a:t>）车牌定位：</a:t>
            </a:r>
            <a:r>
              <a:rPr lang="en-US" altLang="zh-CN" sz="1400" b="1" dirty="0">
                <a:latin typeface="宋体" panose="02010600030101010101" pitchFamily="2" charset="-122"/>
                <a:ea typeface="宋体" panose="02010600030101010101" pitchFamily="2" charset="-122"/>
              </a:rPr>
              <a:t>CNN</a:t>
            </a:r>
          </a:p>
          <a:p>
            <a:pPr>
              <a:lnSpc>
                <a:spcPct val="150000"/>
              </a:lnSpc>
            </a:pPr>
            <a:r>
              <a:rPr lang="en-US" altLang="zh-CN" sz="1400" b="1" dirty="0">
                <a:latin typeface="宋体" panose="02010600030101010101" pitchFamily="2" charset="-122"/>
                <a:ea typeface="宋体" panose="02010600030101010101" pitchFamily="2" charset="-122"/>
              </a:rPr>
              <a:t> </a:t>
            </a:r>
            <a:r>
              <a:rPr lang="zh-CN" altLang="en-US" sz="1400" b="1" dirty="0">
                <a:latin typeface="宋体" panose="02010600030101010101" pitchFamily="2" charset="-122"/>
                <a:ea typeface="宋体" panose="02010600030101010101" pitchFamily="2" charset="-122"/>
              </a:rPr>
              <a:t>训练集说明：</a:t>
            </a:r>
          </a:p>
          <a:p>
            <a:pPr>
              <a:lnSpc>
                <a:spcPct val="150000"/>
              </a:lnSpc>
            </a:pPr>
            <a:r>
              <a:rPr lang="zh-CN" altLang="en-US" sz="1400" b="1" dirty="0">
                <a:latin typeface="宋体" panose="02010600030101010101" pitchFamily="2" charset="-122"/>
                <a:ea typeface="宋体" panose="02010600030101010101" pitchFamily="2" charset="-122"/>
              </a:rPr>
              <a:t> 网上下载的</a:t>
            </a:r>
            <a:r>
              <a:rPr lang="en-US" altLang="zh-CN" sz="1400" b="1" dirty="0">
                <a:latin typeface="宋体" panose="02010600030101010101" pitchFamily="2" charset="-122"/>
                <a:ea typeface="宋体" panose="02010600030101010101" pitchFamily="2" charset="-122"/>
              </a:rPr>
              <a:t>1000</a:t>
            </a:r>
            <a:r>
              <a:rPr lang="zh-CN" altLang="en-US" sz="1400" b="1" dirty="0">
                <a:latin typeface="宋体" panose="02010600030101010101" pitchFamily="2" charset="-122"/>
                <a:ea typeface="宋体" panose="02010600030101010101" pitchFamily="2" charset="-122"/>
              </a:rPr>
              <a:t>多张车牌照片，和他们对应的车牌位置的二值图像</a:t>
            </a:r>
            <a:endParaRPr lang="en-US" altLang="zh-CN" sz="1400" b="1" dirty="0">
              <a:latin typeface="宋体" panose="02010600030101010101" pitchFamily="2" charset="-122"/>
              <a:ea typeface="宋体" panose="02010600030101010101" pitchFamily="2" charset="-122"/>
            </a:endParaRPr>
          </a:p>
          <a:p>
            <a:pPr>
              <a:lnSpc>
                <a:spcPct val="150000"/>
              </a:lnSpc>
            </a:pPr>
            <a:r>
              <a:rPr lang="en-US" altLang="zh-CN" sz="1400" b="1" dirty="0">
                <a:latin typeface="宋体" panose="02010600030101010101" pitchFamily="2" charset="-122"/>
                <a:ea typeface="宋体" panose="02010600030101010101" pitchFamily="2" charset="-122"/>
              </a:rPr>
              <a:t>2</a:t>
            </a:r>
            <a:r>
              <a:rPr lang="zh-CN" altLang="en-US" sz="1400" b="1" dirty="0">
                <a:latin typeface="宋体" panose="02010600030101010101" pitchFamily="2" charset="-122"/>
                <a:ea typeface="宋体" panose="02010600030101010101" pitchFamily="2" charset="-122"/>
              </a:rPr>
              <a:t>）车牌切割：</a:t>
            </a:r>
            <a:r>
              <a:rPr lang="en-US" altLang="zh-CN" sz="1400" b="1" dirty="0">
                <a:latin typeface="宋体" panose="02010600030101010101" pitchFamily="2" charset="-122"/>
                <a:ea typeface="宋体" panose="02010600030101010101" pitchFamily="2" charset="-122"/>
              </a:rPr>
              <a:t>OpenCV</a:t>
            </a:r>
          </a:p>
          <a:p>
            <a:pPr>
              <a:lnSpc>
                <a:spcPct val="150000"/>
              </a:lnSpc>
            </a:pPr>
            <a:r>
              <a:rPr lang="en-US" altLang="zh-CN" sz="1400" b="1" dirty="0">
                <a:latin typeface="宋体" panose="02010600030101010101" pitchFamily="2" charset="-122"/>
                <a:ea typeface="宋体" panose="02010600030101010101" pitchFamily="2" charset="-122"/>
              </a:rPr>
              <a:t>3</a:t>
            </a:r>
            <a:r>
              <a:rPr lang="zh-CN" altLang="en-US" sz="1400" b="1" dirty="0">
                <a:latin typeface="宋体" panose="02010600030101010101" pitchFamily="2" charset="-122"/>
                <a:ea typeface="宋体" panose="02010600030101010101" pitchFamily="2" charset="-122"/>
              </a:rPr>
              <a:t>）字符识别：</a:t>
            </a:r>
            <a:r>
              <a:rPr lang="en-US" altLang="zh-CN" sz="1400" b="1" dirty="0">
                <a:latin typeface="宋体" panose="02010600030101010101" pitchFamily="2" charset="-122"/>
                <a:ea typeface="宋体" panose="02010600030101010101" pitchFamily="2" charset="-122"/>
              </a:rPr>
              <a:t>CNN</a:t>
            </a:r>
          </a:p>
          <a:p>
            <a:pPr>
              <a:lnSpc>
                <a:spcPct val="150000"/>
              </a:lnSpc>
            </a:pPr>
            <a:r>
              <a:rPr lang="zh-CN" altLang="en-US" sz="1400" b="1" dirty="0">
                <a:latin typeface="宋体" panose="02010600030101010101" pitchFamily="2" charset="-122"/>
                <a:ea typeface="宋体" panose="02010600030101010101" pitchFamily="2" charset="-122"/>
              </a:rPr>
              <a:t> 训练集说明：</a:t>
            </a:r>
          </a:p>
          <a:p>
            <a:pPr>
              <a:lnSpc>
                <a:spcPct val="150000"/>
              </a:lnSpc>
            </a:pPr>
            <a:r>
              <a:rPr lang="zh-CN" altLang="en-US" sz="1400" b="1" dirty="0">
                <a:latin typeface="宋体" panose="02010600030101010101" pitchFamily="2" charset="-122"/>
                <a:ea typeface="宋体" panose="02010600030101010101" pitchFamily="2" charset="-122"/>
              </a:rPr>
              <a:t> 全部为网上下载的</a:t>
            </a:r>
            <a:r>
              <a:rPr lang="en-US" altLang="zh-CN" sz="1400" b="1" dirty="0">
                <a:latin typeface="宋体" panose="02010600030101010101" pitchFamily="2" charset="-122"/>
                <a:ea typeface="宋体" panose="02010600030101010101" pitchFamily="2" charset="-122"/>
              </a:rPr>
              <a:t>20*20</a:t>
            </a:r>
            <a:r>
              <a:rPr lang="zh-CN" altLang="en-US" sz="1400" b="1" dirty="0">
                <a:latin typeface="宋体" panose="02010600030101010101" pitchFamily="2" charset="-122"/>
                <a:ea typeface="宋体" panose="02010600030101010101" pitchFamily="2" charset="-122"/>
              </a:rPr>
              <a:t>的二值图像</a:t>
            </a:r>
          </a:p>
        </p:txBody>
      </p:sp>
      <p:pic>
        <p:nvPicPr>
          <p:cNvPr id="4" name="图片 3">
            <a:extLst>
              <a:ext uri="{FF2B5EF4-FFF2-40B4-BE49-F238E27FC236}">
                <a16:creationId xmlns:a16="http://schemas.microsoft.com/office/drawing/2014/main" id="{5E55458D-8393-4194-BC6B-4F63611CFA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1846" y="687425"/>
            <a:ext cx="5722945" cy="3805117"/>
          </a:xfrm>
          <a:prstGeom prst="rect">
            <a:avLst/>
          </a:prstGeom>
        </p:spPr>
      </p:pic>
    </p:spTree>
    <p:extLst>
      <p:ext uri="{BB962C8B-B14F-4D97-AF65-F5344CB8AC3E}">
        <p14:creationId xmlns:p14="http://schemas.microsoft.com/office/powerpoint/2010/main" val="1109097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advClick="0" advTm="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4" cstate="screen"/>
          <a:srcRect l="-70"/>
          <a:stretch>
            <a:fillRect/>
          </a:stretch>
        </p:blipFill>
        <p:spPr>
          <a:xfrm>
            <a:off x="0" y="-12700"/>
            <a:ext cx="9144000" cy="5156200"/>
          </a:xfrm>
          <a:prstGeom prst="rect">
            <a:avLst/>
          </a:prstGeom>
        </p:spPr>
      </p:pic>
      <p:pic>
        <p:nvPicPr>
          <p:cNvPr id="5" name="图片 4"/>
          <p:cNvPicPr>
            <a:picLocks noChangeAspect="1"/>
          </p:cNvPicPr>
          <p:nvPr/>
        </p:nvPicPr>
        <p:blipFill>
          <a:blip r:embed="rId5" cstate="screen"/>
          <a:stretch>
            <a:fillRect/>
          </a:stretch>
        </p:blipFill>
        <p:spPr>
          <a:xfrm>
            <a:off x="531000" y="504754"/>
            <a:ext cx="2910700" cy="1314396"/>
          </a:xfrm>
          <a:prstGeom prst="rect">
            <a:avLst/>
          </a:prstGeom>
        </p:spPr>
      </p:pic>
      <p:sp>
        <p:nvSpPr>
          <p:cNvPr id="2" name="矩形 1"/>
          <p:cNvSpPr/>
          <p:nvPr/>
        </p:nvSpPr>
        <p:spPr>
          <a:xfrm>
            <a:off x="3139965" y="-59997"/>
            <a:ext cx="6019800" cy="5156200"/>
          </a:xfrm>
          <a:custGeom>
            <a:avLst/>
            <a:gdLst>
              <a:gd name="connsiteX0" fmla="*/ 0 w 6019800"/>
              <a:gd name="connsiteY0" fmla="*/ 0 h 5156200"/>
              <a:gd name="connsiteX1" fmla="*/ 6019800 w 6019800"/>
              <a:gd name="connsiteY1" fmla="*/ 0 h 5156200"/>
              <a:gd name="connsiteX2" fmla="*/ 6019800 w 6019800"/>
              <a:gd name="connsiteY2" fmla="*/ 5156200 h 5156200"/>
              <a:gd name="connsiteX3" fmla="*/ 0 w 6019800"/>
              <a:gd name="connsiteY3" fmla="*/ 5156200 h 5156200"/>
              <a:gd name="connsiteX4" fmla="*/ 0 w 6019800"/>
              <a:gd name="connsiteY4" fmla="*/ 0 h 5156200"/>
              <a:gd name="connsiteX0-1" fmla="*/ 0 w 6019800"/>
              <a:gd name="connsiteY0-2" fmla="*/ 0 h 5156200"/>
              <a:gd name="connsiteX1-3" fmla="*/ 6019800 w 6019800"/>
              <a:gd name="connsiteY1-4" fmla="*/ 0 h 5156200"/>
              <a:gd name="connsiteX2-5" fmla="*/ 6019800 w 6019800"/>
              <a:gd name="connsiteY2-6" fmla="*/ 5156200 h 5156200"/>
              <a:gd name="connsiteX3-7" fmla="*/ 1778000 w 6019800"/>
              <a:gd name="connsiteY3-8" fmla="*/ 5156200 h 5156200"/>
              <a:gd name="connsiteX4-9" fmla="*/ 0 w 6019800"/>
              <a:gd name="connsiteY4-10" fmla="*/ 0 h 51562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19800" h="5156200">
                <a:moveTo>
                  <a:pt x="0" y="0"/>
                </a:moveTo>
                <a:lnTo>
                  <a:pt x="6019800" y="0"/>
                </a:lnTo>
                <a:lnTo>
                  <a:pt x="6019800" y="5156200"/>
                </a:lnTo>
                <a:lnTo>
                  <a:pt x="1778000" y="5156200"/>
                </a:lnTo>
                <a:lnTo>
                  <a:pt x="0" y="0"/>
                </a:lnTo>
                <a:close/>
              </a:path>
            </a:pathLst>
          </a:custGeom>
          <a:solidFill>
            <a:srgbClr val="432A1A">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6" cstate="screen"/>
          <a:srcRect/>
          <a:stretch>
            <a:fillRect/>
          </a:stretch>
        </p:blipFill>
        <p:spPr>
          <a:xfrm>
            <a:off x="385608" y="3073232"/>
            <a:ext cx="3603253" cy="2070268"/>
          </a:xfrm>
          <a:prstGeom prst="rect">
            <a:avLst/>
          </a:prstGeom>
        </p:spPr>
      </p:pic>
      <p:sp>
        <p:nvSpPr>
          <p:cNvPr id="9" name="椭圆 8"/>
          <p:cNvSpPr/>
          <p:nvPr>
            <p:custDataLst>
              <p:tags r:id="rId1"/>
            </p:custDataLst>
          </p:nvPr>
        </p:nvSpPr>
        <p:spPr>
          <a:xfrm>
            <a:off x="3376792" y="1917628"/>
            <a:ext cx="1195208" cy="1200950"/>
          </a:xfrm>
          <a:prstGeom prst="ellipse">
            <a:avLst/>
          </a:prstGeom>
          <a:solidFill>
            <a:srgbClr val="FFFFFF"/>
          </a:solidFill>
          <a:ln w="63500" cap="flat" cmpd="sng" algn="ctr">
            <a:solidFill>
              <a:srgbClr val="7C5943"/>
            </a:solidFill>
            <a:prstDash val="solid"/>
          </a:ln>
          <a:effectLst>
            <a:innerShdw blurRad="63500" dist="63500" dir="13200000">
              <a:schemeClr val="tx1">
                <a:alpha val="20000"/>
              </a:schemeClr>
            </a:innerShdw>
          </a:effectLst>
        </p:spPr>
        <p:txBody>
          <a:bodyPr lIns="0" tIns="0" rIns="0" bIns="0" anchor="ctr"/>
          <a:lstStyle/>
          <a:p>
            <a:pPr algn="ctr">
              <a:defRPr/>
            </a:pPr>
            <a:r>
              <a:rPr lang="en-US" sz="6000" kern="0" dirty="0">
                <a:solidFill>
                  <a:srgbClr val="D0691A"/>
                </a:solidFill>
                <a:latin typeface="Impact" panose="020B0806030902050204" pitchFamily="34" charset="0"/>
              </a:rPr>
              <a:t>0</a:t>
            </a:r>
            <a:r>
              <a:rPr lang="en-US" altLang="zh-CN" sz="6000" kern="0" dirty="0">
                <a:solidFill>
                  <a:srgbClr val="D0691A"/>
                </a:solidFill>
                <a:latin typeface="Impact" panose="020B0806030902050204" pitchFamily="34" charset="0"/>
              </a:rPr>
              <a:t>3</a:t>
            </a:r>
            <a:endParaRPr lang="en-US" sz="6000" kern="0" dirty="0">
              <a:solidFill>
                <a:srgbClr val="D0691A"/>
              </a:solidFill>
              <a:latin typeface="Impact" panose="020B0806030902050204" pitchFamily="34" charset="0"/>
            </a:endParaRPr>
          </a:p>
        </p:txBody>
      </p:sp>
      <p:sp>
        <p:nvSpPr>
          <p:cNvPr id="11" name="矩形 10"/>
          <p:cNvSpPr/>
          <p:nvPr>
            <p:custDataLst>
              <p:tags r:id="rId2"/>
            </p:custDataLst>
          </p:nvPr>
        </p:nvSpPr>
        <p:spPr>
          <a:xfrm>
            <a:off x="4985074" y="2161498"/>
            <a:ext cx="3708400" cy="693537"/>
          </a:xfrm>
          <a:prstGeom prst="rect">
            <a:avLst/>
          </a:prstGeom>
          <a:gradFill flip="none" rotWithShape="1">
            <a:gsLst>
              <a:gs pos="0">
                <a:srgbClr val="DB782B">
                  <a:shade val="30000"/>
                  <a:satMod val="115000"/>
                </a:srgbClr>
              </a:gs>
              <a:gs pos="50000">
                <a:srgbClr val="DB782B">
                  <a:shade val="67500"/>
                  <a:satMod val="115000"/>
                </a:srgbClr>
              </a:gs>
              <a:gs pos="100000">
                <a:srgbClr val="DB782B">
                  <a:shade val="100000"/>
                  <a:satMod val="115000"/>
                </a:srgbClr>
              </a:gs>
            </a:gsLst>
            <a:lin ang="2700000" scaled="1"/>
            <a:tileRect/>
          </a:gradFill>
          <a:ln>
            <a:noFill/>
          </a:ln>
        </p:spPr>
        <p:txBody>
          <a:bodyPr lIns="68568" tIns="34284" rIns="68568" bIns="34284" anchor="ctr"/>
          <a:lstStyle/>
          <a:p>
            <a:pPr defTabSz="914400" fontAlgn="base">
              <a:spcBef>
                <a:spcPct val="0"/>
              </a:spcBef>
              <a:spcAft>
                <a:spcPct val="0"/>
              </a:spcAft>
            </a:pPr>
            <a:r>
              <a:rPr lang="zh-CN" altLang="en-US" sz="3200" b="1" kern="0" dirty="0">
                <a:solidFill>
                  <a:schemeClr val="bg1"/>
                </a:solidFill>
              </a:rPr>
              <a:t>数据库设计</a:t>
            </a:r>
            <a:endParaRPr lang="en-US" altLang="zh-CN" sz="3200" b="1" kern="0" dirty="0">
              <a:solidFill>
                <a:schemeClr val="bg1"/>
              </a:solidFill>
            </a:endParaRPr>
          </a:p>
        </p:txBody>
      </p:sp>
      <p:sp>
        <p:nvSpPr>
          <p:cNvPr id="15" name="文本框 14"/>
          <p:cNvSpPr txBox="1"/>
          <p:nvPr/>
        </p:nvSpPr>
        <p:spPr>
          <a:xfrm>
            <a:off x="5134961" y="3073232"/>
            <a:ext cx="1088760" cy="338554"/>
          </a:xfrm>
          <a:prstGeom prst="rect">
            <a:avLst/>
          </a:prstGeom>
          <a:noFill/>
        </p:spPr>
        <p:txBody>
          <a:bodyPr wrap="none" rtlCol="0">
            <a:spAutoFit/>
          </a:bodyPr>
          <a:lstStyle/>
          <a:p>
            <a:pPr marL="285750" indent="-285750">
              <a:buFont typeface="Wingdings" panose="05000000000000000000" pitchFamily="2" charset="2"/>
              <a:buChar char="Ø"/>
            </a:pPr>
            <a:r>
              <a:rPr lang="zh-CN" altLang="en-US" sz="1600" dirty="0">
                <a:solidFill>
                  <a:schemeClr val="bg1"/>
                </a:solidFill>
              </a:rPr>
              <a:t>数据库</a:t>
            </a:r>
          </a:p>
        </p:txBody>
      </p:sp>
      <p:sp>
        <p:nvSpPr>
          <p:cNvPr id="17" name="文本框 16"/>
          <p:cNvSpPr txBox="1"/>
          <p:nvPr/>
        </p:nvSpPr>
        <p:spPr>
          <a:xfrm>
            <a:off x="6989161" y="3093886"/>
            <a:ext cx="1309974" cy="338554"/>
          </a:xfrm>
          <a:prstGeom prst="rect">
            <a:avLst/>
          </a:prstGeom>
          <a:noFill/>
        </p:spPr>
        <p:txBody>
          <a:bodyPr wrap="none" rtlCol="0">
            <a:spAutoFit/>
          </a:bodyPr>
          <a:lstStyle/>
          <a:p>
            <a:pPr marL="285750" indent="-285750">
              <a:buFont typeface="Wingdings" panose="05000000000000000000" pitchFamily="2" charset="2"/>
              <a:buChar char="Ø"/>
            </a:pPr>
            <a:r>
              <a:rPr lang="zh-CN" altLang="en-US" sz="1600" dirty="0">
                <a:solidFill>
                  <a:schemeClr val="bg1"/>
                </a:solidFill>
              </a:rPr>
              <a:t>系统</a:t>
            </a:r>
            <a:r>
              <a:rPr lang="en-US" altLang="zh-CN" sz="1600" dirty="0">
                <a:solidFill>
                  <a:schemeClr val="bg1"/>
                </a:solidFill>
              </a:rPr>
              <a:t>ER</a:t>
            </a:r>
            <a:r>
              <a:rPr lang="zh-CN" altLang="en-US" sz="1600" dirty="0">
                <a:solidFill>
                  <a:schemeClr val="bg1"/>
                </a:solidFill>
              </a:rPr>
              <a:t>图</a:t>
            </a:r>
          </a:p>
        </p:txBody>
      </p:sp>
      <p:sp>
        <p:nvSpPr>
          <p:cNvPr id="7" name="页脚占位符 6"/>
          <p:cNvSpPr>
            <a:spLocks noGrp="1"/>
          </p:cNvSpPr>
          <p:nvPr>
            <p:ph type="ftr" sz="quarter" idx="11"/>
          </p:nvPr>
        </p:nvSpPr>
        <p:spPr/>
        <p:txBody>
          <a:bodyPr/>
          <a:lstStyle/>
          <a:p>
            <a:r>
              <a:rPr lang="zh-CN" altLang="en-US"/>
              <a:t>www.101dao.com</a:t>
            </a:r>
          </a:p>
        </p:txBody>
      </p:sp>
    </p:spTree>
    <p:extLst>
      <p:ext uri="{BB962C8B-B14F-4D97-AF65-F5344CB8AC3E}">
        <p14:creationId xmlns:p14="http://schemas.microsoft.com/office/powerpoint/2010/main" val="2083194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advClick="0" advTm="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750"/>
                                        <p:tgtEl>
                                          <p:spTgt spid="9"/>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250"/>
                            </p:stCondLst>
                            <p:childTnLst>
                              <p:par>
                                <p:cTn id="13" presetID="2" presetClass="entr" presetSubtype="4"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par>
                          <p:cTn id="17" fill="hold">
                            <p:stCondLst>
                              <p:cond delay="1750"/>
                            </p:stCondLst>
                            <p:childTnLst>
                              <p:par>
                                <p:cTn id="18" presetID="2" presetClass="entr" presetSubtype="4"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65"/>
          <p:cNvSpPr>
            <a:spLocks noChangeArrowheads="1"/>
          </p:cNvSpPr>
          <p:nvPr/>
        </p:nvSpPr>
        <p:spPr bwMode="auto">
          <a:xfrm rot="10800000">
            <a:off x="4957419" y="4545566"/>
            <a:ext cx="4427263" cy="648548"/>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68567" tIns="34283" rIns="68567" bIns="34283" anchor="ctr"/>
          <a:lstStyle/>
          <a:p>
            <a:pPr>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47" name="Rectangle 5"/>
          <p:cNvSpPr>
            <a:spLocks noChangeArrowheads="1"/>
          </p:cNvSpPr>
          <p:nvPr/>
        </p:nvSpPr>
        <p:spPr bwMode="auto">
          <a:xfrm>
            <a:off x="7123925" y="2713619"/>
            <a:ext cx="128570" cy="2156221"/>
          </a:xfrm>
          <a:prstGeom prst="rect">
            <a:avLst/>
          </a:prstGeom>
          <a:gradFill rotWithShape="0">
            <a:gsLst>
              <a:gs pos="0">
                <a:sysClr val="window" lastClr="FFFFFF">
                  <a:lumMod val="85000"/>
                </a:sysClr>
              </a:gs>
              <a:gs pos="100000">
                <a:sysClr val="windowText" lastClr="000000">
                  <a:lumMod val="85000"/>
                  <a:lumOff val="15000"/>
                </a:sysClr>
              </a:gs>
            </a:gsLst>
            <a:lin ang="0"/>
          </a:gradFill>
          <a:ln>
            <a:noFill/>
          </a:ln>
        </p:spPr>
        <p:txBody>
          <a:bodyPr lIns="91422" tIns="45711" rIns="91422" bIns="4571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fontAlgn="base">
              <a:spcBef>
                <a:spcPct val="0"/>
              </a:spcBef>
              <a:spcAft>
                <a:spcPct val="0"/>
              </a:spcAft>
              <a:defRPr/>
            </a:pPr>
            <a:endParaRPr lang="zh-CN" altLang="en-US" sz="1500" kern="0">
              <a:solidFill>
                <a:srgbClr val="000000"/>
              </a:solidFill>
              <a:latin typeface="微软雅黑" panose="020B0503020204020204" pitchFamily="34" charset="-122"/>
              <a:ea typeface="微软雅黑" panose="020B0503020204020204" pitchFamily="34" charset="-122"/>
            </a:endParaRPr>
          </a:p>
        </p:txBody>
      </p:sp>
      <p:grpSp>
        <p:nvGrpSpPr>
          <p:cNvPr id="48" name="组合 47"/>
          <p:cNvGrpSpPr/>
          <p:nvPr/>
        </p:nvGrpSpPr>
        <p:grpSpPr bwMode="auto">
          <a:xfrm>
            <a:off x="5528546" y="707759"/>
            <a:ext cx="3252847" cy="3170293"/>
            <a:chOff x="2238026" y="1162668"/>
            <a:chExt cx="5028877" cy="4922375"/>
          </a:xfrm>
        </p:grpSpPr>
        <p:sp>
          <p:nvSpPr>
            <p:cNvPr id="49" name="Freeform 6"/>
            <p:cNvSpPr/>
            <p:nvPr/>
          </p:nvSpPr>
          <p:spPr bwMode="auto">
            <a:xfrm>
              <a:off x="4756562" y="2942263"/>
              <a:ext cx="2510341" cy="2003069"/>
            </a:xfrm>
            <a:custGeom>
              <a:avLst/>
              <a:gdLst>
                <a:gd name="T0" fmla="*/ 2147483647 w 1002"/>
                <a:gd name="T1" fmla="*/ 2147483647 h 799"/>
                <a:gd name="T2" fmla="*/ 2147483647 w 1002"/>
                <a:gd name="T3" fmla="*/ 2147483647 h 799"/>
                <a:gd name="T4" fmla="*/ 2147483647 w 1002"/>
                <a:gd name="T5" fmla="*/ 0 h 799"/>
                <a:gd name="T6" fmla="*/ 2147483647 w 1002"/>
                <a:gd name="T7" fmla="*/ 2147483647 h 799"/>
                <a:gd name="T8" fmla="*/ 0 w 1002"/>
                <a:gd name="T9" fmla="*/ 2147483647 h 799"/>
                <a:gd name="T10" fmla="*/ 2147483647 w 1002"/>
                <a:gd name="T11" fmla="*/ 2147483647 h 799"/>
                <a:gd name="T12" fmla="*/ 2147483647 w 1002"/>
                <a:gd name="T13" fmla="*/ 2147483647 h 799"/>
                <a:gd name="T14" fmla="*/ 2147483647 w 1002"/>
                <a:gd name="T15" fmla="*/ 2147483647 h 79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02" h="799">
                  <a:moveTo>
                    <a:pt x="983" y="760"/>
                  </a:moveTo>
                  <a:cubicBezTo>
                    <a:pt x="964" y="722"/>
                    <a:pt x="828" y="324"/>
                    <a:pt x="763" y="226"/>
                  </a:cubicBezTo>
                  <a:cubicBezTo>
                    <a:pt x="696" y="126"/>
                    <a:pt x="433" y="0"/>
                    <a:pt x="433" y="0"/>
                  </a:cubicBezTo>
                  <a:cubicBezTo>
                    <a:pt x="8" y="249"/>
                    <a:pt x="8" y="249"/>
                    <a:pt x="8" y="249"/>
                  </a:cubicBezTo>
                  <a:cubicBezTo>
                    <a:pt x="0" y="256"/>
                    <a:pt x="0" y="256"/>
                    <a:pt x="0" y="256"/>
                  </a:cubicBezTo>
                  <a:cubicBezTo>
                    <a:pt x="0" y="256"/>
                    <a:pt x="355" y="459"/>
                    <a:pt x="513" y="533"/>
                  </a:cubicBezTo>
                  <a:cubicBezTo>
                    <a:pt x="671" y="608"/>
                    <a:pt x="963" y="779"/>
                    <a:pt x="963" y="779"/>
                  </a:cubicBezTo>
                  <a:cubicBezTo>
                    <a:pt x="963" y="779"/>
                    <a:pt x="1002" y="799"/>
                    <a:pt x="983" y="760"/>
                  </a:cubicBezTo>
                  <a:close/>
                </a:path>
              </a:pathLst>
            </a:custGeom>
            <a:solidFill>
              <a:srgbClr val="DB782B"/>
            </a:solidFill>
            <a:ln>
              <a:noFill/>
            </a:ln>
            <a:extLst>
              <a:ext uri="{91240B29-F687-4F45-9708-019B960494DF}">
                <a14:hiddenLine xmlns:a14="http://schemas.microsoft.com/office/drawing/2010/main" w="9525">
                  <a:solidFill>
                    <a:srgbClr val="000000"/>
                  </a:solidFill>
                  <a:round/>
                </a14:hiddenLine>
              </a:ext>
            </a:extLst>
          </p:spPr>
          <p:txBody>
            <a:bodyPr lIns="121882" tIns="60941" rIns="121882" bIns="60941"/>
            <a:lstStyle/>
            <a:p>
              <a:pPr defTabSz="914400" eaLnBrk="0" fontAlgn="base" hangingPunct="0">
                <a:spcBef>
                  <a:spcPct val="0"/>
                </a:spcBef>
                <a:spcAft>
                  <a:spcPct val="0"/>
                </a:spcAft>
                <a:defRPr/>
              </a:pPr>
              <a:endParaRPr lang="zh-CN" altLang="en-US" sz="1800" kern="0">
                <a:solidFill>
                  <a:prstClr val="black"/>
                </a:solidFill>
                <a:latin typeface="微软雅黑" panose="020B0503020204020204" pitchFamily="34" charset="-122"/>
                <a:ea typeface="微软雅黑" panose="020B0503020204020204" pitchFamily="34" charset="-122"/>
              </a:endParaRPr>
            </a:p>
          </p:txBody>
        </p:sp>
        <p:sp>
          <p:nvSpPr>
            <p:cNvPr id="50" name="Freeform 7"/>
            <p:cNvSpPr/>
            <p:nvPr/>
          </p:nvSpPr>
          <p:spPr bwMode="auto">
            <a:xfrm>
              <a:off x="3322021" y="3574595"/>
              <a:ext cx="2074423" cy="2510448"/>
            </a:xfrm>
            <a:custGeom>
              <a:avLst/>
              <a:gdLst>
                <a:gd name="T0" fmla="*/ 2147483647 w 815"/>
                <a:gd name="T1" fmla="*/ 2147483647 h 986"/>
                <a:gd name="T2" fmla="*/ 2147483647 w 815"/>
                <a:gd name="T3" fmla="*/ 2147483647 h 986"/>
                <a:gd name="T4" fmla="*/ 2147483647 w 815"/>
                <a:gd name="T5" fmla="*/ 2147483647 h 986"/>
                <a:gd name="T6" fmla="*/ 2147483647 w 815"/>
                <a:gd name="T7" fmla="*/ 2147483647 h 986"/>
                <a:gd name="T8" fmla="*/ 2147483647 w 815"/>
                <a:gd name="T9" fmla="*/ 0 h 986"/>
                <a:gd name="T10" fmla="*/ 2147483647 w 815"/>
                <a:gd name="T11" fmla="*/ 2147483647 h 986"/>
                <a:gd name="T12" fmla="*/ 2147483647 w 815"/>
                <a:gd name="T13" fmla="*/ 2147483647 h 986"/>
                <a:gd name="T14" fmla="*/ 2147483647 w 815"/>
                <a:gd name="T15" fmla="*/ 2147483647 h 9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15" h="986">
                  <a:moveTo>
                    <a:pt x="39" y="968"/>
                  </a:moveTo>
                  <a:cubicBezTo>
                    <a:pt x="77" y="951"/>
                    <a:pt x="479" y="826"/>
                    <a:pt x="579" y="764"/>
                  </a:cubicBezTo>
                  <a:cubicBezTo>
                    <a:pt x="682" y="700"/>
                    <a:pt x="815" y="441"/>
                    <a:pt x="815" y="441"/>
                  </a:cubicBezTo>
                  <a:cubicBezTo>
                    <a:pt x="579" y="9"/>
                    <a:pt x="579" y="9"/>
                    <a:pt x="579" y="9"/>
                  </a:cubicBezTo>
                  <a:cubicBezTo>
                    <a:pt x="572" y="0"/>
                    <a:pt x="572" y="0"/>
                    <a:pt x="572" y="0"/>
                  </a:cubicBezTo>
                  <a:cubicBezTo>
                    <a:pt x="572" y="0"/>
                    <a:pt x="358" y="349"/>
                    <a:pt x="280" y="505"/>
                  </a:cubicBezTo>
                  <a:cubicBezTo>
                    <a:pt x="201" y="660"/>
                    <a:pt x="20" y="947"/>
                    <a:pt x="20" y="947"/>
                  </a:cubicBezTo>
                  <a:cubicBezTo>
                    <a:pt x="20" y="947"/>
                    <a:pt x="0" y="986"/>
                    <a:pt x="39" y="968"/>
                  </a:cubicBezTo>
                  <a:close/>
                </a:path>
              </a:pathLst>
            </a:custGeom>
            <a:solidFill>
              <a:srgbClr val="DB782B"/>
            </a:solidFill>
            <a:ln>
              <a:noFill/>
            </a:ln>
            <a:extLst>
              <a:ext uri="{91240B29-F687-4F45-9708-019B960494DF}">
                <a14:hiddenLine xmlns:a14="http://schemas.microsoft.com/office/drawing/2010/main" w="9525">
                  <a:solidFill>
                    <a:srgbClr val="000000"/>
                  </a:solidFill>
                  <a:round/>
                </a14:hiddenLine>
              </a:ext>
            </a:extLst>
          </p:spPr>
          <p:txBody>
            <a:bodyPr lIns="121882" tIns="60941" rIns="121882" bIns="60941"/>
            <a:lstStyle/>
            <a:p>
              <a:pPr defTabSz="914400" eaLnBrk="0" fontAlgn="base" hangingPunct="0">
                <a:spcBef>
                  <a:spcPct val="0"/>
                </a:spcBef>
                <a:spcAft>
                  <a:spcPct val="0"/>
                </a:spcAft>
                <a:defRPr/>
              </a:pPr>
              <a:endParaRPr lang="zh-CN" altLang="en-US" sz="1800" kern="0">
                <a:solidFill>
                  <a:prstClr val="black"/>
                </a:solidFill>
                <a:latin typeface="微软雅黑" panose="020B0503020204020204" pitchFamily="34" charset="-122"/>
                <a:ea typeface="微软雅黑" panose="020B0503020204020204" pitchFamily="34" charset="-122"/>
              </a:endParaRPr>
            </a:p>
          </p:txBody>
        </p:sp>
        <p:sp>
          <p:nvSpPr>
            <p:cNvPr id="51" name="Freeform 8"/>
            <p:cNvSpPr/>
            <p:nvPr/>
          </p:nvSpPr>
          <p:spPr bwMode="auto">
            <a:xfrm>
              <a:off x="2238026" y="1916918"/>
              <a:ext cx="2539300" cy="2235270"/>
            </a:xfrm>
            <a:custGeom>
              <a:avLst/>
              <a:gdLst>
                <a:gd name="T0" fmla="*/ 2147483647 w 941"/>
                <a:gd name="T1" fmla="*/ 2147483647 h 853"/>
                <a:gd name="T2" fmla="*/ 2147483647 w 941"/>
                <a:gd name="T3" fmla="*/ 2147483647 h 853"/>
                <a:gd name="T4" fmla="*/ 2147483647 w 941"/>
                <a:gd name="T5" fmla="*/ 2147483647 h 853"/>
                <a:gd name="T6" fmla="*/ 2147483647 w 941"/>
                <a:gd name="T7" fmla="*/ 2147483647 h 853"/>
                <a:gd name="T8" fmla="*/ 2147483647 w 941"/>
                <a:gd name="T9" fmla="*/ 2147483647 h 853"/>
                <a:gd name="T10" fmla="*/ 2147483647 w 941"/>
                <a:gd name="T11" fmla="*/ 2147483647 h 853"/>
                <a:gd name="T12" fmla="*/ 2147483647 w 941"/>
                <a:gd name="T13" fmla="*/ 2147483647 h 853"/>
                <a:gd name="T14" fmla="*/ 2147483647 w 941"/>
                <a:gd name="T15" fmla="*/ 2147483647 h 8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41" h="853">
                  <a:moveTo>
                    <a:pt x="14" y="40"/>
                  </a:moveTo>
                  <a:cubicBezTo>
                    <a:pt x="29" y="80"/>
                    <a:pt x="124" y="490"/>
                    <a:pt x="179" y="594"/>
                  </a:cubicBezTo>
                  <a:cubicBezTo>
                    <a:pt x="236" y="701"/>
                    <a:pt x="484" y="853"/>
                    <a:pt x="484" y="853"/>
                  </a:cubicBezTo>
                  <a:cubicBezTo>
                    <a:pt x="932" y="648"/>
                    <a:pt x="932" y="648"/>
                    <a:pt x="932" y="648"/>
                  </a:cubicBezTo>
                  <a:cubicBezTo>
                    <a:pt x="941" y="642"/>
                    <a:pt x="941" y="642"/>
                    <a:pt x="941" y="642"/>
                  </a:cubicBezTo>
                  <a:cubicBezTo>
                    <a:pt x="941" y="642"/>
                    <a:pt x="609" y="404"/>
                    <a:pt x="459" y="314"/>
                  </a:cubicBezTo>
                  <a:cubicBezTo>
                    <a:pt x="310" y="224"/>
                    <a:pt x="37" y="24"/>
                    <a:pt x="37" y="24"/>
                  </a:cubicBezTo>
                  <a:cubicBezTo>
                    <a:pt x="37" y="24"/>
                    <a:pt x="0" y="0"/>
                    <a:pt x="14" y="40"/>
                  </a:cubicBezTo>
                  <a:close/>
                </a:path>
              </a:pathLst>
            </a:custGeom>
            <a:solidFill>
              <a:srgbClr val="DB782B"/>
            </a:solidFill>
            <a:ln>
              <a:noFill/>
            </a:ln>
            <a:extLst>
              <a:ext uri="{91240B29-F687-4F45-9708-019B960494DF}">
                <a14:hiddenLine xmlns:a14="http://schemas.microsoft.com/office/drawing/2010/main" w="9525">
                  <a:solidFill>
                    <a:srgbClr val="000000"/>
                  </a:solidFill>
                  <a:round/>
                </a14:hiddenLine>
              </a:ext>
            </a:extLst>
          </p:spPr>
          <p:txBody>
            <a:bodyPr lIns="121882" tIns="60941" rIns="121882" bIns="60941"/>
            <a:lstStyle/>
            <a:p>
              <a:pPr defTabSz="914400" eaLnBrk="0" fontAlgn="base" hangingPunct="0">
                <a:spcBef>
                  <a:spcPct val="0"/>
                </a:spcBef>
                <a:spcAft>
                  <a:spcPct val="0"/>
                </a:spcAft>
                <a:defRPr/>
              </a:pPr>
              <a:endParaRPr lang="zh-CN" altLang="en-US" sz="1800" kern="0">
                <a:solidFill>
                  <a:prstClr val="black"/>
                </a:solidFill>
                <a:latin typeface="微软雅黑" panose="020B0503020204020204" pitchFamily="34" charset="-122"/>
                <a:ea typeface="微软雅黑" panose="020B0503020204020204" pitchFamily="34" charset="-122"/>
              </a:endParaRPr>
            </a:p>
          </p:txBody>
        </p:sp>
        <p:sp>
          <p:nvSpPr>
            <p:cNvPr id="52" name="Freeform 9"/>
            <p:cNvSpPr/>
            <p:nvPr/>
          </p:nvSpPr>
          <p:spPr bwMode="auto">
            <a:xfrm>
              <a:off x="4252585" y="1162668"/>
              <a:ext cx="2206551" cy="2470442"/>
            </a:xfrm>
            <a:custGeom>
              <a:avLst/>
              <a:gdLst>
                <a:gd name="T0" fmla="*/ 2147483647 w 867"/>
                <a:gd name="T1" fmla="*/ 2147483647 h 922"/>
                <a:gd name="T2" fmla="*/ 2147483647 w 867"/>
                <a:gd name="T3" fmla="*/ 2147483647 h 922"/>
                <a:gd name="T4" fmla="*/ 0 w 867"/>
                <a:gd name="T5" fmla="*/ 2147483647 h 922"/>
                <a:gd name="T6" fmla="*/ 2147483647 w 867"/>
                <a:gd name="T7" fmla="*/ 2147483647 h 922"/>
                <a:gd name="T8" fmla="*/ 2147483647 w 867"/>
                <a:gd name="T9" fmla="*/ 2147483647 h 922"/>
                <a:gd name="T10" fmla="*/ 2147483647 w 867"/>
                <a:gd name="T11" fmla="*/ 2147483647 h 922"/>
                <a:gd name="T12" fmla="*/ 2147483647 w 867"/>
                <a:gd name="T13" fmla="*/ 2147483647 h 922"/>
                <a:gd name="T14" fmla="*/ 2147483647 w 867"/>
                <a:gd name="T15" fmla="*/ 2147483647 h 92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7" h="922">
                  <a:moveTo>
                    <a:pt x="826" y="14"/>
                  </a:moveTo>
                  <a:cubicBezTo>
                    <a:pt x="786" y="27"/>
                    <a:pt x="374" y="110"/>
                    <a:pt x="268" y="162"/>
                  </a:cubicBezTo>
                  <a:cubicBezTo>
                    <a:pt x="159" y="215"/>
                    <a:pt x="0" y="459"/>
                    <a:pt x="0" y="459"/>
                  </a:cubicBezTo>
                  <a:cubicBezTo>
                    <a:pt x="191" y="913"/>
                    <a:pt x="191" y="913"/>
                    <a:pt x="191" y="913"/>
                  </a:cubicBezTo>
                  <a:cubicBezTo>
                    <a:pt x="197" y="922"/>
                    <a:pt x="197" y="922"/>
                    <a:pt x="197" y="922"/>
                  </a:cubicBezTo>
                  <a:cubicBezTo>
                    <a:pt x="197" y="922"/>
                    <a:pt x="445" y="597"/>
                    <a:pt x="539" y="450"/>
                  </a:cubicBezTo>
                  <a:cubicBezTo>
                    <a:pt x="634" y="303"/>
                    <a:pt x="842" y="36"/>
                    <a:pt x="842" y="36"/>
                  </a:cubicBezTo>
                  <a:cubicBezTo>
                    <a:pt x="842" y="36"/>
                    <a:pt x="867" y="0"/>
                    <a:pt x="826" y="14"/>
                  </a:cubicBezTo>
                  <a:close/>
                </a:path>
              </a:pathLst>
            </a:custGeom>
            <a:solidFill>
              <a:srgbClr val="DB782B"/>
            </a:solidFill>
            <a:ln>
              <a:noFill/>
            </a:ln>
            <a:extLst>
              <a:ext uri="{91240B29-F687-4F45-9708-019B960494DF}">
                <a14:hiddenLine xmlns:a14="http://schemas.microsoft.com/office/drawing/2010/main" w="9525">
                  <a:solidFill>
                    <a:srgbClr val="000000"/>
                  </a:solidFill>
                  <a:round/>
                </a14:hiddenLine>
              </a:ext>
            </a:extLst>
          </p:spPr>
          <p:txBody>
            <a:bodyPr lIns="121882" tIns="60941" rIns="121882" bIns="60941"/>
            <a:lstStyle/>
            <a:p>
              <a:pPr defTabSz="914400" eaLnBrk="0" fontAlgn="base" hangingPunct="0">
                <a:spcBef>
                  <a:spcPct val="0"/>
                </a:spcBef>
                <a:spcAft>
                  <a:spcPct val="0"/>
                </a:spcAft>
                <a:defRPr/>
              </a:pPr>
              <a:endParaRPr lang="zh-CN" altLang="en-US" sz="1800" kern="0">
                <a:solidFill>
                  <a:prstClr val="black"/>
                </a:solidFill>
                <a:latin typeface="微软雅黑" panose="020B0503020204020204" pitchFamily="34" charset="-122"/>
                <a:ea typeface="微软雅黑" panose="020B0503020204020204" pitchFamily="34" charset="-122"/>
              </a:endParaRPr>
            </a:p>
          </p:txBody>
        </p:sp>
        <p:sp>
          <p:nvSpPr>
            <p:cNvPr id="53" name="Freeform 10"/>
            <p:cNvSpPr/>
            <p:nvPr/>
          </p:nvSpPr>
          <p:spPr bwMode="auto">
            <a:xfrm>
              <a:off x="4762225" y="2517564"/>
              <a:ext cx="1630848" cy="1087232"/>
            </a:xfrm>
            <a:custGeom>
              <a:avLst/>
              <a:gdLst>
                <a:gd name="T0" fmla="*/ 0 w 641"/>
                <a:gd name="T1" fmla="*/ 2147483647 h 427"/>
                <a:gd name="T2" fmla="*/ 2147483647 w 641"/>
                <a:gd name="T3" fmla="*/ 2147483647 h 427"/>
                <a:gd name="T4" fmla="*/ 2147483647 w 641"/>
                <a:gd name="T5" fmla="*/ 0 h 427"/>
                <a:gd name="T6" fmla="*/ 2147483647 w 641"/>
                <a:gd name="T7" fmla="*/ 2147483647 h 427"/>
                <a:gd name="T8" fmla="*/ 2147483647 w 641"/>
                <a:gd name="T9" fmla="*/ 2147483647 h 427"/>
                <a:gd name="T10" fmla="*/ 0 w 641"/>
                <a:gd name="T11" fmla="*/ 2147483647 h 4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1" h="427">
                  <a:moveTo>
                    <a:pt x="0" y="427"/>
                  </a:moveTo>
                  <a:cubicBezTo>
                    <a:pt x="0" y="427"/>
                    <a:pt x="34" y="242"/>
                    <a:pt x="61" y="164"/>
                  </a:cubicBezTo>
                  <a:cubicBezTo>
                    <a:pt x="88" y="85"/>
                    <a:pt x="115" y="7"/>
                    <a:pt x="183" y="0"/>
                  </a:cubicBezTo>
                  <a:cubicBezTo>
                    <a:pt x="641" y="283"/>
                    <a:pt x="641" y="283"/>
                    <a:pt x="641" y="283"/>
                  </a:cubicBezTo>
                  <a:cubicBezTo>
                    <a:pt x="641" y="283"/>
                    <a:pt x="523" y="193"/>
                    <a:pt x="363" y="271"/>
                  </a:cubicBezTo>
                  <a:cubicBezTo>
                    <a:pt x="202" y="350"/>
                    <a:pt x="0" y="427"/>
                    <a:pt x="0" y="427"/>
                  </a:cubicBezTo>
                  <a:close/>
                </a:path>
              </a:pathLst>
            </a:custGeom>
            <a:solidFill>
              <a:srgbClr val="934D19"/>
            </a:solidFill>
            <a:ln>
              <a:noFill/>
            </a:ln>
            <a:extLst>
              <a:ext uri="{91240B29-F687-4F45-9708-019B960494DF}">
                <a14:hiddenLine xmlns:a14="http://schemas.microsoft.com/office/drawing/2010/main" w="9525">
                  <a:solidFill>
                    <a:srgbClr val="000000"/>
                  </a:solidFill>
                  <a:round/>
                </a14:hiddenLine>
              </a:ext>
            </a:extLst>
          </p:spPr>
          <p:txBody>
            <a:bodyPr lIns="121882" tIns="60941" rIns="121882" bIns="60941"/>
            <a:lstStyle/>
            <a:p>
              <a:pPr defTabSz="914400" eaLnBrk="0" fontAlgn="base" hangingPunct="0">
                <a:spcBef>
                  <a:spcPct val="0"/>
                </a:spcBef>
                <a:spcAft>
                  <a:spcPct val="0"/>
                </a:spcAft>
                <a:defRPr/>
              </a:pPr>
              <a:endParaRPr lang="zh-CN" altLang="en-US" sz="1800" kern="0">
                <a:solidFill>
                  <a:prstClr val="black"/>
                </a:solidFill>
                <a:latin typeface="微软雅黑" panose="020B0503020204020204" pitchFamily="34" charset="-122"/>
                <a:ea typeface="微软雅黑" panose="020B0503020204020204" pitchFamily="34" charset="-122"/>
              </a:endParaRPr>
            </a:p>
          </p:txBody>
        </p:sp>
        <p:sp>
          <p:nvSpPr>
            <p:cNvPr id="54" name="Freeform 11"/>
            <p:cNvSpPr/>
            <p:nvPr/>
          </p:nvSpPr>
          <p:spPr bwMode="auto">
            <a:xfrm>
              <a:off x="4727306" y="3553831"/>
              <a:ext cx="1106843" cy="1702236"/>
            </a:xfrm>
            <a:custGeom>
              <a:avLst/>
              <a:gdLst>
                <a:gd name="T0" fmla="*/ 0 w 421"/>
                <a:gd name="T1" fmla="*/ 0 h 646"/>
                <a:gd name="T2" fmla="*/ 2147483647 w 421"/>
                <a:gd name="T3" fmla="*/ 2147483647 h 646"/>
                <a:gd name="T4" fmla="*/ 2147483647 w 421"/>
                <a:gd name="T5" fmla="*/ 2147483647 h 646"/>
                <a:gd name="T6" fmla="*/ 2147483647 w 421"/>
                <a:gd name="T7" fmla="*/ 2147483647 h 646"/>
                <a:gd name="T8" fmla="*/ 2147483647 w 421"/>
                <a:gd name="T9" fmla="*/ 2147483647 h 646"/>
                <a:gd name="T10" fmla="*/ 0 w 421"/>
                <a:gd name="T11" fmla="*/ 0 h 6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1" h="646">
                  <a:moveTo>
                    <a:pt x="0" y="0"/>
                  </a:moveTo>
                  <a:cubicBezTo>
                    <a:pt x="0" y="0"/>
                    <a:pt x="184" y="40"/>
                    <a:pt x="262" y="69"/>
                  </a:cubicBezTo>
                  <a:cubicBezTo>
                    <a:pt x="339" y="98"/>
                    <a:pt x="417" y="128"/>
                    <a:pt x="421" y="196"/>
                  </a:cubicBezTo>
                  <a:cubicBezTo>
                    <a:pt x="125" y="646"/>
                    <a:pt x="125" y="646"/>
                    <a:pt x="125" y="646"/>
                  </a:cubicBezTo>
                  <a:cubicBezTo>
                    <a:pt x="125" y="646"/>
                    <a:pt x="219" y="531"/>
                    <a:pt x="145" y="368"/>
                  </a:cubicBezTo>
                  <a:cubicBezTo>
                    <a:pt x="71" y="205"/>
                    <a:pt x="0" y="0"/>
                    <a:pt x="0" y="0"/>
                  </a:cubicBezTo>
                  <a:close/>
                </a:path>
              </a:pathLst>
            </a:custGeom>
            <a:solidFill>
              <a:srgbClr val="934D19"/>
            </a:solidFill>
            <a:ln>
              <a:noFill/>
            </a:ln>
            <a:extLst>
              <a:ext uri="{91240B29-F687-4F45-9708-019B960494DF}">
                <a14:hiddenLine xmlns:a14="http://schemas.microsoft.com/office/drawing/2010/main" w="9525">
                  <a:solidFill>
                    <a:srgbClr val="000000"/>
                  </a:solidFill>
                  <a:round/>
                </a14:hiddenLine>
              </a:ext>
            </a:extLst>
          </p:spPr>
          <p:txBody>
            <a:bodyPr lIns="121882" tIns="60941" rIns="121882" bIns="60941"/>
            <a:lstStyle/>
            <a:p>
              <a:pPr defTabSz="914400" eaLnBrk="0" fontAlgn="base" hangingPunct="0">
                <a:spcBef>
                  <a:spcPct val="0"/>
                </a:spcBef>
                <a:spcAft>
                  <a:spcPct val="0"/>
                </a:spcAft>
                <a:defRPr/>
              </a:pPr>
              <a:endParaRPr lang="zh-CN" altLang="en-US" sz="1800" kern="0">
                <a:solidFill>
                  <a:prstClr val="black"/>
                </a:solidFill>
                <a:latin typeface="微软雅黑" panose="020B0503020204020204" pitchFamily="34" charset="-122"/>
                <a:ea typeface="微软雅黑" panose="020B0503020204020204" pitchFamily="34" charset="-122"/>
              </a:endParaRPr>
            </a:p>
          </p:txBody>
        </p:sp>
        <p:sp>
          <p:nvSpPr>
            <p:cNvPr id="55" name="Freeform 12"/>
            <p:cNvSpPr/>
            <p:nvPr/>
          </p:nvSpPr>
          <p:spPr bwMode="auto">
            <a:xfrm>
              <a:off x="3062093" y="3604796"/>
              <a:ext cx="1709568" cy="1036268"/>
            </a:xfrm>
            <a:custGeom>
              <a:avLst/>
              <a:gdLst>
                <a:gd name="T0" fmla="*/ 2147483647 w 652"/>
                <a:gd name="T1" fmla="*/ 0 h 407"/>
                <a:gd name="T2" fmla="*/ 2147483647 w 652"/>
                <a:gd name="T3" fmla="*/ 2147483647 h 407"/>
                <a:gd name="T4" fmla="*/ 2147483647 w 652"/>
                <a:gd name="T5" fmla="*/ 2147483647 h 407"/>
                <a:gd name="T6" fmla="*/ 0 w 652"/>
                <a:gd name="T7" fmla="*/ 2147483647 h 407"/>
                <a:gd name="T8" fmla="*/ 2147483647 w 652"/>
                <a:gd name="T9" fmla="*/ 2147483647 h 407"/>
                <a:gd name="T10" fmla="*/ 2147483647 w 652"/>
                <a:gd name="T11" fmla="*/ 0 h 4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2" h="407">
                  <a:moveTo>
                    <a:pt x="652" y="0"/>
                  </a:moveTo>
                  <a:cubicBezTo>
                    <a:pt x="652" y="0"/>
                    <a:pt x="600" y="181"/>
                    <a:pt x="565" y="256"/>
                  </a:cubicBezTo>
                  <a:cubicBezTo>
                    <a:pt x="530" y="331"/>
                    <a:pt x="496" y="407"/>
                    <a:pt x="427" y="406"/>
                  </a:cubicBezTo>
                  <a:cubicBezTo>
                    <a:pt x="0" y="78"/>
                    <a:pt x="0" y="78"/>
                    <a:pt x="0" y="78"/>
                  </a:cubicBezTo>
                  <a:cubicBezTo>
                    <a:pt x="0" y="78"/>
                    <a:pt x="108" y="180"/>
                    <a:pt x="276" y="118"/>
                  </a:cubicBezTo>
                  <a:cubicBezTo>
                    <a:pt x="443" y="56"/>
                    <a:pt x="652" y="0"/>
                    <a:pt x="652" y="0"/>
                  </a:cubicBezTo>
                  <a:close/>
                </a:path>
              </a:pathLst>
            </a:custGeom>
            <a:solidFill>
              <a:srgbClr val="934D19"/>
            </a:solidFill>
            <a:ln>
              <a:noFill/>
            </a:ln>
            <a:extLst>
              <a:ext uri="{91240B29-F687-4F45-9708-019B960494DF}">
                <a14:hiddenLine xmlns:a14="http://schemas.microsoft.com/office/drawing/2010/main" w="9525">
                  <a:solidFill>
                    <a:srgbClr val="000000"/>
                  </a:solidFill>
                  <a:round/>
                </a14:hiddenLine>
              </a:ext>
            </a:extLst>
          </p:spPr>
          <p:txBody>
            <a:bodyPr lIns="121882" tIns="60941" rIns="121882" bIns="60941"/>
            <a:lstStyle/>
            <a:p>
              <a:pPr defTabSz="914400" eaLnBrk="0" fontAlgn="base" hangingPunct="0">
                <a:spcBef>
                  <a:spcPct val="0"/>
                </a:spcBef>
                <a:spcAft>
                  <a:spcPct val="0"/>
                </a:spcAft>
                <a:defRPr/>
              </a:pPr>
              <a:endParaRPr lang="zh-CN" altLang="en-US" sz="1800" kern="0">
                <a:solidFill>
                  <a:prstClr val="black"/>
                </a:solidFill>
                <a:latin typeface="微软雅黑" panose="020B0503020204020204" pitchFamily="34" charset="-122"/>
                <a:ea typeface="微软雅黑" panose="020B0503020204020204" pitchFamily="34" charset="-122"/>
              </a:endParaRPr>
            </a:p>
          </p:txBody>
        </p:sp>
        <p:sp>
          <p:nvSpPr>
            <p:cNvPr id="56" name="Freeform 13"/>
            <p:cNvSpPr/>
            <p:nvPr/>
          </p:nvSpPr>
          <p:spPr bwMode="auto">
            <a:xfrm>
              <a:off x="3744833" y="1903450"/>
              <a:ext cx="1019280" cy="1723997"/>
            </a:xfrm>
            <a:custGeom>
              <a:avLst/>
              <a:gdLst>
                <a:gd name="T0" fmla="*/ 2147483647 w 401"/>
                <a:gd name="T1" fmla="*/ 2147483647 h 654"/>
                <a:gd name="T2" fmla="*/ 2147483647 w 401"/>
                <a:gd name="T3" fmla="*/ 2147483647 h 654"/>
                <a:gd name="T4" fmla="*/ 2147483647 w 401"/>
                <a:gd name="T5" fmla="*/ 2147483647 h 654"/>
                <a:gd name="T6" fmla="*/ 2147483647 w 401"/>
                <a:gd name="T7" fmla="*/ 0 h 654"/>
                <a:gd name="T8" fmla="*/ 2147483647 w 401"/>
                <a:gd name="T9" fmla="*/ 2147483647 h 654"/>
                <a:gd name="T10" fmla="*/ 2147483647 w 401"/>
                <a:gd name="T11" fmla="*/ 2147483647 h 6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1" h="654">
                  <a:moveTo>
                    <a:pt x="401" y="654"/>
                  </a:moveTo>
                  <a:cubicBezTo>
                    <a:pt x="401" y="654"/>
                    <a:pt x="222" y="596"/>
                    <a:pt x="148" y="559"/>
                  </a:cubicBezTo>
                  <a:cubicBezTo>
                    <a:pt x="74" y="522"/>
                    <a:pt x="0" y="485"/>
                    <a:pt x="2" y="417"/>
                  </a:cubicBezTo>
                  <a:cubicBezTo>
                    <a:pt x="343" y="0"/>
                    <a:pt x="343" y="0"/>
                    <a:pt x="343" y="0"/>
                  </a:cubicBezTo>
                  <a:cubicBezTo>
                    <a:pt x="343" y="0"/>
                    <a:pt x="238" y="105"/>
                    <a:pt x="294" y="274"/>
                  </a:cubicBezTo>
                  <a:cubicBezTo>
                    <a:pt x="351" y="444"/>
                    <a:pt x="401" y="654"/>
                    <a:pt x="401" y="654"/>
                  </a:cubicBezTo>
                  <a:close/>
                </a:path>
              </a:pathLst>
            </a:custGeom>
            <a:solidFill>
              <a:srgbClr val="934D19"/>
            </a:solidFill>
            <a:ln>
              <a:noFill/>
            </a:ln>
            <a:extLst>
              <a:ext uri="{91240B29-F687-4F45-9708-019B960494DF}">
                <a14:hiddenLine xmlns:a14="http://schemas.microsoft.com/office/drawing/2010/main" w="9525">
                  <a:solidFill>
                    <a:srgbClr val="000000"/>
                  </a:solidFill>
                  <a:round/>
                </a14:hiddenLine>
              </a:ext>
            </a:extLst>
          </p:spPr>
          <p:txBody>
            <a:bodyPr lIns="121882" tIns="60941" rIns="121882" bIns="60941"/>
            <a:lstStyle/>
            <a:p>
              <a:pPr defTabSz="914400" eaLnBrk="0" fontAlgn="base" hangingPunct="0">
                <a:spcBef>
                  <a:spcPct val="0"/>
                </a:spcBef>
                <a:spcAft>
                  <a:spcPct val="0"/>
                </a:spcAft>
                <a:defRPr/>
              </a:pPr>
              <a:endParaRPr lang="zh-CN" altLang="en-US" sz="1800" kern="0">
                <a:solidFill>
                  <a:prstClr val="black"/>
                </a:solidFill>
                <a:latin typeface="微软雅黑" panose="020B0503020204020204" pitchFamily="34" charset="-122"/>
                <a:ea typeface="微软雅黑" panose="020B0503020204020204" pitchFamily="34" charset="-122"/>
              </a:endParaRPr>
            </a:p>
          </p:txBody>
        </p:sp>
        <p:sp>
          <p:nvSpPr>
            <p:cNvPr id="57" name="Freeform 14"/>
            <p:cNvSpPr/>
            <p:nvPr/>
          </p:nvSpPr>
          <p:spPr bwMode="auto">
            <a:xfrm>
              <a:off x="4500069" y="3351625"/>
              <a:ext cx="506379" cy="507952"/>
            </a:xfrm>
            <a:custGeom>
              <a:avLst/>
              <a:gdLst>
                <a:gd name="T0" fmla="*/ 138 w 199"/>
                <a:gd name="T1" fmla="*/ 177 h 199"/>
                <a:gd name="T2" fmla="*/ 21 w 199"/>
                <a:gd name="T3" fmla="*/ 137 h 199"/>
                <a:gd name="T4" fmla="*/ 61 w 199"/>
                <a:gd name="T5" fmla="*/ 21 h 199"/>
                <a:gd name="T6" fmla="*/ 178 w 199"/>
                <a:gd name="T7" fmla="*/ 61 h 199"/>
                <a:gd name="T8" fmla="*/ 138 w 199"/>
                <a:gd name="T9" fmla="*/ 177 h 199"/>
              </a:gdLst>
              <a:ahLst/>
              <a:cxnLst>
                <a:cxn ang="0">
                  <a:pos x="T0" y="T1"/>
                </a:cxn>
                <a:cxn ang="0">
                  <a:pos x="T2" y="T3"/>
                </a:cxn>
                <a:cxn ang="0">
                  <a:pos x="T4" y="T5"/>
                </a:cxn>
                <a:cxn ang="0">
                  <a:pos x="T6" y="T7"/>
                </a:cxn>
                <a:cxn ang="0">
                  <a:pos x="T8" y="T9"/>
                </a:cxn>
              </a:cxnLst>
              <a:rect l="0" t="0" r="r" b="b"/>
              <a:pathLst>
                <a:path w="199" h="199">
                  <a:moveTo>
                    <a:pt x="138" y="177"/>
                  </a:moveTo>
                  <a:cubicBezTo>
                    <a:pt x="95" y="199"/>
                    <a:pt x="43" y="181"/>
                    <a:pt x="21" y="137"/>
                  </a:cubicBezTo>
                  <a:cubicBezTo>
                    <a:pt x="0" y="94"/>
                    <a:pt x="18" y="42"/>
                    <a:pt x="61" y="21"/>
                  </a:cubicBezTo>
                  <a:cubicBezTo>
                    <a:pt x="105" y="0"/>
                    <a:pt x="157" y="18"/>
                    <a:pt x="178" y="61"/>
                  </a:cubicBezTo>
                  <a:cubicBezTo>
                    <a:pt x="199" y="104"/>
                    <a:pt x="181" y="156"/>
                    <a:pt x="138" y="177"/>
                  </a:cubicBezTo>
                  <a:close/>
                </a:path>
              </a:pathLst>
            </a:custGeom>
            <a:gradFill flip="none" rotWithShape="1">
              <a:gsLst>
                <a:gs pos="0">
                  <a:sysClr val="window" lastClr="FFFFFF">
                    <a:lumMod val="85000"/>
                  </a:sysClr>
                </a:gs>
                <a:gs pos="85000">
                  <a:sysClr val="windowText" lastClr="000000">
                    <a:lumMod val="95000"/>
                    <a:lumOff val="5000"/>
                  </a:sysClr>
                </a:gs>
              </a:gsLst>
              <a:path path="shape">
                <a:fillToRect l="50000" t="50000" r="50000" b="50000"/>
              </a:path>
              <a:tileRect/>
            </a:gradFill>
            <a:ln>
              <a:noFill/>
            </a:ln>
          </p:spPr>
          <p:txBody>
            <a:bodyPr lIns="121882" tIns="60941" rIns="121882" bIns="60941"/>
            <a:lstStyle/>
            <a:p>
              <a:pPr defTabSz="914400" fontAlgn="base">
                <a:spcBef>
                  <a:spcPct val="0"/>
                </a:spcBef>
                <a:spcAft>
                  <a:spcPct val="0"/>
                </a:spcAft>
                <a:defRPr/>
              </a:pPr>
              <a:endParaRPr lang="zh-CN" altLang="en-US" sz="1500" kern="0">
                <a:solidFill>
                  <a:prstClr val="black"/>
                </a:solidFill>
                <a:latin typeface="微软雅黑" panose="020B0503020204020204" pitchFamily="34" charset="-122"/>
                <a:ea typeface="微软雅黑" panose="020B0503020204020204" pitchFamily="34" charset="-122"/>
              </a:endParaRPr>
            </a:p>
          </p:txBody>
        </p:sp>
      </p:grpSp>
      <p:sp>
        <p:nvSpPr>
          <p:cNvPr id="2" name="标题 1"/>
          <p:cNvSpPr>
            <a:spLocks noGrp="1"/>
          </p:cNvSpPr>
          <p:nvPr>
            <p:ph type="title"/>
          </p:nvPr>
        </p:nvSpPr>
        <p:spPr/>
        <p:txBody>
          <a:bodyPr/>
          <a:lstStyle/>
          <a:p>
            <a:r>
              <a:rPr lang="zh-CN" altLang="en-US" dirty="0"/>
              <a:t>数据库</a:t>
            </a:r>
          </a:p>
        </p:txBody>
      </p:sp>
      <p:sp>
        <p:nvSpPr>
          <p:cNvPr id="5" name="文本框 4"/>
          <p:cNvSpPr txBox="1"/>
          <p:nvPr/>
        </p:nvSpPr>
        <p:spPr>
          <a:xfrm>
            <a:off x="350767" y="918425"/>
            <a:ext cx="5092669" cy="3527632"/>
          </a:xfrm>
          <a:prstGeom prst="rect">
            <a:avLst/>
          </a:prstGeom>
          <a:noFill/>
        </p:spPr>
        <p:txBody>
          <a:bodyPr wrap="square" rtlCol="0">
            <a:spAutoFit/>
          </a:bodyPr>
          <a:lstStyle/>
          <a:p>
            <a:pPr>
              <a:lnSpc>
                <a:spcPct val="150000"/>
              </a:lnSpc>
            </a:pPr>
            <a:r>
              <a:rPr lang="en-US" altLang="zh-CN" sz="1000" dirty="0">
                <a:latin typeface="+mn-ea"/>
              </a:rPr>
              <a:t>1</a:t>
            </a:r>
            <a:r>
              <a:rPr lang="zh-CN" altLang="en-US" sz="1000" dirty="0">
                <a:latin typeface="+mn-ea"/>
              </a:rPr>
              <a:t>）</a:t>
            </a:r>
            <a:r>
              <a:rPr lang="zh-CN" altLang="en-US" sz="1000" b="1" dirty="0">
                <a:latin typeface="+mn-ea"/>
              </a:rPr>
              <a:t>用户表</a:t>
            </a:r>
            <a:r>
              <a:rPr lang="zh-CN" altLang="en-US" sz="1000" dirty="0">
                <a:latin typeface="+mn-ea"/>
              </a:rPr>
              <a:t>：</a:t>
            </a:r>
            <a:r>
              <a:rPr lang="en-US" altLang="zh-CN" sz="1000" dirty="0" err="1">
                <a:latin typeface="+mn-ea"/>
              </a:rPr>
              <a:t>user_of_sys</a:t>
            </a:r>
            <a:r>
              <a:rPr lang="zh-CN" altLang="en-US" sz="1000" dirty="0">
                <a:latin typeface="+mn-ea"/>
              </a:rPr>
              <a:t>（</a:t>
            </a:r>
            <a:r>
              <a:rPr lang="en-US" altLang="zh-CN" sz="1000" dirty="0">
                <a:latin typeface="+mn-ea"/>
              </a:rPr>
              <a:t>account</a:t>
            </a:r>
            <a:r>
              <a:rPr lang="zh-CN" altLang="en-US" sz="1000" dirty="0">
                <a:latin typeface="+mn-ea"/>
              </a:rPr>
              <a:t>，</a:t>
            </a:r>
            <a:r>
              <a:rPr lang="en-US" altLang="zh-CN" sz="1000" dirty="0" err="1">
                <a:latin typeface="+mn-ea"/>
              </a:rPr>
              <a:t>passwd,identify,name,belong_to</a:t>
            </a:r>
            <a:r>
              <a:rPr lang="zh-CN" altLang="en-US" sz="1000" dirty="0">
                <a:latin typeface="+mn-ea"/>
              </a:rPr>
              <a:t>）</a:t>
            </a:r>
            <a:br>
              <a:rPr lang="zh-CN" altLang="en-US" sz="1000" dirty="0">
                <a:latin typeface="+mn-ea"/>
              </a:rPr>
            </a:br>
            <a:r>
              <a:rPr lang="en-US" altLang="zh-CN" sz="1000" dirty="0">
                <a:latin typeface="+mn-ea"/>
              </a:rPr>
              <a:t>2</a:t>
            </a:r>
            <a:r>
              <a:rPr lang="zh-CN" altLang="en-US" sz="1000" dirty="0">
                <a:latin typeface="+mn-ea"/>
              </a:rPr>
              <a:t>）</a:t>
            </a:r>
            <a:r>
              <a:rPr lang="zh-CN" altLang="en-US" sz="1000" b="1" dirty="0">
                <a:latin typeface="+mn-ea"/>
              </a:rPr>
              <a:t>会员设置表</a:t>
            </a:r>
            <a:r>
              <a:rPr lang="zh-CN" altLang="en-US" sz="1000" dirty="0">
                <a:latin typeface="+mn-ea"/>
              </a:rPr>
              <a:t>：</a:t>
            </a:r>
            <a:r>
              <a:rPr lang="en-US" altLang="zh-CN" sz="1000" dirty="0" err="1">
                <a:latin typeface="+mn-ea"/>
              </a:rPr>
              <a:t>VIP_set</a:t>
            </a:r>
            <a:r>
              <a:rPr lang="en-US" altLang="zh-CN" sz="1000" dirty="0">
                <a:latin typeface="+mn-ea"/>
              </a:rPr>
              <a:t>(</a:t>
            </a:r>
            <a:r>
              <a:rPr lang="en-US" altLang="zh-CN" sz="1000" dirty="0" err="1">
                <a:latin typeface="+mn-ea"/>
              </a:rPr>
              <a:t>money_of_month,money_of_year</a:t>
            </a:r>
            <a:r>
              <a:rPr lang="en-US" altLang="zh-CN" sz="1000" dirty="0">
                <a:latin typeface="+mn-ea"/>
              </a:rPr>
              <a:t>)</a:t>
            </a:r>
            <a:br>
              <a:rPr lang="en-US" altLang="zh-CN" sz="1000" dirty="0">
                <a:latin typeface="+mn-ea"/>
              </a:rPr>
            </a:br>
            <a:r>
              <a:rPr lang="en-US" altLang="zh-CN" sz="1000" dirty="0">
                <a:latin typeface="+mn-ea"/>
              </a:rPr>
              <a:t>3</a:t>
            </a:r>
            <a:r>
              <a:rPr lang="zh-CN" altLang="en-US" sz="1000" dirty="0">
                <a:latin typeface="+mn-ea"/>
              </a:rPr>
              <a:t>）</a:t>
            </a:r>
            <a:r>
              <a:rPr lang="zh-CN" altLang="en-US" sz="1000" b="1" dirty="0">
                <a:latin typeface="+mn-ea"/>
              </a:rPr>
              <a:t>会员信息表</a:t>
            </a:r>
            <a:r>
              <a:rPr lang="zh-CN" altLang="en-US" sz="1000" dirty="0">
                <a:latin typeface="+mn-ea"/>
              </a:rPr>
              <a:t>：</a:t>
            </a:r>
            <a:r>
              <a:rPr lang="en-US" altLang="zh-CN" sz="1000" dirty="0" err="1">
                <a:latin typeface="+mn-ea"/>
              </a:rPr>
              <a:t>VIP_info</a:t>
            </a:r>
            <a:r>
              <a:rPr lang="en-US" altLang="zh-CN" sz="1000" dirty="0">
                <a:latin typeface="+mn-ea"/>
              </a:rPr>
              <a:t>(</a:t>
            </a:r>
            <a:r>
              <a:rPr lang="en-US" altLang="zh-CN" sz="1000" dirty="0" err="1">
                <a:latin typeface="+mn-ea"/>
              </a:rPr>
              <a:t>car_id</a:t>
            </a:r>
            <a:r>
              <a:rPr lang="en-US" altLang="zh-CN" sz="1000" dirty="0">
                <a:latin typeface="+mn-ea"/>
              </a:rPr>
              <a:t>, </a:t>
            </a:r>
            <a:r>
              <a:rPr lang="en-US" altLang="zh-CN" sz="1000" dirty="0" err="1">
                <a:latin typeface="+mn-ea"/>
              </a:rPr>
              <a:t>phonenum</a:t>
            </a:r>
            <a:r>
              <a:rPr lang="en-US" altLang="zh-CN" sz="1000" dirty="0">
                <a:latin typeface="+mn-ea"/>
              </a:rPr>
              <a:t>, </a:t>
            </a:r>
            <a:r>
              <a:rPr lang="en-US" altLang="zh-CN" sz="1000" dirty="0" err="1">
                <a:latin typeface="+mn-ea"/>
              </a:rPr>
              <a:t>end_time</a:t>
            </a:r>
            <a:r>
              <a:rPr lang="en-US" altLang="zh-CN" sz="1000" dirty="0">
                <a:latin typeface="+mn-ea"/>
              </a:rPr>
              <a:t>)</a:t>
            </a:r>
            <a:br>
              <a:rPr lang="en-US" altLang="zh-CN" sz="1000" dirty="0">
                <a:latin typeface="+mn-ea"/>
              </a:rPr>
            </a:br>
            <a:r>
              <a:rPr lang="en-US" altLang="zh-CN" sz="1000" dirty="0">
                <a:latin typeface="+mn-ea"/>
              </a:rPr>
              <a:t>4</a:t>
            </a:r>
            <a:r>
              <a:rPr lang="zh-CN" altLang="en-US" sz="1000" dirty="0">
                <a:latin typeface="+mn-ea"/>
              </a:rPr>
              <a:t>）</a:t>
            </a:r>
            <a:r>
              <a:rPr lang="zh-CN" altLang="en-US" sz="1000" b="1" dirty="0">
                <a:latin typeface="+mn-ea"/>
              </a:rPr>
              <a:t>车辆记录表</a:t>
            </a:r>
            <a:r>
              <a:rPr lang="zh-CN" altLang="en-US" sz="1000" dirty="0">
                <a:latin typeface="+mn-ea"/>
              </a:rPr>
              <a:t>：</a:t>
            </a:r>
            <a:br>
              <a:rPr lang="zh-CN" altLang="en-US" sz="1000" dirty="0">
                <a:latin typeface="+mn-ea"/>
              </a:rPr>
            </a:br>
            <a:r>
              <a:rPr lang="en-US" altLang="zh-CN" sz="1000" dirty="0" err="1">
                <a:latin typeface="+mn-ea"/>
              </a:rPr>
              <a:t>normal_info</a:t>
            </a:r>
            <a:r>
              <a:rPr lang="en-US" altLang="zh-CN" sz="1000" dirty="0">
                <a:latin typeface="+mn-ea"/>
              </a:rPr>
              <a:t>(car_id,in_datetime,in_picture,out_datetime,out_picture,info_state,wait_time,uploader)</a:t>
            </a:r>
            <a:br>
              <a:rPr lang="en-US" altLang="zh-CN" sz="1000" dirty="0">
                <a:latin typeface="+mn-ea"/>
              </a:rPr>
            </a:br>
            <a:r>
              <a:rPr lang="en-US" altLang="zh-CN" sz="1000" dirty="0">
                <a:latin typeface="+mn-ea"/>
              </a:rPr>
              <a:t>5</a:t>
            </a:r>
            <a:r>
              <a:rPr lang="zh-CN" altLang="en-US" sz="1000" dirty="0">
                <a:latin typeface="+mn-ea"/>
              </a:rPr>
              <a:t>）</a:t>
            </a:r>
            <a:r>
              <a:rPr lang="zh-CN" altLang="en-US" sz="1000" b="1" dirty="0">
                <a:latin typeface="+mn-ea"/>
              </a:rPr>
              <a:t>异常记录表</a:t>
            </a:r>
            <a:r>
              <a:rPr lang="zh-CN" altLang="en-US" sz="1000" dirty="0">
                <a:latin typeface="+mn-ea"/>
              </a:rPr>
              <a:t>：</a:t>
            </a:r>
            <a:r>
              <a:rPr lang="en-US" altLang="zh-CN" sz="1000" dirty="0" err="1">
                <a:latin typeface="+mn-ea"/>
              </a:rPr>
              <a:t>error_info</a:t>
            </a:r>
            <a:r>
              <a:rPr lang="en-US" altLang="zh-CN" sz="1000" dirty="0">
                <a:latin typeface="+mn-ea"/>
              </a:rPr>
              <a:t>(</a:t>
            </a:r>
            <a:r>
              <a:rPr lang="en-US" altLang="zh-CN" sz="1000" dirty="0" err="1">
                <a:latin typeface="+mn-ea"/>
              </a:rPr>
              <a:t>car_id,telephone</a:t>
            </a:r>
            <a:r>
              <a:rPr lang="en-US" altLang="zh-CN" sz="1000" dirty="0">
                <a:latin typeface="+mn-ea"/>
              </a:rPr>
              <a:t>, </a:t>
            </a:r>
            <a:r>
              <a:rPr lang="en-US" altLang="zh-CN" sz="1000" dirty="0" err="1">
                <a:latin typeface="+mn-ea"/>
              </a:rPr>
              <a:t>out_datetime,out_picture</a:t>
            </a:r>
            <a:r>
              <a:rPr lang="en-US" altLang="zh-CN" sz="1000" dirty="0">
                <a:latin typeface="+mn-ea"/>
              </a:rPr>
              <a:t>)</a:t>
            </a:r>
            <a:br>
              <a:rPr lang="en-US" altLang="zh-CN" sz="1000" dirty="0">
                <a:latin typeface="+mn-ea"/>
              </a:rPr>
            </a:br>
            <a:r>
              <a:rPr lang="en-US" altLang="zh-CN" sz="1000" dirty="0">
                <a:latin typeface="+mn-ea"/>
              </a:rPr>
              <a:t>6</a:t>
            </a:r>
            <a:r>
              <a:rPr lang="zh-CN" altLang="en-US" sz="1000" dirty="0">
                <a:latin typeface="+mn-ea"/>
              </a:rPr>
              <a:t>）</a:t>
            </a:r>
            <a:r>
              <a:rPr lang="zh-CN" altLang="en-US" sz="1000" b="1" dirty="0">
                <a:latin typeface="+mn-ea"/>
              </a:rPr>
              <a:t>停车场设置表</a:t>
            </a:r>
            <a:r>
              <a:rPr lang="zh-CN" altLang="en-US" sz="1000" dirty="0">
                <a:latin typeface="+mn-ea"/>
              </a:rPr>
              <a:t>：</a:t>
            </a:r>
            <a:r>
              <a:rPr lang="en-US" altLang="zh-CN" sz="1000" dirty="0" err="1">
                <a:latin typeface="+mn-ea"/>
              </a:rPr>
              <a:t>set_of_sys</a:t>
            </a:r>
            <a:r>
              <a:rPr lang="en-US" altLang="zh-CN" sz="1000" dirty="0">
                <a:latin typeface="+mn-ea"/>
              </a:rPr>
              <a:t>(money_of_hour,money_of_hour_o8hour,money_of_hour_overday,free_time)</a:t>
            </a:r>
            <a:br>
              <a:rPr lang="en-US" altLang="zh-CN" sz="1000" dirty="0">
                <a:latin typeface="+mn-ea"/>
              </a:rPr>
            </a:br>
            <a:r>
              <a:rPr lang="en-US" altLang="zh-CN" sz="1000" dirty="0">
                <a:latin typeface="+mn-ea"/>
              </a:rPr>
              <a:t>7</a:t>
            </a:r>
            <a:r>
              <a:rPr lang="zh-CN" altLang="en-US" sz="1000" dirty="0">
                <a:latin typeface="+mn-ea"/>
              </a:rPr>
              <a:t>）</a:t>
            </a:r>
            <a:r>
              <a:rPr lang="zh-CN" altLang="en-US" sz="1000" b="1" dirty="0">
                <a:latin typeface="+mn-ea"/>
              </a:rPr>
              <a:t>停车场历史设置表</a:t>
            </a:r>
            <a:r>
              <a:rPr lang="en-US" altLang="zh-CN" sz="1000" dirty="0">
                <a:latin typeface="+mn-ea"/>
              </a:rPr>
              <a:t>: </a:t>
            </a:r>
            <a:br>
              <a:rPr lang="en-US" altLang="zh-CN" sz="1000" dirty="0">
                <a:latin typeface="+mn-ea"/>
              </a:rPr>
            </a:br>
            <a:r>
              <a:rPr lang="en-US" altLang="zh-CN" sz="1000" dirty="0" err="1">
                <a:latin typeface="+mn-ea"/>
              </a:rPr>
              <a:t>set_of_history</a:t>
            </a:r>
            <a:r>
              <a:rPr lang="en-US" altLang="zh-CN" sz="1000" dirty="0">
                <a:latin typeface="+mn-ea"/>
              </a:rPr>
              <a:t>(money_of_hour,money_of_hour_o8hour,money_of_hour_overday,free_time)</a:t>
            </a:r>
            <a:br>
              <a:rPr lang="en-US" altLang="zh-CN" sz="1000" dirty="0">
                <a:latin typeface="+mn-ea"/>
              </a:rPr>
            </a:br>
            <a:r>
              <a:rPr lang="en-US" altLang="zh-CN" sz="1000" dirty="0">
                <a:latin typeface="+mn-ea"/>
              </a:rPr>
              <a:t>8</a:t>
            </a:r>
            <a:r>
              <a:rPr lang="zh-CN" altLang="en-US" sz="1000" dirty="0">
                <a:latin typeface="+mn-ea"/>
              </a:rPr>
              <a:t>）</a:t>
            </a:r>
            <a:r>
              <a:rPr lang="zh-CN" altLang="en-US" sz="1000" b="1" dirty="0">
                <a:latin typeface="+mn-ea"/>
              </a:rPr>
              <a:t>收费记录表</a:t>
            </a:r>
            <a:r>
              <a:rPr lang="zh-CN" altLang="en-US" sz="1000" dirty="0">
                <a:latin typeface="+mn-ea"/>
              </a:rPr>
              <a:t>：</a:t>
            </a:r>
            <a:r>
              <a:rPr lang="en-US" altLang="zh-CN" sz="1000" dirty="0" err="1">
                <a:latin typeface="+mn-ea"/>
              </a:rPr>
              <a:t>money_log</a:t>
            </a:r>
            <a:r>
              <a:rPr lang="en-US" altLang="zh-CN" sz="1000" dirty="0">
                <a:latin typeface="+mn-ea"/>
              </a:rPr>
              <a:t>(</a:t>
            </a:r>
            <a:r>
              <a:rPr lang="en-US" altLang="zh-CN" sz="1000" dirty="0" err="1">
                <a:latin typeface="+mn-ea"/>
              </a:rPr>
              <a:t>log_time,gain_money,ex_info</a:t>
            </a:r>
            <a:r>
              <a:rPr lang="en-US" altLang="zh-CN" sz="1000" dirty="0">
                <a:latin typeface="+mn-ea"/>
              </a:rPr>
              <a:t>)</a:t>
            </a:r>
            <a:br>
              <a:rPr lang="en-US" altLang="zh-CN" sz="1000" dirty="0">
                <a:latin typeface="+mn-ea"/>
              </a:rPr>
            </a:br>
            <a:r>
              <a:rPr lang="en-US" altLang="zh-CN" sz="1000" dirty="0">
                <a:latin typeface="+mn-ea"/>
              </a:rPr>
              <a:t>9</a:t>
            </a:r>
            <a:r>
              <a:rPr lang="zh-CN" altLang="en-US" sz="1000" dirty="0">
                <a:latin typeface="+mn-ea"/>
              </a:rPr>
              <a:t>）</a:t>
            </a:r>
            <a:r>
              <a:rPr lang="zh-CN" altLang="en-US" sz="1000" b="1" dirty="0">
                <a:latin typeface="+mn-ea"/>
              </a:rPr>
              <a:t>车位信息表</a:t>
            </a:r>
            <a:r>
              <a:rPr lang="zh-CN" altLang="en-US" sz="1000" dirty="0">
                <a:latin typeface="+mn-ea"/>
              </a:rPr>
              <a:t>：</a:t>
            </a:r>
            <a:r>
              <a:rPr lang="en-US" altLang="zh-CN" sz="1000" dirty="0">
                <a:latin typeface="+mn-ea"/>
              </a:rPr>
              <a:t>place(</a:t>
            </a:r>
            <a:r>
              <a:rPr lang="en-US" altLang="zh-CN" sz="1000" dirty="0" err="1">
                <a:latin typeface="+mn-ea"/>
              </a:rPr>
              <a:t>car_max_num,car_cur_num</a:t>
            </a:r>
            <a:r>
              <a:rPr lang="en-US" altLang="zh-CN" sz="1000" dirty="0">
                <a:latin typeface="+mn-ea"/>
              </a:rPr>
              <a:t>)</a:t>
            </a:r>
            <a:endParaRPr lang="zh-CN" altLang="en-US" sz="1000" dirty="0">
              <a:latin typeface="+mn-ea"/>
            </a:endParaRPr>
          </a:p>
        </p:txBody>
      </p:sp>
    </p:spTree>
    <p:extLst>
      <p:ext uri="{BB962C8B-B14F-4D97-AF65-F5344CB8AC3E}">
        <p14:creationId xmlns:p14="http://schemas.microsoft.com/office/powerpoint/2010/main" val="2737465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advClick="0" advTm="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500"/>
                                        <p:tgtEl>
                                          <p:spTgt spid="4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1000"/>
                                        <p:tgtEl>
                                          <p:spTgt spid="46"/>
                                        </p:tgtEl>
                                      </p:cBhvr>
                                    </p:animEffect>
                                    <p:anim calcmode="lin" valueType="num">
                                      <p:cBhvr>
                                        <p:cTn id="11" dur="1000" fill="hold"/>
                                        <p:tgtEl>
                                          <p:spTgt spid="46"/>
                                        </p:tgtEl>
                                        <p:attrNameLst>
                                          <p:attrName>ppt_x</p:attrName>
                                        </p:attrNameLst>
                                      </p:cBhvr>
                                      <p:tavLst>
                                        <p:tav tm="0">
                                          <p:val>
                                            <p:strVal val="#ppt_x"/>
                                          </p:val>
                                        </p:tav>
                                        <p:tav tm="100000">
                                          <p:val>
                                            <p:strVal val="#ppt_x"/>
                                          </p:val>
                                        </p:tav>
                                      </p:tavLst>
                                    </p:anim>
                                    <p:anim calcmode="lin" valueType="num">
                                      <p:cBhvr>
                                        <p:cTn id="12" dur="1000" fill="hold"/>
                                        <p:tgtEl>
                                          <p:spTgt spid="46"/>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40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par>
                          <p:cTn id="16" fill="hold">
                            <p:stCondLst>
                              <p:cond delay="1000"/>
                            </p:stCondLst>
                            <p:childTnLst>
                              <p:par>
                                <p:cTn id="17" presetID="8" presetClass="emph" presetSubtype="0" fill="hold" nodeType="afterEffect">
                                  <p:stCondLst>
                                    <p:cond delay="0"/>
                                  </p:stCondLst>
                                  <p:childTnLst>
                                    <p:animRot by="-21600000">
                                      <p:cBhvr>
                                        <p:cTn id="18" dur="7200" fill="hold"/>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组合 76"/>
          <p:cNvGrpSpPr/>
          <p:nvPr/>
        </p:nvGrpSpPr>
        <p:grpSpPr>
          <a:xfrm>
            <a:off x="438151" y="843071"/>
            <a:ext cx="3235216" cy="553998"/>
            <a:chOff x="5588636" y="1114370"/>
            <a:chExt cx="3236215" cy="554169"/>
          </a:xfrm>
        </p:grpSpPr>
        <p:sp>
          <p:nvSpPr>
            <p:cNvPr id="78" name="TextBox 77"/>
            <p:cNvSpPr txBox="1"/>
            <p:nvPr/>
          </p:nvSpPr>
          <p:spPr>
            <a:xfrm>
              <a:off x="5760518" y="1114370"/>
              <a:ext cx="3064333" cy="554169"/>
            </a:xfrm>
            <a:prstGeom prst="rect">
              <a:avLst/>
            </a:prstGeom>
            <a:noFill/>
          </p:spPr>
          <p:txBody>
            <a:bodyPr wrap="square" rtlCol="0">
              <a:spAutoFit/>
            </a:bodyPr>
            <a:lstStyle/>
            <a:p>
              <a:pPr algn="l">
                <a:lnSpc>
                  <a:spcPct val="150000"/>
                </a:lnSpc>
              </a:pPr>
              <a:r>
                <a:rPr lang="zh-CN" altLang="en-US" sz="2000" dirty="0">
                  <a:solidFill>
                    <a:srgbClr val="333333"/>
                  </a:solidFill>
                  <a:latin typeface="微软雅黑" panose="020B0503020204020204" pitchFamily="34" charset="-122"/>
                  <a:ea typeface="微软雅黑" panose="020B0503020204020204" pitchFamily="34" charset="-122"/>
                </a:rPr>
                <a:t>信息录入与异常处理</a:t>
              </a:r>
              <a:endParaRPr lang="en-US" altLang="zh-CN" sz="2000" dirty="0">
                <a:solidFill>
                  <a:srgbClr val="333333"/>
                </a:solidFill>
                <a:latin typeface="微软雅黑" panose="020B0503020204020204" pitchFamily="34" charset="-122"/>
                <a:ea typeface="微软雅黑" panose="020B0503020204020204" pitchFamily="34" charset="-122"/>
              </a:endParaRPr>
            </a:p>
          </p:txBody>
        </p:sp>
        <p:sp>
          <p:nvSpPr>
            <p:cNvPr id="79" name="等腰三角形 78"/>
            <p:cNvSpPr/>
            <p:nvPr/>
          </p:nvSpPr>
          <p:spPr>
            <a:xfrm rot="5400000">
              <a:off x="5557751" y="1286736"/>
              <a:ext cx="296215" cy="234445"/>
            </a:xfrm>
            <a:prstGeom prst="triangle">
              <a:avLst>
                <a:gd name="adj" fmla="val 52085"/>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333"/>
                </a:solidFill>
              </a:endParaRPr>
            </a:p>
          </p:txBody>
        </p:sp>
      </p:grpSp>
      <p:sp>
        <p:nvSpPr>
          <p:cNvPr id="2" name="标题 1"/>
          <p:cNvSpPr>
            <a:spLocks noGrp="1"/>
          </p:cNvSpPr>
          <p:nvPr>
            <p:ph type="title"/>
          </p:nvPr>
        </p:nvSpPr>
        <p:spPr/>
        <p:txBody>
          <a:bodyPr/>
          <a:lstStyle/>
          <a:p>
            <a:r>
              <a:rPr lang="zh-CN" altLang="en-US" dirty="0"/>
              <a:t>系统</a:t>
            </a:r>
            <a:r>
              <a:rPr lang="en-US" altLang="zh-CN" dirty="0"/>
              <a:t>ER</a:t>
            </a:r>
            <a:r>
              <a:rPr lang="zh-CN" altLang="en-US" dirty="0"/>
              <a:t>图</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124" y="1397069"/>
            <a:ext cx="6889531" cy="3137339"/>
          </a:xfrm>
          <a:prstGeom prst="rect">
            <a:avLst/>
          </a:prstGeom>
        </p:spPr>
      </p:pic>
    </p:spTree>
    <p:extLst>
      <p:ext uri="{BB962C8B-B14F-4D97-AF65-F5344CB8AC3E}">
        <p14:creationId xmlns:p14="http://schemas.microsoft.com/office/powerpoint/2010/main" val="4118523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advClick="0" advTm="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组合 76"/>
          <p:cNvGrpSpPr/>
          <p:nvPr/>
        </p:nvGrpSpPr>
        <p:grpSpPr>
          <a:xfrm>
            <a:off x="438151" y="843071"/>
            <a:ext cx="3235216" cy="499624"/>
            <a:chOff x="5588636" y="1114370"/>
            <a:chExt cx="3236215" cy="499778"/>
          </a:xfrm>
        </p:grpSpPr>
        <p:sp>
          <p:nvSpPr>
            <p:cNvPr id="78" name="TextBox 77"/>
            <p:cNvSpPr txBox="1"/>
            <p:nvPr/>
          </p:nvSpPr>
          <p:spPr>
            <a:xfrm>
              <a:off x="5760518" y="1114370"/>
              <a:ext cx="3064333" cy="499778"/>
            </a:xfrm>
            <a:prstGeom prst="rect">
              <a:avLst/>
            </a:prstGeom>
            <a:noFill/>
          </p:spPr>
          <p:txBody>
            <a:bodyPr wrap="square" rtlCol="0">
              <a:spAutoFit/>
            </a:bodyPr>
            <a:lstStyle/>
            <a:p>
              <a:pPr algn="l">
                <a:lnSpc>
                  <a:spcPct val="150000"/>
                </a:lnSpc>
              </a:pPr>
              <a:r>
                <a:rPr lang="zh-CN" altLang="en-US" sz="2000" dirty="0">
                  <a:solidFill>
                    <a:srgbClr val="333333"/>
                  </a:solidFill>
                  <a:latin typeface="微软雅黑" panose="020B0503020204020204" pitchFamily="34" charset="-122"/>
                  <a:ea typeface="微软雅黑" panose="020B0503020204020204" pitchFamily="34" charset="-122"/>
                </a:rPr>
                <a:t>费用管理与设置</a:t>
              </a:r>
              <a:endParaRPr lang="en-US" altLang="zh-CN" sz="2000" dirty="0">
                <a:solidFill>
                  <a:srgbClr val="333333"/>
                </a:solidFill>
                <a:latin typeface="微软雅黑" panose="020B0503020204020204" pitchFamily="34" charset="-122"/>
                <a:ea typeface="微软雅黑" panose="020B0503020204020204" pitchFamily="34" charset="-122"/>
              </a:endParaRPr>
            </a:p>
          </p:txBody>
        </p:sp>
        <p:sp>
          <p:nvSpPr>
            <p:cNvPr id="79" name="等腰三角形 78"/>
            <p:cNvSpPr/>
            <p:nvPr/>
          </p:nvSpPr>
          <p:spPr>
            <a:xfrm rot="5400000">
              <a:off x="5557751" y="1286736"/>
              <a:ext cx="296215" cy="234445"/>
            </a:xfrm>
            <a:prstGeom prst="triangle">
              <a:avLst>
                <a:gd name="adj" fmla="val 52085"/>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333"/>
                </a:solidFill>
              </a:endParaRPr>
            </a:p>
          </p:txBody>
        </p:sp>
      </p:grpSp>
      <p:sp>
        <p:nvSpPr>
          <p:cNvPr id="2" name="标题 1"/>
          <p:cNvSpPr>
            <a:spLocks noGrp="1"/>
          </p:cNvSpPr>
          <p:nvPr>
            <p:ph type="title"/>
          </p:nvPr>
        </p:nvSpPr>
        <p:spPr/>
        <p:txBody>
          <a:bodyPr/>
          <a:lstStyle/>
          <a:p>
            <a:r>
              <a:rPr lang="zh-CN" altLang="en-US" dirty="0"/>
              <a:t>系统</a:t>
            </a:r>
            <a:r>
              <a:rPr lang="en-US" altLang="zh-CN" dirty="0"/>
              <a:t>ER</a:t>
            </a:r>
            <a:r>
              <a:rPr lang="zh-CN" altLang="en-US" dirty="0"/>
              <a:t>图</a:t>
            </a:r>
          </a:p>
        </p:txBody>
      </p:sp>
      <p:pic>
        <p:nvPicPr>
          <p:cNvPr id="5" name="图片 4">
            <a:extLst>
              <a:ext uri="{FF2B5EF4-FFF2-40B4-BE49-F238E27FC236}">
                <a16:creationId xmlns:a16="http://schemas.microsoft.com/office/drawing/2014/main" id="{1306CDA6-48CF-4263-A4B8-EFCC81B16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904" y="666806"/>
            <a:ext cx="4969462" cy="4167412"/>
          </a:xfrm>
          <a:prstGeom prst="rect">
            <a:avLst/>
          </a:prstGeom>
        </p:spPr>
      </p:pic>
    </p:spTree>
    <p:extLst>
      <p:ext uri="{BB962C8B-B14F-4D97-AF65-F5344CB8AC3E}">
        <p14:creationId xmlns:p14="http://schemas.microsoft.com/office/powerpoint/2010/main" val="3262171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advClick="0" advTm="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4" cstate="screen"/>
          <a:srcRect l="-70"/>
          <a:stretch>
            <a:fillRect/>
          </a:stretch>
        </p:blipFill>
        <p:spPr>
          <a:xfrm>
            <a:off x="0" y="-12700"/>
            <a:ext cx="9144000" cy="5156200"/>
          </a:xfrm>
          <a:prstGeom prst="rect">
            <a:avLst/>
          </a:prstGeom>
        </p:spPr>
      </p:pic>
      <p:pic>
        <p:nvPicPr>
          <p:cNvPr id="5" name="图片 4"/>
          <p:cNvPicPr>
            <a:picLocks noChangeAspect="1"/>
          </p:cNvPicPr>
          <p:nvPr/>
        </p:nvPicPr>
        <p:blipFill>
          <a:blip r:embed="rId5" cstate="screen"/>
          <a:stretch>
            <a:fillRect/>
          </a:stretch>
        </p:blipFill>
        <p:spPr>
          <a:xfrm>
            <a:off x="531000" y="504754"/>
            <a:ext cx="2910700" cy="1314396"/>
          </a:xfrm>
          <a:prstGeom prst="rect">
            <a:avLst/>
          </a:prstGeom>
        </p:spPr>
      </p:pic>
      <p:sp>
        <p:nvSpPr>
          <p:cNvPr id="2" name="矩形 1"/>
          <p:cNvSpPr/>
          <p:nvPr/>
        </p:nvSpPr>
        <p:spPr>
          <a:xfrm>
            <a:off x="3124200" y="-12700"/>
            <a:ext cx="6019800" cy="5156200"/>
          </a:xfrm>
          <a:custGeom>
            <a:avLst/>
            <a:gdLst>
              <a:gd name="connsiteX0" fmla="*/ 0 w 6019800"/>
              <a:gd name="connsiteY0" fmla="*/ 0 h 5156200"/>
              <a:gd name="connsiteX1" fmla="*/ 6019800 w 6019800"/>
              <a:gd name="connsiteY1" fmla="*/ 0 h 5156200"/>
              <a:gd name="connsiteX2" fmla="*/ 6019800 w 6019800"/>
              <a:gd name="connsiteY2" fmla="*/ 5156200 h 5156200"/>
              <a:gd name="connsiteX3" fmla="*/ 0 w 6019800"/>
              <a:gd name="connsiteY3" fmla="*/ 5156200 h 5156200"/>
              <a:gd name="connsiteX4" fmla="*/ 0 w 6019800"/>
              <a:gd name="connsiteY4" fmla="*/ 0 h 5156200"/>
              <a:gd name="connsiteX0-1" fmla="*/ 0 w 6019800"/>
              <a:gd name="connsiteY0-2" fmla="*/ 0 h 5156200"/>
              <a:gd name="connsiteX1-3" fmla="*/ 6019800 w 6019800"/>
              <a:gd name="connsiteY1-4" fmla="*/ 0 h 5156200"/>
              <a:gd name="connsiteX2-5" fmla="*/ 6019800 w 6019800"/>
              <a:gd name="connsiteY2-6" fmla="*/ 5156200 h 5156200"/>
              <a:gd name="connsiteX3-7" fmla="*/ 1778000 w 6019800"/>
              <a:gd name="connsiteY3-8" fmla="*/ 5156200 h 5156200"/>
              <a:gd name="connsiteX4-9" fmla="*/ 0 w 6019800"/>
              <a:gd name="connsiteY4-10" fmla="*/ 0 h 51562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19800" h="5156200">
                <a:moveTo>
                  <a:pt x="0" y="0"/>
                </a:moveTo>
                <a:lnTo>
                  <a:pt x="6019800" y="0"/>
                </a:lnTo>
                <a:lnTo>
                  <a:pt x="6019800" y="5156200"/>
                </a:lnTo>
                <a:lnTo>
                  <a:pt x="1778000" y="5156200"/>
                </a:lnTo>
                <a:lnTo>
                  <a:pt x="0" y="0"/>
                </a:lnTo>
                <a:close/>
              </a:path>
            </a:pathLst>
          </a:custGeom>
          <a:solidFill>
            <a:srgbClr val="432A1A">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6" cstate="screen"/>
          <a:srcRect/>
          <a:stretch>
            <a:fillRect/>
          </a:stretch>
        </p:blipFill>
        <p:spPr>
          <a:xfrm>
            <a:off x="385608" y="3073232"/>
            <a:ext cx="3603253" cy="2070268"/>
          </a:xfrm>
          <a:prstGeom prst="rect">
            <a:avLst/>
          </a:prstGeom>
        </p:spPr>
      </p:pic>
      <p:sp>
        <p:nvSpPr>
          <p:cNvPr id="9" name="椭圆 8"/>
          <p:cNvSpPr/>
          <p:nvPr>
            <p:custDataLst>
              <p:tags r:id="rId1"/>
            </p:custDataLst>
          </p:nvPr>
        </p:nvSpPr>
        <p:spPr>
          <a:xfrm>
            <a:off x="3271345" y="1872282"/>
            <a:ext cx="1300655" cy="1200950"/>
          </a:xfrm>
          <a:prstGeom prst="ellipse">
            <a:avLst/>
          </a:prstGeom>
          <a:solidFill>
            <a:srgbClr val="FFFFFF"/>
          </a:solidFill>
          <a:ln w="63500" cap="flat" cmpd="sng" algn="ctr">
            <a:solidFill>
              <a:srgbClr val="7C5943"/>
            </a:solidFill>
            <a:prstDash val="solid"/>
          </a:ln>
          <a:effectLst>
            <a:innerShdw blurRad="63500" dist="63500" dir="13200000">
              <a:schemeClr val="tx1">
                <a:alpha val="20000"/>
              </a:schemeClr>
            </a:innerShdw>
          </a:effectLst>
        </p:spPr>
        <p:txBody>
          <a:bodyPr lIns="0" tIns="0" rIns="0" bIns="0" anchor="ctr"/>
          <a:lstStyle/>
          <a:p>
            <a:pPr algn="ctr">
              <a:defRPr/>
            </a:pPr>
            <a:r>
              <a:rPr lang="en-US" sz="6600" kern="0" dirty="0">
                <a:solidFill>
                  <a:srgbClr val="D0691A"/>
                </a:solidFill>
                <a:latin typeface="Impact" panose="020B0806030902050204" pitchFamily="34" charset="0"/>
              </a:rPr>
              <a:t>0</a:t>
            </a:r>
            <a:r>
              <a:rPr lang="en-US" altLang="zh-CN" sz="6600" kern="0" dirty="0">
                <a:solidFill>
                  <a:srgbClr val="D0691A"/>
                </a:solidFill>
                <a:latin typeface="Impact" panose="020B0806030902050204" pitchFamily="34" charset="0"/>
              </a:rPr>
              <a:t>4</a:t>
            </a:r>
            <a:endParaRPr lang="en-US" sz="6600" kern="0" dirty="0">
              <a:solidFill>
                <a:srgbClr val="D0691A"/>
              </a:solidFill>
              <a:latin typeface="Impact" panose="020B0806030902050204" pitchFamily="34" charset="0"/>
            </a:endParaRPr>
          </a:p>
        </p:txBody>
      </p:sp>
      <p:sp>
        <p:nvSpPr>
          <p:cNvPr id="11" name="矩形 10"/>
          <p:cNvSpPr/>
          <p:nvPr>
            <p:custDataLst>
              <p:tags r:id="rId2"/>
            </p:custDataLst>
          </p:nvPr>
        </p:nvSpPr>
        <p:spPr>
          <a:xfrm>
            <a:off x="4719145" y="2125988"/>
            <a:ext cx="3708400" cy="693537"/>
          </a:xfrm>
          <a:prstGeom prst="rect">
            <a:avLst/>
          </a:prstGeom>
          <a:gradFill flip="none" rotWithShape="1">
            <a:gsLst>
              <a:gs pos="0">
                <a:srgbClr val="DB782B">
                  <a:shade val="30000"/>
                  <a:satMod val="115000"/>
                </a:srgbClr>
              </a:gs>
              <a:gs pos="50000">
                <a:srgbClr val="DB782B">
                  <a:shade val="67500"/>
                  <a:satMod val="115000"/>
                </a:srgbClr>
              </a:gs>
              <a:gs pos="100000">
                <a:srgbClr val="DB782B">
                  <a:shade val="100000"/>
                  <a:satMod val="115000"/>
                </a:srgbClr>
              </a:gs>
            </a:gsLst>
            <a:lin ang="2700000" scaled="1"/>
            <a:tileRect/>
          </a:gradFill>
          <a:ln>
            <a:noFill/>
          </a:ln>
        </p:spPr>
        <p:txBody>
          <a:bodyPr lIns="68568" tIns="34284" rIns="68568" bIns="34284" anchor="ctr"/>
          <a:lstStyle/>
          <a:p>
            <a:pPr defTabSz="914400" fontAlgn="base">
              <a:spcBef>
                <a:spcPct val="0"/>
              </a:spcBef>
              <a:spcAft>
                <a:spcPct val="0"/>
              </a:spcAft>
            </a:pPr>
            <a:r>
              <a:rPr lang="zh-CN" altLang="en-US" sz="3200" b="1" kern="0" dirty="0">
                <a:solidFill>
                  <a:schemeClr val="bg1"/>
                </a:solidFill>
              </a:rPr>
              <a:t>团队分工</a:t>
            </a:r>
            <a:endParaRPr lang="en-US" altLang="zh-CN" sz="3200" b="1" kern="0" dirty="0">
              <a:solidFill>
                <a:schemeClr val="bg1"/>
              </a:solidFill>
            </a:endParaRPr>
          </a:p>
        </p:txBody>
      </p:sp>
      <p:sp>
        <p:nvSpPr>
          <p:cNvPr id="7" name="页脚占位符 6"/>
          <p:cNvSpPr>
            <a:spLocks noGrp="1"/>
          </p:cNvSpPr>
          <p:nvPr>
            <p:ph type="ftr" sz="quarter" idx="11"/>
          </p:nvPr>
        </p:nvSpPr>
        <p:spPr/>
        <p:txBody>
          <a:bodyPr/>
          <a:lstStyle/>
          <a:p>
            <a:r>
              <a:rPr lang="zh-CN" altLang="en-US"/>
              <a:t>www.101dao.com</a:t>
            </a:r>
          </a:p>
        </p:txBody>
      </p:sp>
    </p:spTree>
    <p:extLst>
      <p:ext uri="{BB962C8B-B14F-4D97-AF65-F5344CB8AC3E}">
        <p14:creationId xmlns:p14="http://schemas.microsoft.com/office/powerpoint/2010/main" val="24564073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advClick="0" advTm="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750"/>
                                        <p:tgtEl>
                                          <p:spTgt spid="9"/>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团队分工</a:t>
            </a:r>
          </a:p>
        </p:txBody>
      </p:sp>
      <p:pic>
        <p:nvPicPr>
          <p:cNvPr id="7" name="图片 6"/>
          <p:cNvPicPr>
            <a:picLocks noChangeAspect="1"/>
          </p:cNvPicPr>
          <p:nvPr/>
        </p:nvPicPr>
        <p:blipFill rotWithShape="1">
          <a:blip r:embed="rId3" cstate="screen"/>
          <a:srcRect/>
          <a:stretch>
            <a:fillRect/>
          </a:stretch>
        </p:blipFill>
        <p:spPr>
          <a:xfrm>
            <a:off x="0" y="1964777"/>
            <a:ext cx="2573318" cy="1669175"/>
          </a:xfrm>
          <a:prstGeom prst="rect">
            <a:avLst/>
          </a:prstGeom>
        </p:spPr>
      </p:pic>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l="4472" t="3334" r="7270" b="2157"/>
          <a:stretch/>
        </p:blipFill>
        <p:spPr>
          <a:xfrm>
            <a:off x="2644263" y="882869"/>
            <a:ext cx="5730766" cy="4091152"/>
          </a:xfrm>
          <a:prstGeom prst="rect">
            <a:avLst/>
          </a:prstGeom>
        </p:spPr>
      </p:pic>
    </p:spTree>
    <p:extLst>
      <p:ext uri="{BB962C8B-B14F-4D97-AF65-F5344CB8AC3E}">
        <p14:creationId xmlns:p14="http://schemas.microsoft.com/office/powerpoint/2010/main" val="1124105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advClick="0" advTm="0"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screen"/>
          <a:srcRect l="-70"/>
          <a:stretch>
            <a:fillRect/>
          </a:stretch>
        </p:blipFill>
        <p:spPr>
          <a:xfrm>
            <a:off x="0" y="-12700"/>
            <a:ext cx="9144000" cy="5156200"/>
          </a:xfrm>
          <a:prstGeom prst="rect">
            <a:avLst/>
          </a:prstGeom>
        </p:spPr>
      </p:pic>
      <p:pic>
        <p:nvPicPr>
          <p:cNvPr id="4" name="图片 3"/>
          <p:cNvPicPr>
            <a:picLocks noChangeAspect="1"/>
          </p:cNvPicPr>
          <p:nvPr/>
        </p:nvPicPr>
        <p:blipFill rotWithShape="1">
          <a:blip r:embed="rId3" cstate="screen"/>
          <a:srcRect/>
          <a:stretch>
            <a:fillRect/>
          </a:stretch>
        </p:blipFill>
        <p:spPr>
          <a:xfrm>
            <a:off x="868208" y="2066876"/>
            <a:ext cx="5354792" cy="3076624"/>
          </a:xfrm>
          <a:prstGeom prst="rect">
            <a:avLst/>
          </a:prstGeom>
        </p:spPr>
      </p:pic>
      <p:pic>
        <p:nvPicPr>
          <p:cNvPr id="5" name="图片 4"/>
          <p:cNvPicPr>
            <a:picLocks noChangeAspect="1"/>
          </p:cNvPicPr>
          <p:nvPr/>
        </p:nvPicPr>
        <p:blipFill>
          <a:blip r:embed="rId4" cstate="screen"/>
          <a:stretch>
            <a:fillRect/>
          </a:stretch>
        </p:blipFill>
        <p:spPr>
          <a:xfrm>
            <a:off x="531000" y="504754"/>
            <a:ext cx="2910700" cy="1314396"/>
          </a:xfrm>
          <a:prstGeom prst="rect">
            <a:avLst/>
          </a:prstGeom>
        </p:spPr>
      </p:pic>
      <p:sp>
        <p:nvSpPr>
          <p:cNvPr id="7" name="文本框 6"/>
          <p:cNvSpPr txBox="1"/>
          <p:nvPr/>
        </p:nvSpPr>
        <p:spPr>
          <a:xfrm>
            <a:off x="5248971" y="1161952"/>
            <a:ext cx="2954655" cy="646331"/>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0" normalizeH="0" baseline="0" noProof="0" dirty="0">
                <a:ln>
                  <a:noFill/>
                </a:ln>
                <a:solidFill>
                  <a:srgbClr val="432A1A"/>
                </a:solidFill>
                <a:effectLst/>
                <a:uLnTx/>
                <a:uFillTx/>
                <a:latin typeface="+mn-ea"/>
                <a:cs typeface="+mn-cs"/>
              </a:rPr>
              <a:t>程序展示部分</a:t>
            </a:r>
          </a:p>
        </p:txBody>
      </p:sp>
      <p:sp>
        <p:nvSpPr>
          <p:cNvPr id="8" name="文本框 7"/>
          <p:cNvSpPr txBox="1"/>
          <p:nvPr/>
        </p:nvSpPr>
        <p:spPr>
          <a:xfrm>
            <a:off x="5447744" y="703923"/>
            <a:ext cx="2557110" cy="461665"/>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n-US" altLang="zh-CN" sz="2400" i="0" u="none" strike="noStrike" kern="1200" cap="none" spc="0" normalizeH="0" baseline="0" noProof="0" dirty="0">
                <a:ln>
                  <a:noFill/>
                </a:ln>
                <a:solidFill>
                  <a:srgbClr val="432A1A"/>
                </a:solidFill>
                <a:effectLst/>
                <a:uLnTx/>
                <a:uFillTx/>
                <a:latin typeface="+mn-ea"/>
                <a:cs typeface="+mn-cs"/>
              </a:rPr>
              <a:t>2022</a:t>
            </a:r>
            <a:r>
              <a:rPr kumimoji="0" lang="zh-CN" altLang="en-US" sz="2400" i="0" u="none" strike="noStrike" kern="1200" cap="none" spc="0" normalizeH="0" baseline="0" noProof="0" dirty="0">
                <a:ln>
                  <a:noFill/>
                </a:ln>
                <a:solidFill>
                  <a:srgbClr val="432A1A"/>
                </a:solidFill>
                <a:effectLst/>
                <a:uLnTx/>
                <a:uFillTx/>
                <a:latin typeface="+mn-ea"/>
                <a:cs typeface="+mn-cs"/>
              </a:rPr>
              <a:t>年</a:t>
            </a:r>
            <a:r>
              <a:rPr kumimoji="0" lang="en-US" altLang="zh-CN" sz="2400" i="0" u="none" strike="noStrike" kern="1200" cap="none" spc="0" normalizeH="0" baseline="0" noProof="0" dirty="0">
                <a:ln>
                  <a:noFill/>
                </a:ln>
                <a:solidFill>
                  <a:srgbClr val="432A1A"/>
                </a:solidFill>
                <a:effectLst/>
                <a:uLnTx/>
                <a:uFillTx/>
                <a:latin typeface="+mn-ea"/>
                <a:cs typeface="+mn-cs"/>
              </a:rPr>
              <a:t>10</a:t>
            </a:r>
            <a:r>
              <a:rPr kumimoji="0" lang="zh-CN" altLang="en-US" sz="2400" i="0" u="none" strike="noStrike" kern="1200" cap="none" spc="0" normalizeH="0" baseline="0" noProof="0" dirty="0">
                <a:ln>
                  <a:noFill/>
                </a:ln>
                <a:solidFill>
                  <a:srgbClr val="432A1A"/>
                </a:solidFill>
                <a:effectLst/>
                <a:uLnTx/>
                <a:uFillTx/>
                <a:latin typeface="+mn-ea"/>
                <a:cs typeface="+mn-cs"/>
              </a:rPr>
              <a:t>月</a:t>
            </a:r>
            <a:r>
              <a:rPr kumimoji="0" lang="en-US" altLang="zh-CN" sz="2400" i="0" u="none" strike="noStrike" kern="1200" cap="none" spc="0" normalizeH="0" baseline="0" noProof="0" dirty="0">
                <a:ln>
                  <a:noFill/>
                </a:ln>
                <a:solidFill>
                  <a:srgbClr val="432A1A"/>
                </a:solidFill>
                <a:effectLst/>
                <a:uLnTx/>
                <a:uFillTx/>
                <a:latin typeface="+mn-ea"/>
                <a:cs typeface="+mn-cs"/>
              </a:rPr>
              <a:t>21</a:t>
            </a:r>
            <a:r>
              <a:rPr kumimoji="0" lang="zh-CN" altLang="en-US" sz="2400" i="0" u="none" strike="noStrike" kern="1200" cap="none" spc="0" normalizeH="0" baseline="0" noProof="0" dirty="0">
                <a:ln>
                  <a:noFill/>
                </a:ln>
                <a:solidFill>
                  <a:srgbClr val="432A1A"/>
                </a:solidFill>
                <a:effectLst/>
                <a:uLnTx/>
                <a:uFillTx/>
                <a:latin typeface="+mn-ea"/>
                <a:cs typeface="+mn-cs"/>
              </a:rPr>
              <a:t>日</a:t>
            </a:r>
          </a:p>
        </p:txBody>
      </p:sp>
      <p:sp>
        <p:nvSpPr>
          <p:cNvPr id="2" name="页脚占位符 1"/>
          <p:cNvSpPr>
            <a:spLocks noGrp="1"/>
          </p:cNvSpPr>
          <p:nvPr>
            <p:ph type="ftr" sz="quarter" idx="11"/>
          </p:nvPr>
        </p:nvSpPr>
        <p:spPr/>
        <p:txBody>
          <a:bodyPr/>
          <a:lstStyle/>
          <a:p>
            <a:r>
              <a:rPr lang="zh-CN" altLang="en-US"/>
              <a:t>www.101dao.com</a:t>
            </a:r>
          </a:p>
        </p:txBody>
      </p:sp>
      <p:pic>
        <p:nvPicPr>
          <p:cNvPr id="3" name="图片 2" descr="白色-横版"/>
          <p:cNvPicPr>
            <a:picLocks noChangeAspect="1"/>
          </p:cNvPicPr>
          <p:nvPr/>
        </p:nvPicPr>
        <p:blipFill>
          <a:blip r:embed="rId5"/>
          <a:stretch>
            <a:fillRect/>
          </a:stretch>
        </p:blipFill>
        <p:spPr>
          <a:xfrm>
            <a:off x="158750" y="93345"/>
            <a:ext cx="906780" cy="30035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advClick="0" advTm="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00"/>
                                        <p:tgtEl>
                                          <p:spTgt spid="6"/>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1000" fill="hold"/>
                                        <p:tgtEl>
                                          <p:spTgt spid="4"/>
                                        </p:tgtEl>
                                        <p:attrNameLst>
                                          <p:attrName>ppt_x</p:attrName>
                                        </p:attrNameLst>
                                      </p:cBhvr>
                                      <p:tavLst>
                                        <p:tav tm="0">
                                          <p:val>
                                            <p:strVal val="0-#ppt_w/2"/>
                                          </p:val>
                                        </p:tav>
                                        <p:tav tm="100000">
                                          <p:val>
                                            <p:strVal val="#ppt_x"/>
                                          </p:val>
                                        </p:tav>
                                      </p:tavLst>
                                    </p:anim>
                                    <p:anim calcmode="lin" valueType="num">
                                      <p:cBhvr additive="base">
                                        <p:cTn id="18" dur="1000" fill="hold"/>
                                        <p:tgtEl>
                                          <p:spTgt spid="4"/>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3500"/>
                            </p:stCondLst>
                            <p:childTnLst>
                              <p:par>
                                <p:cTn id="24" presetID="10" presetClass="entr" presetSubtype="0" fill="hold" grpId="0" nodeType="afterEffect">
                                  <p:stCondLst>
                                    <p:cond delay="0"/>
                                  </p:stCondLst>
                                  <p:iterate type="lt">
                                    <p:tmPct val="14000"/>
                                  </p:iterate>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0" cstate="screen"/>
          <a:srcRect l="-70"/>
          <a:stretch>
            <a:fillRect/>
          </a:stretch>
        </p:blipFill>
        <p:spPr>
          <a:xfrm>
            <a:off x="0" y="-12700"/>
            <a:ext cx="9144000" cy="5156200"/>
          </a:xfrm>
          <a:prstGeom prst="rect">
            <a:avLst/>
          </a:prstGeom>
        </p:spPr>
      </p:pic>
      <p:pic>
        <p:nvPicPr>
          <p:cNvPr id="5" name="图片 4"/>
          <p:cNvPicPr>
            <a:picLocks noChangeAspect="1"/>
          </p:cNvPicPr>
          <p:nvPr/>
        </p:nvPicPr>
        <p:blipFill>
          <a:blip r:embed="rId11" cstate="screen"/>
          <a:stretch>
            <a:fillRect/>
          </a:stretch>
        </p:blipFill>
        <p:spPr>
          <a:xfrm>
            <a:off x="531000" y="504754"/>
            <a:ext cx="2910700" cy="1314396"/>
          </a:xfrm>
          <a:prstGeom prst="rect">
            <a:avLst/>
          </a:prstGeom>
        </p:spPr>
      </p:pic>
      <p:sp>
        <p:nvSpPr>
          <p:cNvPr id="2" name="矩形 1"/>
          <p:cNvSpPr/>
          <p:nvPr/>
        </p:nvSpPr>
        <p:spPr>
          <a:xfrm>
            <a:off x="3124200" y="-12700"/>
            <a:ext cx="6019800" cy="5156200"/>
          </a:xfrm>
          <a:custGeom>
            <a:avLst/>
            <a:gdLst>
              <a:gd name="connsiteX0" fmla="*/ 0 w 6019800"/>
              <a:gd name="connsiteY0" fmla="*/ 0 h 5156200"/>
              <a:gd name="connsiteX1" fmla="*/ 6019800 w 6019800"/>
              <a:gd name="connsiteY1" fmla="*/ 0 h 5156200"/>
              <a:gd name="connsiteX2" fmla="*/ 6019800 w 6019800"/>
              <a:gd name="connsiteY2" fmla="*/ 5156200 h 5156200"/>
              <a:gd name="connsiteX3" fmla="*/ 0 w 6019800"/>
              <a:gd name="connsiteY3" fmla="*/ 5156200 h 5156200"/>
              <a:gd name="connsiteX4" fmla="*/ 0 w 6019800"/>
              <a:gd name="connsiteY4" fmla="*/ 0 h 5156200"/>
              <a:gd name="connsiteX0-1" fmla="*/ 0 w 6019800"/>
              <a:gd name="connsiteY0-2" fmla="*/ 0 h 5156200"/>
              <a:gd name="connsiteX1-3" fmla="*/ 6019800 w 6019800"/>
              <a:gd name="connsiteY1-4" fmla="*/ 0 h 5156200"/>
              <a:gd name="connsiteX2-5" fmla="*/ 6019800 w 6019800"/>
              <a:gd name="connsiteY2-6" fmla="*/ 5156200 h 5156200"/>
              <a:gd name="connsiteX3-7" fmla="*/ 1778000 w 6019800"/>
              <a:gd name="connsiteY3-8" fmla="*/ 5156200 h 5156200"/>
              <a:gd name="connsiteX4-9" fmla="*/ 0 w 6019800"/>
              <a:gd name="connsiteY4-10" fmla="*/ 0 h 51562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19800" h="5156200">
                <a:moveTo>
                  <a:pt x="0" y="0"/>
                </a:moveTo>
                <a:lnTo>
                  <a:pt x="6019800" y="0"/>
                </a:lnTo>
                <a:lnTo>
                  <a:pt x="6019800" y="5156200"/>
                </a:lnTo>
                <a:lnTo>
                  <a:pt x="1778000" y="5156200"/>
                </a:lnTo>
                <a:lnTo>
                  <a:pt x="0" y="0"/>
                </a:lnTo>
                <a:close/>
              </a:path>
            </a:pathLst>
          </a:custGeom>
          <a:solidFill>
            <a:srgbClr val="432A1A">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2" cstate="screen"/>
          <a:srcRect/>
          <a:stretch>
            <a:fillRect/>
          </a:stretch>
        </p:blipFill>
        <p:spPr>
          <a:xfrm>
            <a:off x="868208" y="2066876"/>
            <a:ext cx="5354792" cy="3076624"/>
          </a:xfrm>
          <a:prstGeom prst="rect">
            <a:avLst/>
          </a:prstGeom>
        </p:spPr>
      </p:pic>
      <p:sp>
        <p:nvSpPr>
          <p:cNvPr id="9" name="椭圆 8"/>
          <p:cNvSpPr/>
          <p:nvPr>
            <p:custDataLst>
              <p:tags r:id="rId1"/>
            </p:custDataLst>
          </p:nvPr>
        </p:nvSpPr>
        <p:spPr>
          <a:xfrm>
            <a:off x="5684258" y="959464"/>
            <a:ext cx="583822" cy="586628"/>
          </a:xfrm>
          <a:prstGeom prst="ellipse">
            <a:avLst/>
          </a:prstGeom>
          <a:solidFill>
            <a:srgbClr val="FFFFFF"/>
          </a:solidFill>
          <a:ln w="63500" cap="flat" cmpd="sng" algn="ctr">
            <a:solidFill>
              <a:srgbClr val="D0691A"/>
            </a:solidFill>
            <a:prstDash val="solid"/>
          </a:ln>
          <a:effectLst>
            <a:innerShdw blurRad="63500" dist="63500" dir="13200000">
              <a:schemeClr val="tx1">
                <a:alpha val="20000"/>
              </a:schemeClr>
            </a:innerShdw>
          </a:effectLst>
        </p:spPr>
        <p:txBody>
          <a:bodyPr lIns="0" tIns="0" rIns="0" bIns="0" anchor="ctr"/>
          <a:lstStyle/>
          <a:p>
            <a:pPr algn="ctr">
              <a:defRPr/>
            </a:pPr>
            <a:r>
              <a:rPr lang="en-US" sz="2400" kern="0" dirty="0">
                <a:solidFill>
                  <a:srgbClr val="D0691A"/>
                </a:solidFill>
                <a:latin typeface="Impact" panose="020B0806030902050204" pitchFamily="34" charset="0"/>
              </a:rPr>
              <a:t>01</a:t>
            </a:r>
          </a:p>
        </p:txBody>
      </p:sp>
      <p:sp>
        <p:nvSpPr>
          <p:cNvPr id="11" name="矩形 10"/>
          <p:cNvSpPr/>
          <p:nvPr>
            <p:custDataLst>
              <p:tags r:id="rId2"/>
            </p:custDataLst>
          </p:nvPr>
        </p:nvSpPr>
        <p:spPr>
          <a:xfrm>
            <a:off x="6515100" y="1130546"/>
            <a:ext cx="2159000" cy="342900"/>
          </a:xfrm>
          <a:prstGeom prst="rect">
            <a:avLst/>
          </a:prstGeom>
          <a:solidFill>
            <a:srgbClr val="D0691A"/>
          </a:solidFill>
          <a:ln w="25400" cap="flat" cmpd="sng" algn="ctr">
            <a:noFill/>
            <a:prstDash val="solid"/>
          </a:ln>
          <a:effectLst/>
        </p:spPr>
        <p:txBody>
          <a:bodyPr lIns="51435" tIns="25718" rIns="51435" bIns="25718" anchor="ctr">
            <a:noAutofit/>
          </a:bodyPr>
          <a:lstStyle/>
          <a:p>
            <a:pPr algn="ctr">
              <a:lnSpc>
                <a:spcPct val="130000"/>
              </a:lnSpc>
              <a:defRPr/>
            </a:pPr>
            <a:r>
              <a:rPr lang="zh-CN" altLang="en-US" sz="1600" b="1" kern="0" dirty="0">
                <a:solidFill>
                  <a:srgbClr val="FFFFFF"/>
                </a:solidFill>
              </a:rPr>
              <a:t>项目背景</a:t>
            </a:r>
            <a:endParaRPr lang="en-US" altLang="zh-CN" sz="1600" b="1" kern="0" dirty="0">
              <a:solidFill>
                <a:srgbClr val="FFFFFF"/>
              </a:solidFill>
            </a:endParaRPr>
          </a:p>
        </p:txBody>
      </p:sp>
      <p:sp>
        <p:nvSpPr>
          <p:cNvPr id="13" name="椭圆 12"/>
          <p:cNvSpPr/>
          <p:nvPr>
            <p:custDataLst>
              <p:tags r:id="rId3"/>
            </p:custDataLst>
          </p:nvPr>
        </p:nvSpPr>
        <p:spPr>
          <a:xfrm>
            <a:off x="5674673" y="1742432"/>
            <a:ext cx="602993" cy="605891"/>
          </a:xfrm>
          <a:prstGeom prst="ellipse">
            <a:avLst/>
          </a:prstGeom>
          <a:solidFill>
            <a:srgbClr val="FFFFFF"/>
          </a:solidFill>
          <a:ln w="63500" cap="flat" cmpd="sng" algn="ctr">
            <a:solidFill>
              <a:srgbClr val="D0691A"/>
            </a:solidFill>
            <a:prstDash val="solid"/>
          </a:ln>
          <a:effectLst>
            <a:innerShdw blurRad="63500" dist="63500" dir="13200000">
              <a:schemeClr val="tx1">
                <a:alpha val="20000"/>
              </a:schemeClr>
            </a:innerShdw>
          </a:effectLst>
        </p:spPr>
        <p:txBody>
          <a:bodyPr lIns="0" tIns="0" rIns="0" bIns="0" anchor="ctr"/>
          <a:lstStyle/>
          <a:p>
            <a:pPr algn="ctr">
              <a:defRPr/>
            </a:pPr>
            <a:r>
              <a:rPr lang="en-US" sz="2400" kern="0" dirty="0">
                <a:solidFill>
                  <a:srgbClr val="D0691A"/>
                </a:solidFill>
                <a:latin typeface="Impact" panose="020B0806030902050204" pitchFamily="34" charset="0"/>
              </a:rPr>
              <a:t>02</a:t>
            </a:r>
          </a:p>
        </p:txBody>
      </p:sp>
      <p:sp>
        <p:nvSpPr>
          <p:cNvPr id="16" name="矩形 15"/>
          <p:cNvSpPr/>
          <p:nvPr>
            <p:custDataLst>
              <p:tags r:id="rId4"/>
            </p:custDataLst>
          </p:nvPr>
        </p:nvSpPr>
        <p:spPr>
          <a:xfrm>
            <a:off x="6515100" y="1930439"/>
            <a:ext cx="2159000" cy="342900"/>
          </a:xfrm>
          <a:prstGeom prst="rect">
            <a:avLst/>
          </a:prstGeom>
          <a:solidFill>
            <a:srgbClr val="D0691A"/>
          </a:solidFill>
          <a:ln w="25400" cap="flat" cmpd="sng" algn="ctr">
            <a:noFill/>
            <a:prstDash val="solid"/>
          </a:ln>
          <a:effectLst/>
        </p:spPr>
        <p:txBody>
          <a:bodyPr lIns="51435" tIns="25718" rIns="51435" bIns="25718" anchor="ctr">
            <a:normAutofit/>
          </a:bodyPr>
          <a:lstStyle/>
          <a:p>
            <a:pPr lvl="0" algn="ctr">
              <a:lnSpc>
                <a:spcPct val="130000"/>
              </a:lnSpc>
              <a:defRPr/>
            </a:pPr>
            <a:r>
              <a:rPr lang="zh-CN" altLang="en-US" sz="1600" b="1" kern="0" dirty="0">
                <a:solidFill>
                  <a:srgbClr val="FFFFFF"/>
                </a:solidFill>
              </a:rPr>
              <a:t>系统架构</a:t>
            </a:r>
            <a:endParaRPr lang="en-US" altLang="zh-CN" sz="1600" b="1" kern="0" dirty="0">
              <a:solidFill>
                <a:srgbClr val="FFFFFF"/>
              </a:solidFill>
            </a:endParaRPr>
          </a:p>
        </p:txBody>
      </p:sp>
      <p:sp>
        <p:nvSpPr>
          <p:cNvPr id="18" name="椭圆 17"/>
          <p:cNvSpPr/>
          <p:nvPr>
            <p:custDataLst>
              <p:tags r:id="rId5"/>
            </p:custDataLst>
          </p:nvPr>
        </p:nvSpPr>
        <p:spPr>
          <a:xfrm>
            <a:off x="5674673" y="2544663"/>
            <a:ext cx="602993" cy="605891"/>
          </a:xfrm>
          <a:prstGeom prst="ellipse">
            <a:avLst/>
          </a:prstGeom>
          <a:solidFill>
            <a:srgbClr val="FFFFFF"/>
          </a:solidFill>
          <a:ln w="63500" cap="flat" cmpd="sng" algn="ctr">
            <a:solidFill>
              <a:srgbClr val="D0691A"/>
            </a:solidFill>
            <a:prstDash val="solid"/>
          </a:ln>
          <a:effectLst>
            <a:innerShdw blurRad="63500" dist="63500" dir="13200000">
              <a:schemeClr val="tx1">
                <a:alpha val="20000"/>
              </a:schemeClr>
            </a:innerShdw>
          </a:effectLst>
        </p:spPr>
        <p:txBody>
          <a:bodyPr lIns="0" tIns="0" rIns="0" bIns="0" anchor="ctr"/>
          <a:lstStyle/>
          <a:p>
            <a:pPr algn="ctr">
              <a:defRPr/>
            </a:pPr>
            <a:r>
              <a:rPr lang="en-US" sz="2400" kern="0" dirty="0">
                <a:solidFill>
                  <a:srgbClr val="D0691A"/>
                </a:solidFill>
                <a:latin typeface="Impact" panose="020B0806030902050204" pitchFamily="34" charset="0"/>
              </a:rPr>
              <a:t>03</a:t>
            </a:r>
          </a:p>
        </p:txBody>
      </p:sp>
      <p:sp>
        <p:nvSpPr>
          <p:cNvPr id="20" name="矩形 19"/>
          <p:cNvSpPr/>
          <p:nvPr>
            <p:custDataLst>
              <p:tags r:id="rId6"/>
            </p:custDataLst>
          </p:nvPr>
        </p:nvSpPr>
        <p:spPr>
          <a:xfrm>
            <a:off x="6515100" y="2730332"/>
            <a:ext cx="2159000" cy="342900"/>
          </a:xfrm>
          <a:prstGeom prst="rect">
            <a:avLst/>
          </a:prstGeom>
          <a:solidFill>
            <a:srgbClr val="D0691A"/>
          </a:solidFill>
          <a:ln w="25400" cap="flat" cmpd="sng" algn="ctr">
            <a:noFill/>
            <a:prstDash val="solid"/>
          </a:ln>
          <a:effectLst/>
        </p:spPr>
        <p:txBody>
          <a:bodyPr lIns="51435" tIns="25718" rIns="51435" bIns="25718" anchor="ctr">
            <a:normAutofit/>
          </a:bodyPr>
          <a:lstStyle/>
          <a:p>
            <a:pPr lvl="0" algn="ctr">
              <a:lnSpc>
                <a:spcPct val="130000"/>
              </a:lnSpc>
              <a:defRPr/>
            </a:pPr>
            <a:r>
              <a:rPr lang="zh-CN" altLang="en-US" sz="1600" b="1" kern="0" dirty="0">
                <a:solidFill>
                  <a:srgbClr val="FFFFFF"/>
                </a:solidFill>
              </a:rPr>
              <a:t>数据库设计</a:t>
            </a:r>
            <a:endParaRPr lang="en-US" altLang="zh-CN" sz="1600" b="1" kern="0" dirty="0">
              <a:solidFill>
                <a:srgbClr val="FFFFFF"/>
              </a:solidFill>
            </a:endParaRPr>
          </a:p>
        </p:txBody>
      </p:sp>
      <p:sp>
        <p:nvSpPr>
          <p:cNvPr id="22" name="椭圆 21"/>
          <p:cNvSpPr/>
          <p:nvPr>
            <p:custDataLst>
              <p:tags r:id="rId7"/>
            </p:custDataLst>
          </p:nvPr>
        </p:nvSpPr>
        <p:spPr>
          <a:xfrm>
            <a:off x="5674673" y="3346894"/>
            <a:ext cx="602993" cy="605891"/>
          </a:xfrm>
          <a:prstGeom prst="ellipse">
            <a:avLst/>
          </a:prstGeom>
          <a:solidFill>
            <a:srgbClr val="FFFFFF"/>
          </a:solidFill>
          <a:ln w="63500" cap="flat" cmpd="sng" algn="ctr">
            <a:solidFill>
              <a:srgbClr val="D0691A"/>
            </a:solidFill>
            <a:prstDash val="solid"/>
          </a:ln>
          <a:effectLst>
            <a:innerShdw blurRad="63500" dist="63500" dir="13200000">
              <a:schemeClr val="tx1">
                <a:alpha val="20000"/>
              </a:schemeClr>
            </a:innerShdw>
          </a:effectLst>
        </p:spPr>
        <p:txBody>
          <a:bodyPr lIns="0" tIns="0" rIns="0" bIns="0" anchor="ctr"/>
          <a:lstStyle/>
          <a:p>
            <a:pPr algn="ctr">
              <a:defRPr/>
            </a:pPr>
            <a:r>
              <a:rPr lang="en-US" sz="2400" kern="0" dirty="0">
                <a:solidFill>
                  <a:srgbClr val="D0691A"/>
                </a:solidFill>
                <a:latin typeface="Impact" panose="020B0806030902050204" pitchFamily="34" charset="0"/>
              </a:rPr>
              <a:t>04</a:t>
            </a:r>
          </a:p>
        </p:txBody>
      </p:sp>
      <p:sp>
        <p:nvSpPr>
          <p:cNvPr id="24" name="矩形 23"/>
          <p:cNvSpPr/>
          <p:nvPr>
            <p:custDataLst>
              <p:tags r:id="rId8"/>
            </p:custDataLst>
          </p:nvPr>
        </p:nvSpPr>
        <p:spPr>
          <a:xfrm>
            <a:off x="6515100" y="3530225"/>
            <a:ext cx="2159000" cy="344091"/>
          </a:xfrm>
          <a:prstGeom prst="rect">
            <a:avLst/>
          </a:prstGeom>
          <a:solidFill>
            <a:srgbClr val="D0691A"/>
          </a:solidFill>
          <a:ln w="25400" cap="flat" cmpd="sng" algn="ctr">
            <a:noFill/>
            <a:prstDash val="solid"/>
          </a:ln>
          <a:effectLst/>
        </p:spPr>
        <p:txBody>
          <a:bodyPr lIns="51435" tIns="25718" rIns="51435" bIns="25718" anchor="ctr">
            <a:normAutofit/>
          </a:bodyPr>
          <a:lstStyle/>
          <a:p>
            <a:pPr lvl="0" algn="ctr">
              <a:lnSpc>
                <a:spcPct val="130000"/>
              </a:lnSpc>
              <a:defRPr/>
            </a:pPr>
            <a:r>
              <a:rPr lang="zh-CN" altLang="en-US" sz="1600" b="1" kern="0" dirty="0">
                <a:solidFill>
                  <a:srgbClr val="FFFFFF"/>
                </a:solidFill>
              </a:rPr>
              <a:t>项目分工</a:t>
            </a:r>
            <a:endParaRPr lang="en-US" altLang="zh-CN" sz="1600" b="1" kern="0" dirty="0">
              <a:solidFill>
                <a:srgbClr val="FFFFFF"/>
              </a:solidFill>
            </a:endParaRPr>
          </a:p>
        </p:txBody>
      </p:sp>
      <p:sp>
        <p:nvSpPr>
          <p:cNvPr id="3" name="页脚占位符 2"/>
          <p:cNvSpPr>
            <a:spLocks noGrp="1"/>
          </p:cNvSpPr>
          <p:nvPr>
            <p:ph type="ftr" sz="quarter" idx="11"/>
          </p:nvPr>
        </p:nvSpPr>
        <p:spPr/>
        <p:txBody>
          <a:bodyPr/>
          <a:lstStyle/>
          <a:p>
            <a:r>
              <a:rPr lang="zh-CN" altLang="en-US"/>
              <a:t>www.101dao.com</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advClick="0" advTm="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750"/>
                                        <p:tgtEl>
                                          <p:spTgt spid="9"/>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heel(1)">
                                      <p:cBhvr>
                                        <p:cTn id="15" dur="750"/>
                                        <p:tgtEl>
                                          <p:spTgt spid="13"/>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3000"/>
                            </p:stCondLst>
                            <p:childTnLst>
                              <p:par>
                                <p:cTn id="21" presetID="21" presetClass="entr" presetSubtype="1"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heel(1)">
                                      <p:cBhvr>
                                        <p:cTn id="23" dur="750"/>
                                        <p:tgtEl>
                                          <p:spTgt spid="18"/>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par>
                          <p:cTn id="28" fill="hold">
                            <p:stCondLst>
                              <p:cond delay="4500"/>
                            </p:stCondLst>
                            <p:childTnLst>
                              <p:par>
                                <p:cTn id="29" presetID="21" presetClass="entr" presetSubtype="1"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heel(1)">
                                      <p:cBhvr>
                                        <p:cTn id="31" dur="750"/>
                                        <p:tgtEl>
                                          <p:spTgt spid="22"/>
                                        </p:tgtEl>
                                      </p:cBhvr>
                                    </p:animEffect>
                                  </p:childTnLst>
                                </p:cTn>
                              </p:par>
                            </p:childTnLst>
                          </p:cTn>
                        </p:par>
                        <p:par>
                          <p:cTn id="32" fill="hold">
                            <p:stCondLst>
                              <p:cond delay="5500"/>
                            </p:stCondLst>
                            <p:childTnLst>
                              <p:par>
                                <p:cTn id="33" presetID="22" presetClass="entr" presetSubtype="8"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6" grpId="0" animBg="1"/>
      <p:bldP spid="18" grpId="0" animBg="1"/>
      <p:bldP spid="20" grpId="0" animBg="1"/>
      <p:bldP spid="22"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4" cstate="screen"/>
          <a:srcRect l="-70"/>
          <a:stretch>
            <a:fillRect/>
          </a:stretch>
        </p:blipFill>
        <p:spPr>
          <a:xfrm>
            <a:off x="0" y="-12700"/>
            <a:ext cx="9144000" cy="5156200"/>
          </a:xfrm>
          <a:prstGeom prst="rect">
            <a:avLst/>
          </a:prstGeom>
        </p:spPr>
      </p:pic>
      <p:pic>
        <p:nvPicPr>
          <p:cNvPr id="5" name="图片 4"/>
          <p:cNvPicPr>
            <a:picLocks noChangeAspect="1"/>
          </p:cNvPicPr>
          <p:nvPr/>
        </p:nvPicPr>
        <p:blipFill>
          <a:blip r:embed="rId5" cstate="screen"/>
          <a:stretch>
            <a:fillRect/>
          </a:stretch>
        </p:blipFill>
        <p:spPr>
          <a:xfrm>
            <a:off x="531000" y="504754"/>
            <a:ext cx="2910700" cy="1314396"/>
          </a:xfrm>
          <a:prstGeom prst="rect">
            <a:avLst/>
          </a:prstGeom>
        </p:spPr>
      </p:pic>
      <p:sp>
        <p:nvSpPr>
          <p:cNvPr id="2" name="矩形 1"/>
          <p:cNvSpPr/>
          <p:nvPr/>
        </p:nvSpPr>
        <p:spPr>
          <a:xfrm>
            <a:off x="3124200" y="-12700"/>
            <a:ext cx="6019800" cy="5156200"/>
          </a:xfrm>
          <a:custGeom>
            <a:avLst/>
            <a:gdLst>
              <a:gd name="connsiteX0" fmla="*/ 0 w 6019800"/>
              <a:gd name="connsiteY0" fmla="*/ 0 h 5156200"/>
              <a:gd name="connsiteX1" fmla="*/ 6019800 w 6019800"/>
              <a:gd name="connsiteY1" fmla="*/ 0 h 5156200"/>
              <a:gd name="connsiteX2" fmla="*/ 6019800 w 6019800"/>
              <a:gd name="connsiteY2" fmla="*/ 5156200 h 5156200"/>
              <a:gd name="connsiteX3" fmla="*/ 0 w 6019800"/>
              <a:gd name="connsiteY3" fmla="*/ 5156200 h 5156200"/>
              <a:gd name="connsiteX4" fmla="*/ 0 w 6019800"/>
              <a:gd name="connsiteY4" fmla="*/ 0 h 5156200"/>
              <a:gd name="connsiteX0-1" fmla="*/ 0 w 6019800"/>
              <a:gd name="connsiteY0-2" fmla="*/ 0 h 5156200"/>
              <a:gd name="connsiteX1-3" fmla="*/ 6019800 w 6019800"/>
              <a:gd name="connsiteY1-4" fmla="*/ 0 h 5156200"/>
              <a:gd name="connsiteX2-5" fmla="*/ 6019800 w 6019800"/>
              <a:gd name="connsiteY2-6" fmla="*/ 5156200 h 5156200"/>
              <a:gd name="connsiteX3-7" fmla="*/ 1778000 w 6019800"/>
              <a:gd name="connsiteY3-8" fmla="*/ 5156200 h 5156200"/>
              <a:gd name="connsiteX4-9" fmla="*/ 0 w 6019800"/>
              <a:gd name="connsiteY4-10" fmla="*/ 0 h 51562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19800" h="5156200">
                <a:moveTo>
                  <a:pt x="0" y="0"/>
                </a:moveTo>
                <a:lnTo>
                  <a:pt x="6019800" y="0"/>
                </a:lnTo>
                <a:lnTo>
                  <a:pt x="6019800" y="5156200"/>
                </a:lnTo>
                <a:lnTo>
                  <a:pt x="1778000" y="5156200"/>
                </a:lnTo>
                <a:lnTo>
                  <a:pt x="0" y="0"/>
                </a:lnTo>
                <a:close/>
              </a:path>
            </a:pathLst>
          </a:custGeom>
          <a:solidFill>
            <a:srgbClr val="432A1A">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6" cstate="screen"/>
          <a:srcRect/>
          <a:stretch>
            <a:fillRect/>
          </a:stretch>
        </p:blipFill>
        <p:spPr>
          <a:xfrm>
            <a:off x="385608" y="3073232"/>
            <a:ext cx="3603253" cy="2070268"/>
          </a:xfrm>
          <a:prstGeom prst="rect">
            <a:avLst/>
          </a:prstGeom>
        </p:spPr>
      </p:pic>
      <p:sp>
        <p:nvSpPr>
          <p:cNvPr id="9" name="椭圆 8"/>
          <p:cNvSpPr/>
          <p:nvPr>
            <p:custDataLst>
              <p:tags r:id="rId1"/>
            </p:custDataLst>
          </p:nvPr>
        </p:nvSpPr>
        <p:spPr>
          <a:xfrm>
            <a:off x="3376792" y="1872282"/>
            <a:ext cx="1195208" cy="1200950"/>
          </a:xfrm>
          <a:prstGeom prst="ellipse">
            <a:avLst/>
          </a:prstGeom>
          <a:solidFill>
            <a:srgbClr val="FFFFFF"/>
          </a:solidFill>
          <a:ln w="63500" cap="flat" cmpd="sng" algn="ctr">
            <a:solidFill>
              <a:srgbClr val="7C5943"/>
            </a:solidFill>
            <a:prstDash val="solid"/>
          </a:ln>
          <a:effectLst>
            <a:innerShdw blurRad="63500" dist="63500" dir="13200000">
              <a:schemeClr val="tx1">
                <a:alpha val="20000"/>
              </a:schemeClr>
            </a:innerShdw>
          </a:effectLst>
        </p:spPr>
        <p:txBody>
          <a:bodyPr lIns="0" tIns="0" rIns="0" bIns="0" anchor="ctr"/>
          <a:lstStyle/>
          <a:p>
            <a:pPr algn="ctr">
              <a:defRPr/>
            </a:pPr>
            <a:r>
              <a:rPr lang="en-US" sz="6600" kern="0" dirty="0">
                <a:solidFill>
                  <a:srgbClr val="D0691A"/>
                </a:solidFill>
                <a:latin typeface="Impact" panose="020B0806030902050204" pitchFamily="34" charset="0"/>
              </a:rPr>
              <a:t>01</a:t>
            </a:r>
          </a:p>
        </p:txBody>
      </p:sp>
      <p:sp>
        <p:nvSpPr>
          <p:cNvPr id="11" name="矩形 10"/>
          <p:cNvSpPr/>
          <p:nvPr>
            <p:custDataLst>
              <p:tags r:id="rId2"/>
            </p:custDataLst>
          </p:nvPr>
        </p:nvSpPr>
        <p:spPr>
          <a:xfrm>
            <a:off x="5069163" y="1757022"/>
            <a:ext cx="3708400" cy="693537"/>
          </a:xfrm>
          <a:prstGeom prst="rect">
            <a:avLst/>
          </a:prstGeom>
          <a:gradFill flip="none" rotWithShape="1">
            <a:gsLst>
              <a:gs pos="0">
                <a:srgbClr val="DB782B">
                  <a:shade val="30000"/>
                  <a:satMod val="115000"/>
                </a:srgbClr>
              </a:gs>
              <a:gs pos="50000">
                <a:srgbClr val="DB782B">
                  <a:shade val="67500"/>
                  <a:satMod val="115000"/>
                </a:srgbClr>
              </a:gs>
              <a:gs pos="100000">
                <a:srgbClr val="DB782B">
                  <a:shade val="100000"/>
                  <a:satMod val="115000"/>
                </a:srgbClr>
              </a:gs>
            </a:gsLst>
            <a:lin ang="2700000" scaled="1"/>
            <a:tileRect/>
          </a:gradFill>
          <a:ln>
            <a:noFill/>
          </a:ln>
        </p:spPr>
        <p:txBody>
          <a:bodyPr lIns="68568" tIns="34284" rIns="68568" bIns="34284" anchor="ctr"/>
          <a:lstStyle/>
          <a:p>
            <a:pPr defTabSz="914400" fontAlgn="base">
              <a:spcBef>
                <a:spcPct val="0"/>
              </a:spcBef>
              <a:spcAft>
                <a:spcPct val="0"/>
              </a:spcAft>
            </a:pPr>
            <a:r>
              <a:rPr lang="zh-CN" altLang="en-US" sz="3200" b="1" kern="0" dirty="0">
                <a:solidFill>
                  <a:schemeClr val="bg1"/>
                </a:solidFill>
              </a:rPr>
              <a:t>项目背景</a:t>
            </a:r>
            <a:endParaRPr lang="en-US" altLang="zh-CN" sz="3200" b="1" kern="0" dirty="0">
              <a:solidFill>
                <a:schemeClr val="bg1"/>
              </a:solidFill>
            </a:endParaRPr>
          </a:p>
        </p:txBody>
      </p:sp>
      <p:sp>
        <p:nvSpPr>
          <p:cNvPr id="15" name="文本框 14"/>
          <p:cNvSpPr txBox="1"/>
          <p:nvPr/>
        </p:nvSpPr>
        <p:spPr>
          <a:xfrm>
            <a:off x="5067302" y="2802232"/>
            <a:ext cx="1499128"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solidFill>
                  <a:schemeClr val="bg1"/>
                </a:solidFill>
              </a:rPr>
              <a:t>课题背景</a:t>
            </a:r>
          </a:p>
        </p:txBody>
      </p:sp>
      <p:sp>
        <p:nvSpPr>
          <p:cNvPr id="17" name="文本框 16"/>
          <p:cNvSpPr txBox="1"/>
          <p:nvPr/>
        </p:nvSpPr>
        <p:spPr>
          <a:xfrm>
            <a:off x="7142959" y="2802232"/>
            <a:ext cx="1499128" cy="400110"/>
          </a:xfrm>
          <a:prstGeom prst="rect">
            <a:avLst/>
          </a:prstGeom>
          <a:noFill/>
        </p:spPr>
        <p:txBody>
          <a:bodyPr wrap="none" rtlCol="0">
            <a:spAutoFit/>
          </a:bodyPr>
          <a:lstStyle/>
          <a:p>
            <a:pPr marL="285750" indent="-285750">
              <a:buFont typeface="Wingdings" panose="05000000000000000000" pitchFamily="2" charset="2"/>
              <a:buChar char="Ø"/>
            </a:pPr>
            <a:r>
              <a:rPr lang="zh-CN" altLang="en-US" sz="2000" dirty="0">
                <a:solidFill>
                  <a:schemeClr val="bg1"/>
                </a:solidFill>
              </a:rPr>
              <a:t>需求分析</a:t>
            </a:r>
          </a:p>
        </p:txBody>
      </p:sp>
      <p:sp>
        <p:nvSpPr>
          <p:cNvPr id="7" name="页脚占位符 6"/>
          <p:cNvSpPr>
            <a:spLocks noGrp="1"/>
          </p:cNvSpPr>
          <p:nvPr>
            <p:ph type="ftr" sz="quarter" idx="11"/>
          </p:nvPr>
        </p:nvSpPr>
        <p:spPr/>
        <p:txBody>
          <a:bodyPr/>
          <a:lstStyle/>
          <a:p>
            <a:r>
              <a:rPr lang="zh-CN" altLang="en-US"/>
              <a:t>www.101dao.com</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advClick="0" advTm="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750"/>
                                        <p:tgtEl>
                                          <p:spTgt spid="9"/>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250"/>
                            </p:stCondLst>
                            <p:childTnLst>
                              <p:par>
                                <p:cTn id="13" presetID="2" presetClass="entr" presetSubtype="4"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par>
                          <p:cTn id="17" fill="hold">
                            <p:stCondLst>
                              <p:cond delay="1750"/>
                            </p:stCondLst>
                            <p:childTnLst>
                              <p:par>
                                <p:cTn id="18" presetID="2" presetClass="entr" presetSubtype="4"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65"/>
          <p:cNvSpPr>
            <a:spLocks noChangeArrowheads="1"/>
          </p:cNvSpPr>
          <p:nvPr/>
        </p:nvSpPr>
        <p:spPr bwMode="auto">
          <a:xfrm rot="10800000">
            <a:off x="4609121" y="4559270"/>
            <a:ext cx="4427263" cy="648548"/>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lIns="68567" tIns="34283" rIns="68567" bIns="34283" anchor="ctr"/>
          <a:lstStyle/>
          <a:p>
            <a:pPr>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47" name="Rectangle 5"/>
          <p:cNvSpPr>
            <a:spLocks noChangeArrowheads="1"/>
          </p:cNvSpPr>
          <p:nvPr/>
        </p:nvSpPr>
        <p:spPr bwMode="auto">
          <a:xfrm>
            <a:off x="6757527" y="2672252"/>
            <a:ext cx="128570" cy="2156221"/>
          </a:xfrm>
          <a:prstGeom prst="rect">
            <a:avLst/>
          </a:prstGeom>
          <a:gradFill rotWithShape="0">
            <a:gsLst>
              <a:gs pos="0">
                <a:sysClr val="window" lastClr="FFFFFF">
                  <a:lumMod val="85000"/>
                </a:sysClr>
              </a:gs>
              <a:gs pos="100000">
                <a:sysClr val="windowText" lastClr="000000">
                  <a:lumMod val="85000"/>
                  <a:lumOff val="15000"/>
                </a:sysClr>
              </a:gs>
            </a:gsLst>
            <a:lin ang="0"/>
          </a:gradFill>
          <a:ln>
            <a:noFill/>
          </a:ln>
        </p:spPr>
        <p:txBody>
          <a:bodyPr lIns="91422" tIns="45711" rIns="91422" bIns="4571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fontAlgn="base">
              <a:spcBef>
                <a:spcPct val="0"/>
              </a:spcBef>
              <a:spcAft>
                <a:spcPct val="0"/>
              </a:spcAft>
              <a:defRPr/>
            </a:pPr>
            <a:endParaRPr lang="zh-CN" altLang="en-US" sz="1500" kern="0">
              <a:solidFill>
                <a:srgbClr val="000000"/>
              </a:solidFill>
              <a:latin typeface="微软雅黑" panose="020B0503020204020204" pitchFamily="34" charset="-122"/>
              <a:ea typeface="微软雅黑" panose="020B0503020204020204" pitchFamily="34" charset="-122"/>
            </a:endParaRPr>
          </a:p>
        </p:txBody>
      </p:sp>
      <p:grpSp>
        <p:nvGrpSpPr>
          <p:cNvPr id="48" name="组合 47"/>
          <p:cNvGrpSpPr/>
          <p:nvPr/>
        </p:nvGrpSpPr>
        <p:grpSpPr bwMode="auto">
          <a:xfrm>
            <a:off x="4928797" y="583773"/>
            <a:ext cx="3771391" cy="3692128"/>
            <a:chOff x="2238026" y="1162668"/>
            <a:chExt cx="5028877" cy="4922375"/>
          </a:xfrm>
        </p:grpSpPr>
        <p:sp>
          <p:nvSpPr>
            <p:cNvPr id="49" name="Freeform 6"/>
            <p:cNvSpPr/>
            <p:nvPr/>
          </p:nvSpPr>
          <p:spPr bwMode="auto">
            <a:xfrm>
              <a:off x="4756562" y="2942263"/>
              <a:ext cx="2510341" cy="2003069"/>
            </a:xfrm>
            <a:custGeom>
              <a:avLst/>
              <a:gdLst>
                <a:gd name="T0" fmla="*/ 2147483647 w 1002"/>
                <a:gd name="T1" fmla="*/ 2147483647 h 799"/>
                <a:gd name="T2" fmla="*/ 2147483647 w 1002"/>
                <a:gd name="T3" fmla="*/ 2147483647 h 799"/>
                <a:gd name="T4" fmla="*/ 2147483647 w 1002"/>
                <a:gd name="T5" fmla="*/ 0 h 799"/>
                <a:gd name="T6" fmla="*/ 2147483647 w 1002"/>
                <a:gd name="T7" fmla="*/ 2147483647 h 799"/>
                <a:gd name="T8" fmla="*/ 0 w 1002"/>
                <a:gd name="T9" fmla="*/ 2147483647 h 799"/>
                <a:gd name="T10" fmla="*/ 2147483647 w 1002"/>
                <a:gd name="T11" fmla="*/ 2147483647 h 799"/>
                <a:gd name="T12" fmla="*/ 2147483647 w 1002"/>
                <a:gd name="T13" fmla="*/ 2147483647 h 799"/>
                <a:gd name="T14" fmla="*/ 2147483647 w 1002"/>
                <a:gd name="T15" fmla="*/ 2147483647 h 79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02" h="799">
                  <a:moveTo>
                    <a:pt x="983" y="760"/>
                  </a:moveTo>
                  <a:cubicBezTo>
                    <a:pt x="964" y="722"/>
                    <a:pt x="828" y="324"/>
                    <a:pt x="763" y="226"/>
                  </a:cubicBezTo>
                  <a:cubicBezTo>
                    <a:pt x="696" y="126"/>
                    <a:pt x="433" y="0"/>
                    <a:pt x="433" y="0"/>
                  </a:cubicBezTo>
                  <a:cubicBezTo>
                    <a:pt x="8" y="249"/>
                    <a:pt x="8" y="249"/>
                    <a:pt x="8" y="249"/>
                  </a:cubicBezTo>
                  <a:cubicBezTo>
                    <a:pt x="0" y="256"/>
                    <a:pt x="0" y="256"/>
                    <a:pt x="0" y="256"/>
                  </a:cubicBezTo>
                  <a:cubicBezTo>
                    <a:pt x="0" y="256"/>
                    <a:pt x="355" y="459"/>
                    <a:pt x="513" y="533"/>
                  </a:cubicBezTo>
                  <a:cubicBezTo>
                    <a:pt x="671" y="608"/>
                    <a:pt x="963" y="779"/>
                    <a:pt x="963" y="779"/>
                  </a:cubicBezTo>
                  <a:cubicBezTo>
                    <a:pt x="963" y="779"/>
                    <a:pt x="1002" y="799"/>
                    <a:pt x="983" y="760"/>
                  </a:cubicBezTo>
                  <a:close/>
                </a:path>
              </a:pathLst>
            </a:custGeom>
            <a:solidFill>
              <a:srgbClr val="DB782B"/>
            </a:solidFill>
            <a:ln>
              <a:noFill/>
            </a:ln>
            <a:extLst>
              <a:ext uri="{91240B29-F687-4F45-9708-019B960494DF}">
                <a14:hiddenLine xmlns:a14="http://schemas.microsoft.com/office/drawing/2010/main" w="9525">
                  <a:solidFill>
                    <a:srgbClr val="000000"/>
                  </a:solidFill>
                  <a:round/>
                </a14:hiddenLine>
              </a:ext>
            </a:extLst>
          </p:spPr>
          <p:txBody>
            <a:bodyPr lIns="121882" tIns="60941" rIns="121882" bIns="60941"/>
            <a:lstStyle/>
            <a:p>
              <a:pPr defTabSz="914400" eaLnBrk="0" fontAlgn="base" hangingPunct="0">
                <a:spcBef>
                  <a:spcPct val="0"/>
                </a:spcBef>
                <a:spcAft>
                  <a:spcPct val="0"/>
                </a:spcAft>
                <a:defRPr/>
              </a:pPr>
              <a:endParaRPr lang="zh-CN" altLang="en-US" sz="1800" kern="0">
                <a:solidFill>
                  <a:prstClr val="black"/>
                </a:solidFill>
                <a:latin typeface="微软雅黑" panose="020B0503020204020204" pitchFamily="34" charset="-122"/>
                <a:ea typeface="微软雅黑" panose="020B0503020204020204" pitchFamily="34" charset="-122"/>
              </a:endParaRPr>
            </a:p>
          </p:txBody>
        </p:sp>
        <p:sp>
          <p:nvSpPr>
            <p:cNvPr id="50" name="Freeform 7"/>
            <p:cNvSpPr/>
            <p:nvPr/>
          </p:nvSpPr>
          <p:spPr bwMode="auto">
            <a:xfrm>
              <a:off x="3322021" y="3574595"/>
              <a:ext cx="2074423" cy="2510448"/>
            </a:xfrm>
            <a:custGeom>
              <a:avLst/>
              <a:gdLst>
                <a:gd name="T0" fmla="*/ 2147483647 w 815"/>
                <a:gd name="T1" fmla="*/ 2147483647 h 986"/>
                <a:gd name="T2" fmla="*/ 2147483647 w 815"/>
                <a:gd name="T3" fmla="*/ 2147483647 h 986"/>
                <a:gd name="T4" fmla="*/ 2147483647 w 815"/>
                <a:gd name="T5" fmla="*/ 2147483647 h 986"/>
                <a:gd name="T6" fmla="*/ 2147483647 w 815"/>
                <a:gd name="T7" fmla="*/ 2147483647 h 986"/>
                <a:gd name="T8" fmla="*/ 2147483647 w 815"/>
                <a:gd name="T9" fmla="*/ 0 h 986"/>
                <a:gd name="T10" fmla="*/ 2147483647 w 815"/>
                <a:gd name="T11" fmla="*/ 2147483647 h 986"/>
                <a:gd name="T12" fmla="*/ 2147483647 w 815"/>
                <a:gd name="T13" fmla="*/ 2147483647 h 986"/>
                <a:gd name="T14" fmla="*/ 2147483647 w 815"/>
                <a:gd name="T15" fmla="*/ 2147483647 h 9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15" h="986">
                  <a:moveTo>
                    <a:pt x="39" y="968"/>
                  </a:moveTo>
                  <a:cubicBezTo>
                    <a:pt x="77" y="951"/>
                    <a:pt x="479" y="826"/>
                    <a:pt x="579" y="764"/>
                  </a:cubicBezTo>
                  <a:cubicBezTo>
                    <a:pt x="682" y="700"/>
                    <a:pt x="815" y="441"/>
                    <a:pt x="815" y="441"/>
                  </a:cubicBezTo>
                  <a:cubicBezTo>
                    <a:pt x="579" y="9"/>
                    <a:pt x="579" y="9"/>
                    <a:pt x="579" y="9"/>
                  </a:cubicBezTo>
                  <a:cubicBezTo>
                    <a:pt x="572" y="0"/>
                    <a:pt x="572" y="0"/>
                    <a:pt x="572" y="0"/>
                  </a:cubicBezTo>
                  <a:cubicBezTo>
                    <a:pt x="572" y="0"/>
                    <a:pt x="358" y="349"/>
                    <a:pt x="280" y="505"/>
                  </a:cubicBezTo>
                  <a:cubicBezTo>
                    <a:pt x="201" y="660"/>
                    <a:pt x="20" y="947"/>
                    <a:pt x="20" y="947"/>
                  </a:cubicBezTo>
                  <a:cubicBezTo>
                    <a:pt x="20" y="947"/>
                    <a:pt x="0" y="986"/>
                    <a:pt x="39" y="968"/>
                  </a:cubicBezTo>
                  <a:close/>
                </a:path>
              </a:pathLst>
            </a:custGeom>
            <a:solidFill>
              <a:srgbClr val="DB782B"/>
            </a:solidFill>
            <a:ln>
              <a:noFill/>
            </a:ln>
            <a:extLst>
              <a:ext uri="{91240B29-F687-4F45-9708-019B960494DF}">
                <a14:hiddenLine xmlns:a14="http://schemas.microsoft.com/office/drawing/2010/main" w="9525">
                  <a:solidFill>
                    <a:srgbClr val="000000"/>
                  </a:solidFill>
                  <a:round/>
                </a14:hiddenLine>
              </a:ext>
            </a:extLst>
          </p:spPr>
          <p:txBody>
            <a:bodyPr lIns="121882" tIns="60941" rIns="121882" bIns="60941"/>
            <a:lstStyle/>
            <a:p>
              <a:pPr defTabSz="914400" eaLnBrk="0" fontAlgn="base" hangingPunct="0">
                <a:spcBef>
                  <a:spcPct val="0"/>
                </a:spcBef>
                <a:spcAft>
                  <a:spcPct val="0"/>
                </a:spcAft>
                <a:defRPr/>
              </a:pPr>
              <a:endParaRPr lang="zh-CN" altLang="en-US" sz="1800" kern="0">
                <a:solidFill>
                  <a:prstClr val="black"/>
                </a:solidFill>
                <a:latin typeface="微软雅黑" panose="020B0503020204020204" pitchFamily="34" charset="-122"/>
                <a:ea typeface="微软雅黑" panose="020B0503020204020204" pitchFamily="34" charset="-122"/>
              </a:endParaRPr>
            </a:p>
          </p:txBody>
        </p:sp>
        <p:sp>
          <p:nvSpPr>
            <p:cNvPr id="51" name="Freeform 8"/>
            <p:cNvSpPr/>
            <p:nvPr/>
          </p:nvSpPr>
          <p:spPr bwMode="auto">
            <a:xfrm>
              <a:off x="2238026" y="1916918"/>
              <a:ext cx="2539300" cy="2235270"/>
            </a:xfrm>
            <a:custGeom>
              <a:avLst/>
              <a:gdLst>
                <a:gd name="T0" fmla="*/ 2147483647 w 941"/>
                <a:gd name="T1" fmla="*/ 2147483647 h 853"/>
                <a:gd name="T2" fmla="*/ 2147483647 w 941"/>
                <a:gd name="T3" fmla="*/ 2147483647 h 853"/>
                <a:gd name="T4" fmla="*/ 2147483647 w 941"/>
                <a:gd name="T5" fmla="*/ 2147483647 h 853"/>
                <a:gd name="T6" fmla="*/ 2147483647 w 941"/>
                <a:gd name="T7" fmla="*/ 2147483647 h 853"/>
                <a:gd name="T8" fmla="*/ 2147483647 w 941"/>
                <a:gd name="T9" fmla="*/ 2147483647 h 853"/>
                <a:gd name="T10" fmla="*/ 2147483647 w 941"/>
                <a:gd name="T11" fmla="*/ 2147483647 h 853"/>
                <a:gd name="T12" fmla="*/ 2147483647 w 941"/>
                <a:gd name="T13" fmla="*/ 2147483647 h 853"/>
                <a:gd name="T14" fmla="*/ 2147483647 w 941"/>
                <a:gd name="T15" fmla="*/ 2147483647 h 8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41" h="853">
                  <a:moveTo>
                    <a:pt x="14" y="40"/>
                  </a:moveTo>
                  <a:cubicBezTo>
                    <a:pt x="29" y="80"/>
                    <a:pt x="124" y="490"/>
                    <a:pt x="179" y="594"/>
                  </a:cubicBezTo>
                  <a:cubicBezTo>
                    <a:pt x="236" y="701"/>
                    <a:pt x="484" y="853"/>
                    <a:pt x="484" y="853"/>
                  </a:cubicBezTo>
                  <a:cubicBezTo>
                    <a:pt x="932" y="648"/>
                    <a:pt x="932" y="648"/>
                    <a:pt x="932" y="648"/>
                  </a:cubicBezTo>
                  <a:cubicBezTo>
                    <a:pt x="941" y="642"/>
                    <a:pt x="941" y="642"/>
                    <a:pt x="941" y="642"/>
                  </a:cubicBezTo>
                  <a:cubicBezTo>
                    <a:pt x="941" y="642"/>
                    <a:pt x="609" y="404"/>
                    <a:pt x="459" y="314"/>
                  </a:cubicBezTo>
                  <a:cubicBezTo>
                    <a:pt x="310" y="224"/>
                    <a:pt x="37" y="24"/>
                    <a:pt x="37" y="24"/>
                  </a:cubicBezTo>
                  <a:cubicBezTo>
                    <a:pt x="37" y="24"/>
                    <a:pt x="0" y="0"/>
                    <a:pt x="14" y="40"/>
                  </a:cubicBezTo>
                  <a:close/>
                </a:path>
              </a:pathLst>
            </a:custGeom>
            <a:solidFill>
              <a:srgbClr val="DB782B"/>
            </a:solidFill>
            <a:ln>
              <a:noFill/>
            </a:ln>
            <a:extLst>
              <a:ext uri="{91240B29-F687-4F45-9708-019B960494DF}">
                <a14:hiddenLine xmlns:a14="http://schemas.microsoft.com/office/drawing/2010/main" w="9525">
                  <a:solidFill>
                    <a:srgbClr val="000000"/>
                  </a:solidFill>
                  <a:round/>
                </a14:hiddenLine>
              </a:ext>
            </a:extLst>
          </p:spPr>
          <p:txBody>
            <a:bodyPr lIns="121882" tIns="60941" rIns="121882" bIns="60941"/>
            <a:lstStyle/>
            <a:p>
              <a:pPr defTabSz="914400" eaLnBrk="0" fontAlgn="base" hangingPunct="0">
                <a:spcBef>
                  <a:spcPct val="0"/>
                </a:spcBef>
                <a:spcAft>
                  <a:spcPct val="0"/>
                </a:spcAft>
                <a:defRPr/>
              </a:pPr>
              <a:endParaRPr lang="zh-CN" altLang="en-US" sz="1800" kern="0">
                <a:solidFill>
                  <a:prstClr val="black"/>
                </a:solidFill>
                <a:latin typeface="微软雅黑" panose="020B0503020204020204" pitchFamily="34" charset="-122"/>
                <a:ea typeface="微软雅黑" panose="020B0503020204020204" pitchFamily="34" charset="-122"/>
              </a:endParaRPr>
            </a:p>
          </p:txBody>
        </p:sp>
        <p:sp>
          <p:nvSpPr>
            <p:cNvPr id="52" name="Freeform 9"/>
            <p:cNvSpPr/>
            <p:nvPr/>
          </p:nvSpPr>
          <p:spPr bwMode="auto">
            <a:xfrm>
              <a:off x="4252585" y="1162668"/>
              <a:ext cx="2206551" cy="2470442"/>
            </a:xfrm>
            <a:custGeom>
              <a:avLst/>
              <a:gdLst>
                <a:gd name="T0" fmla="*/ 2147483647 w 867"/>
                <a:gd name="T1" fmla="*/ 2147483647 h 922"/>
                <a:gd name="T2" fmla="*/ 2147483647 w 867"/>
                <a:gd name="T3" fmla="*/ 2147483647 h 922"/>
                <a:gd name="T4" fmla="*/ 0 w 867"/>
                <a:gd name="T5" fmla="*/ 2147483647 h 922"/>
                <a:gd name="T6" fmla="*/ 2147483647 w 867"/>
                <a:gd name="T7" fmla="*/ 2147483647 h 922"/>
                <a:gd name="T8" fmla="*/ 2147483647 w 867"/>
                <a:gd name="T9" fmla="*/ 2147483647 h 922"/>
                <a:gd name="T10" fmla="*/ 2147483647 w 867"/>
                <a:gd name="T11" fmla="*/ 2147483647 h 922"/>
                <a:gd name="T12" fmla="*/ 2147483647 w 867"/>
                <a:gd name="T13" fmla="*/ 2147483647 h 922"/>
                <a:gd name="T14" fmla="*/ 2147483647 w 867"/>
                <a:gd name="T15" fmla="*/ 2147483647 h 92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7" h="922">
                  <a:moveTo>
                    <a:pt x="826" y="14"/>
                  </a:moveTo>
                  <a:cubicBezTo>
                    <a:pt x="786" y="27"/>
                    <a:pt x="374" y="110"/>
                    <a:pt x="268" y="162"/>
                  </a:cubicBezTo>
                  <a:cubicBezTo>
                    <a:pt x="159" y="215"/>
                    <a:pt x="0" y="459"/>
                    <a:pt x="0" y="459"/>
                  </a:cubicBezTo>
                  <a:cubicBezTo>
                    <a:pt x="191" y="913"/>
                    <a:pt x="191" y="913"/>
                    <a:pt x="191" y="913"/>
                  </a:cubicBezTo>
                  <a:cubicBezTo>
                    <a:pt x="197" y="922"/>
                    <a:pt x="197" y="922"/>
                    <a:pt x="197" y="922"/>
                  </a:cubicBezTo>
                  <a:cubicBezTo>
                    <a:pt x="197" y="922"/>
                    <a:pt x="445" y="597"/>
                    <a:pt x="539" y="450"/>
                  </a:cubicBezTo>
                  <a:cubicBezTo>
                    <a:pt x="634" y="303"/>
                    <a:pt x="842" y="36"/>
                    <a:pt x="842" y="36"/>
                  </a:cubicBezTo>
                  <a:cubicBezTo>
                    <a:pt x="842" y="36"/>
                    <a:pt x="867" y="0"/>
                    <a:pt x="826" y="14"/>
                  </a:cubicBezTo>
                  <a:close/>
                </a:path>
              </a:pathLst>
            </a:custGeom>
            <a:solidFill>
              <a:srgbClr val="DB782B"/>
            </a:solidFill>
            <a:ln>
              <a:noFill/>
            </a:ln>
            <a:extLst>
              <a:ext uri="{91240B29-F687-4F45-9708-019B960494DF}">
                <a14:hiddenLine xmlns:a14="http://schemas.microsoft.com/office/drawing/2010/main" w="9525">
                  <a:solidFill>
                    <a:srgbClr val="000000"/>
                  </a:solidFill>
                  <a:round/>
                </a14:hiddenLine>
              </a:ext>
            </a:extLst>
          </p:spPr>
          <p:txBody>
            <a:bodyPr lIns="121882" tIns="60941" rIns="121882" bIns="60941"/>
            <a:lstStyle/>
            <a:p>
              <a:pPr defTabSz="914400" eaLnBrk="0" fontAlgn="base" hangingPunct="0">
                <a:spcBef>
                  <a:spcPct val="0"/>
                </a:spcBef>
                <a:spcAft>
                  <a:spcPct val="0"/>
                </a:spcAft>
                <a:defRPr/>
              </a:pPr>
              <a:endParaRPr lang="zh-CN" altLang="en-US" sz="1800" kern="0">
                <a:solidFill>
                  <a:prstClr val="black"/>
                </a:solidFill>
                <a:latin typeface="微软雅黑" panose="020B0503020204020204" pitchFamily="34" charset="-122"/>
                <a:ea typeface="微软雅黑" panose="020B0503020204020204" pitchFamily="34" charset="-122"/>
              </a:endParaRPr>
            </a:p>
          </p:txBody>
        </p:sp>
        <p:sp>
          <p:nvSpPr>
            <p:cNvPr id="53" name="Freeform 10"/>
            <p:cNvSpPr/>
            <p:nvPr/>
          </p:nvSpPr>
          <p:spPr bwMode="auto">
            <a:xfrm>
              <a:off x="4762225" y="2517564"/>
              <a:ext cx="1630848" cy="1087232"/>
            </a:xfrm>
            <a:custGeom>
              <a:avLst/>
              <a:gdLst>
                <a:gd name="T0" fmla="*/ 0 w 641"/>
                <a:gd name="T1" fmla="*/ 2147483647 h 427"/>
                <a:gd name="T2" fmla="*/ 2147483647 w 641"/>
                <a:gd name="T3" fmla="*/ 2147483647 h 427"/>
                <a:gd name="T4" fmla="*/ 2147483647 w 641"/>
                <a:gd name="T5" fmla="*/ 0 h 427"/>
                <a:gd name="T6" fmla="*/ 2147483647 w 641"/>
                <a:gd name="T7" fmla="*/ 2147483647 h 427"/>
                <a:gd name="T8" fmla="*/ 2147483647 w 641"/>
                <a:gd name="T9" fmla="*/ 2147483647 h 427"/>
                <a:gd name="T10" fmla="*/ 0 w 641"/>
                <a:gd name="T11" fmla="*/ 2147483647 h 4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1" h="427">
                  <a:moveTo>
                    <a:pt x="0" y="427"/>
                  </a:moveTo>
                  <a:cubicBezTo>
                    <a:pt x="0" y="427"/>
                    <a:pt x="34" y="242"/>
                    <a:pt x="61" y="164"/>
                  </a:cubicBezTo>
                  <a:cubicBezTo>
                    <a:pt x="88" y="85"/>
                    <a:pt x="115" y="7"/>
                    <a:pt x="183" y="0"/>
                  </a:cubicBezTo>
                  <a:cubicBezTo>
                    <a:pt x="641" y="283"/>
                    <a:pt x="641" y="283"/>
                    <a:pt x="641" y="283"/>
                  </a:cubicBezTo>
                  <a:cubicBezTo>
                    <a:pt x="641" y="283"/>
                    <a:pt x="523" y="193"/>
                    <a:pt x="363" y="271"/>
                  </a:cubicBezTo>
                  <a:cubicBezTo>
                    <a:pt x="202" y="350"/>
                    <a:pt x="0" y="427"/>
                    <a:pt x="0" y="427"/>
                  </a:cubicBezTo>
                  <a:close/>
                </a:path>
              </a:pathLst>
            </a:custGeom>
            <a:solidFill>
              <a:srgbClr val="934D19"/>
            </a:solidFill>
            <a:ln>
              <a:noFill/>
            </a:ln>
            <a:extLst>
              <a:ext uri="{91240B29-F687-4F45-9708-019B960494DF}">
                <a14:hiddenLine xmlns:a14="http://schemas.microsoft.com/office/drawing/2010/main" w="9525">
                  <a:solidFill>
                    <a:srgbClr val="000000"/>
                  </a:solidFill>
                  <a:round/>
                </a14:hiddenLine>
              </a:ext>
            </a:extLst>
          </p:spPr>
          <p:txBody>
            <a:bodyPr lIns="121882" tIns="60941" rIns="121882" bIns="60941"/>
            <a:lstStyle/>
            <a:p>
              <a:pPr defTabSz="914400" eaLnBrk="0" fontAlgn="base" hangingPunct="0">
                <a:spcBef>
                  <a:spcPct val="0"/>
                </a:spcBef>
                <a:spcAft>
                  <a:spcPct val="0"/>
                </a:spcAft>
                <a:defRPr/>
              </a:pPr>
              <a:endParaRPr lang="zh-CN" altLang="en-US" sz="1800" kern="0">
                <a:solidFill>
                  <a:prstClr val="black"/>
                </a:solidFill>
                <a:latin typeface="微软雅黑" panose="020B0503020204020204" pitchFamily="34" charset="-122"/>
                <a:ea typeface="微软雅黑" panose="020B0503020204020204" pitchFamily="34" charset="-122"/>
              </a:endParaRPr>
            </a:p>
          </p:txBody>
        </p:sp>
        <p:sp>
          <p:nvSpPr>
            <p:cNvPr id="54" name="Freeform 11"/>
            <p:cNvSpPr/>
            <p:nvPr/>
          </p:nvSpPr>
          <p:spPr bwMode="auto">
            <a:xfrm>
              <a:off x="4727306" y="3553831"/>
              <a:ext cx="1106843" cy="1702236"/>
            </a:xfrm>
            <a:custGeom>
              <a:avLst/>
              <a:gdLst>
                <a:gd name="T0" fmla="*/ 0 w 421"/>
                <a:gd name="T1" fmla="*/ 0 h 646"/>
                <a:gd name="T2" fmla="*/ 2147483647 w 421"/>
                <a:gd name="T3" fmla="*/ 2147483647 h 646"/>
                <a:gd name="T4" fmla="*/ 2147483647 w 421"/>
                <a:gd name="T5" fmla="*/ 2147483647 h 646"/>
                <a:gd name="T6" fmla="*/ 2147483647 w 421"/>
                <a:gd name="T7" fmla="*/ 2147483647 h 646"/>
                <a:gd name="T8" fmla="*/ 2147483647 w 421"/>
                <a:gd name="T9" fmla="*/ 2147483647 h 646"/>
                <a:gd name="T10" fmla="*/ 0 w 421"/>
                <a:gd name="T11" fmla="*/ 0 h 6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1" h="646">
                  <a:moveTo>
                    <a:pt x="0" y="0"/>
                  </a:moveTo>
                  <a:cubicBezTo>
                    <a:pt x="0" y="0"/>
                    <a:pt x="184" y="40"/>
                    <a:pt x="262" y="69"/>
                  </a:cubicBezTo>
                  <a:cubicBezTo>
                    <a:pt x="339" y="98"/>
                    <a:pt x="417" y="128"/>
                    <a:pt x="421" y="196"/>
                  </a:cubicBezTo>
                  <a:cubicBezTo>
                    <a:pt x="125" y="646"/>
                    <a:pt x="125" y="646"/>
                    <a:pt x="125" y="646"/>
                  </a:cubicBezTo>
                  <a:cubicBezTo>
                    <a:pt x="125" y="646"/>
                    <a:pt x="219" y="531"/>
                    <a:pt x="145" y="368"/>
                  </a:cubicBezTo>
                  <a:cubicBezTo>
                    <a:pt x="71" y="205"/>
                    <a:pt x="0" y="0"/>
                    <a:pt x="0" y="0"/>
                  </a:cubicBezTo>
                  <a:close/>
                </a:path>
              </a:pathLst>
            </a:custGeom>
            <a:solidFill>
              <a:srgbClr val="934D19"/>
            </a:solidFill>
            <a:ln>
              <a:noFill/>
            </a:ln>
            <a:extLst>
              <a:ext uri="{91240B29-F687-4F45-9708-019B960494DF}">
                <a14:hiddenLine xmlns:a14="http://schemas.microsoft.com/office/drawing/2010/main" w="9525">
                  <a:solidFill>
                    <a:srgbClr val="000000"/>
                  </a:solidFill>
                  <a:round/>
                </a14:hiddenLine>
              </a:ext>
            </a:extLst>
          </p:spPr>
          <p:txBody>
            <a:bodyPr lIns="121882" tIns="60941" rIns="121882" bIns="60941"/>
            <a:lstStyle/>
            <a:p>
              <a:pPr defTabSz="914400" eaLnBrk="0" fontAlgn="base" hangingPunct="0">
                <a:spcBef>
                  <a:spcPct val="0"/>
                </a:spcBef>
                <a:spcAft>
                  <a:spcPct val="0"/>
                </a:spcAft>
                <a:defRPr/>
              </a:pPr>
              <a:endParaRPr lang="zh-CN" altLang="en-US" sz="1800" kern="0">
                <a:solidFill>
                  <a:prstClr val="black"/>
                </a:solidFill>
                <a:latin typeface="微软雅黑" panose="020B0503020204020204" pitchFamily="34" charset="-122"/>
                <a:ea typeface="微软雅黑" panose="020B0503020204020204" pitchFamily="34" charset="-122"/>
              </a:endParaRPr>
            </a:p>
          </p:txBody>
        </p:sp>
        <p:sp>
          <p:nvSpPr>
            <p:cNvPr id="55" name="Freeform 12"/>
            <p:cNvSpPr/>
            <p:nvPr/>
          </p:nvSpPr>
          <p:spPr bwMode="auto">
            <a:xfrm>
              <a:off x="3062093" y="3604796"/>
              <a:ext cx="1709568" cy="1036268"/>
            </a:xfrm>
            <a:custGeom>
              <a:avLst/>
              <a:gdLst>
                <a:gd name="T0" fmla="*/ 2147483647 w 652"/>
                <a:gd name="T1" fmla="*/ 0 h 407"/>
                <a:gd name="T2" fmla="*/ 2147483647 w 652"/>
                <a:gd name="T3" fmla="*/ 2147483647 h 407"/>
                <a:gd name="T4" fmla="*/ 2147483647 w 652"/>
                <a:gd name="T5" fmla="*/ 2147483647 h 407"/>
                <a:gd name="T6" fmla="*/ 0 w 652"/>
                <a:gd name="T7" fmla="*/ 2147483647 h 407"/>
                <a:gd name="T8" fmla="*/ 2147483647 w 652"/>
                <a:gd name="T9" fmla="*/ 2147483647 h 407"/>
                <a:gd name="T10" fmla="*/ 2147483647 w 652"/>
                <a:gd name="T11" fmla="*/ 0 h 4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2" h="407">
                  <a:moveTo>
                    <a:pt x="652" y="0"/>
                  </a:moveTo>
                  <a:cubicBezTo>
                    <a:pt x="652" y="0"/>
                    <a:pt x="600" y="181"/>
                    <a:pt x="565" y="256"/>
                  </a:cubicBezTo>
                  <a:cubicBezTo>
                    <a:pt x="530" y="331"/>
                    <a:pt x="496" y="407"/>
                    <a:pt x="427" y="406"/>
                  </a:cubicBezTo>
                  <a:cubicBezTo>
                    <a:pt x="0" y="78"/>
                    <a:pt x="0" y="78"/>
                    <a:pt x="0" y="78"/>
                  </a:cubicBezTo>
                  <a:cubicBezTo>
                    <a:pt x="0" y="78"/>
                    <a:pt x="108" y="180"/>
                    <a:pt x="276" y="118"/>
                  </a:cubicBezTo>
                  <a:cubicBezTo>
                    <a:pt x="443" y="56"/>
                    <a:pt x="652" y="0"/>
                    <a:pt x="652" y="0"/>
                  </a:cubicBezTo>
                  <a:close/>
                </a:path>
              </a:pathLst>
            </a:custGeom>
            <a:solidFill>
              <a:srgbClr val="934D19"/>
            </a:solidFill>
            <a:ln>
              <a:noFill/>
            </a:ln>
            <a:extLst>
              <a:ext uri="{91240B29-F687-4F45-9708-019B960494DF}">
                <a14:hiddenLine xmlns:a14="http://schemas.microsoft.com/office/drawing/2010/main" w="9525">
                  <a:solidFill>
                    <a:srgbClr val="000000"/>
                  </a:solidFill>
                  <a:round/>
                </a14:hiddenLine>
              </a:ext>
            </a:extLst>
          </p:spPr>
          <p:txBody>
            <a:bodyPr lIns="121882" tIns="60941" rIns="121882" bIns="60941"/>
            <a:lstStyle/>
            <a:p>
              <a:pPr defTabSz="914400" eaLnBrk="0" fontAlgn="base" hangingPunct="0">
                <a:spcBef>
                  <a:spcPct val="0"/>
                </a:spcBef>
                <a:spcAft>
                  <a:spcPct val="0"/>
                </a:spcAft>
                <a:defRPr/>
              </a:pPr>
              <a:endParaRPr lang="zh-CN" altLang="en-US" sz="1800" kern="0">
                <a:solidFill>
                  <a:prstClr val="black"/>
                </a:solidFill>
                <a:latin typeface="微软雅黑" panose="020B0503020204020204" pitchFamily="34" charset="-122"/>
                <a:ea typeface="微软雅黑" panose="020B0503020204020204" pitchFamily="34" charset="-122"/>
              </a:endParaRPr>
            </a:p>
          </p:txBody>
        </p:sp>
        <p:sp>
          <p:nvSpPr>
            <p:cNvPr id="56" name="Freeform 13"/>
            <p:cNvSpPr/>
            <p:nvPr/>
          </p:nvSpPr>
          <p:spPr bwMode="auto">
            <a:xfrm>
              <a:off x="3744833" y="1903450"/>
              <a:ext cx="1019280" cy="1723997"/>
            </a:xfrm>
            <a:custGeom>
              <a:avLst/>
              <a:gdLst>
                <a:gd name="T0" fmla="*/ 2147483647 w 401"/>
                <a:gd name="T1" fmla="*/ 2147483647 h 654"/>
                <a:gd name="T2" fmla="*/ 2147483647 w 401"/>
                <a:gd name="T3" fmla="*/ 2147483647 h 654"/>
                <a:gd name="T4" fmla="*/ 2147483647 w 401"/>
                <a:gd name="T5" fmla="*/ 2147483647 h 654"/>
                <a:gd name="T6" fmla="*/ 2147483647 w 401"/>
                <a:gd name="T7" fmla="*/ 0 h 654"/>
                <a:gd name="T8" fmla="*/ 2147483647 w 401"/>
                <a:gd name="T9" fmla="*/ 2147483647 h 654"/>
                <a:gd name="T10" fmla="*/ 2147483647 w 401"/>
                <a:gd name="T11" fmla="*/ 2147483647 h 6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1" h="654">
                  <a:moveTo>
                    <a:pt x="401" y="654"/>
                  </a:moveTo>
                  <a:cubicBezTo>
                    <a:pt x="401" y="654"/>
                    <a:pt x="222" y="596"/>
                    <a:pt x="148" y="559"/>
                  </a:cubicBezTo>
                  <a:cubicBezTo>
                    <a:pt x="74" y="522"/>
                    <a:pt x="0" y="485"/>
                    <a:pt x="2" y="417"/>
                  </a:cubicBezTo>
                  <a:cubicBezTo>
                    <a:pt x="343" y="0"/>
                    <a:pt x="343" y="0"/>
                    <a:pt x="343" y="0"/>
                  </a:cubicBezTo>
                  <a:cubicBezTo>
                    <a:pt x="343" y="0"/>
                    <a:pt x="238" y="105"/>
                    <a:pt x="294" y="274"/>
                  </a:cubicBezTo>
                  <a:cubicBezTo>
                    <a:pt x="351" y="444"/>
                    <a:pt x="401" y="654"/>
                    <a:pt x="401" y="654"/>
                  </a:cubicBezTo>
                  <a:close/>
                </a:path>
              </a:pathLst>
            </a:custGeom>
            <a:solidFill>
              <a:srgbClr val="934D19"/>
            </a:solidFill>
            <a:ln>
              <a:noFill/>
            </a:ln>
            <a:extLst>
              <a:ext uri="{91240B29-F687-4F45-9708-019B960494DF}">
                <a14:hiddenLine xmlns:a14="http://schemas.microsoft.com/office/drawing/2010/main" w="9525">
                  <a:solidFill>
                    <a:srgbClr val="000000"/>
                  </a:solidFill>
                  <a:round/>
                </a14:hiddenLine>
              </a:ext>
            </a:extLst>
          </p:spPr>
          <p:txBody>
            <a:bodyPr lIns="121882" tIns="60941" rIns="121882" bIns="60941"/>
            <a:lstStyle/>
            <a:p>
              <a:pPr defTabSz="914400" eaLnBrk="0" fontAlgn="base" hangingPunct="0">
                <a:spcBef>
                  <a:spcPct val="0"/>
                </a:spcBef>
                <a:spcAft>
                  <a:spcPct val="0"/>
                </a:spcAft>
                <a:defRPr/>
              </a:pPr>
              <a:endParaRPr lang="zh-CN" altLang="en-US" sz="1800" kern="0">
                <a:solidFill>
                  <a:prstClr val="black"/>
                </a:solidFill>
                <a:latin typeface="微软雅黑" panose="020B0503020204020204" pitchFamily="34" charset="-122"/>
                <a:ea typeface="微软雅黑" panose="020B0503020204020204" pitchFamily="34" charset="-122"/>
              </a:endParaRPr>
            </a:p>
          </p:txBody>
        </p:sp>
        <p:sp>
          <p:nvSpPr>
            <p:cNvPr id="57" name="Freeform 14"/>
            <p:cNvSpPr/>
            <p:nvPr/>
          </p:nvSpPr>
          <p:spPr bwMode="auto">
            <a:xfrm>
              <a:off x="4500069" y="3351625"/>
              <a:ext cx="506379" cy="507952"/>
            </a:xfrm>
            <a:custGeom>
              <a:avLst/>
              <a:gdLst>
                <a:gd name="T0" fmla="*/ 138 w 199"/>
                <a:gd name="T1" fmla="*/ 177 h 199"/>
                <a:gd name="T2" fmla="*/ 21 w 199"/>
                <a:gd name="T3" fmla="*/ 137 h 199"/>
                <a:gd name="T4" fmla="*/ 61 w 199"/>
                <a:gd name="T5" fmla="*/ 21 h 199"/>
                <a:gd name="T6" fmla="*/ 178 w 199"/>
                <a:gd name="T7" fmla="*/ 61 h 199"/>
                <a:gd name="T8" fmla="*/ 138 w 199"/>
                <a:gd name="T9" fmla="*/ 177 h 199"/>
              </a:gdLst>
              <a:ahLst/>
              <a:cxnLst>
                <a:cxn ang="0">
                  <a:pos x="T0" y="T1"/>
                </a:cxn>
                <a:cxn ang="0">
                  <a:pos x="T2" y="T3"/>
                </a:cxn>
                <a:cxn ang="0">
                  <a:pos x="T4" y="T5"/>
                </a:cxn>
                <a:cxn ang="0">
                  <a:pos x="T6" y="T7"/>
                </a:cxn>
                <a:cxn ang="0">
                  <a:pos x="T8" y="T9"/>
                </a:cxn>
              </a:cxnLst>
              <a:rect l="0" t="0" r="r" b="b"/>
              <a:pathLst>
                <a:path w="199" h="199">
                  <a:moveTo>
                    <a:pt x="138" y="177"/>
                  </a:moveTo>
                  <a:cubicBezTo>
                    <a:pt x="95" y="199"/>
                    <a:pt x="43" y="181"/>
                    <a:pt x="21" y="137"/>
                  </a:cubicBezTo>
                  <a:cubicBezTo>
                    <a:pt x="0" y="94"/>
                    <a:pt x="18" y="42"/>
                    <a:pt x="61" y="21"/>
                  </a:cubicBezTo>
                  <a:cubicBezTo>
                    <a:pt x="105" y="0"/>
                    <a:pt x="157" y="18"/>
                    <a:pt x="178" y="61"/>
                  </a:cubicBezTo>
                  <a:cubicBezTo>
                    <a:pt x="199" y="104"/>
                    <a:pt x="181" y="156"/>
                    <a:pt x="138" y="177"/>
                  </a:cubicBezTo>
                  <a:close/>
                </a:path>
              </a:pathLst>
            </a:custGeom>
            <a:gradFill flip="none" rotWithShape="1">
              <a:gsLst>
                <a:gs pos="0">
                  <a:sysClr val="window" lastClr="FFFFFF">
                    <a:lumMod val="85000"/>
                  </a:sysClr>
                </a:gs>
                <a:gs pos="85000">
                  <a:sysClr val="windowText" lastClr="000000">
                    <a:lumMod val="95000"/>
                    <a:lumOff val="5000"/>
                  </a:sysClr>
                </a:gs>
              </a:gsLst>
              <a:path path="shape">
                <a:fillToRect l="50000" t="50000" r="50000" b="50000"/>
              </a:path>
              <a:tileRect/>
            </a:gradFill>
            <a:ln>
              <a:noFill/>
            </a:ln>
          </p:spPr>
          <p:txBody>
            <a:bodyPr lIns="121882" tIns="60941" rIns="121882" bIns="60941"/>
            <a:lstStyle/>
            <a:p>
              <a:pPr defTabSz="914400" fontAlgn="base">
                <a:spcBef>
                  <a:spcPct val="0"/>
                </a:spcBef>
                <a:spcAft>
                  <a:spcPct val="0"/>
                </a:spcAft>
                <a:defRPr/>
              </a:pPr>
              <a:endParaRPr lang="zh-CN" altLang="en-US" sz="1500" kern="0">
                <a:solidFill>
                  <a:prstClr val="black"/>
                </a:solidFill>
                <a:latin typeface="微软雅黑" panose="020B0503020204020204" pitchFamily="34" charset="-122"/>
                <a:ea typeface="微软雅黑" panose="020B0503020204020204" pitchFamily="34" charset="-122"/>
              </a:endParaRPr>
            </a:p>
          </p:txBody>
        </p:sp>
      </p:grpSp>
      <p:sp>
        <p:nvSpPr>
          <p:cNvPr id="2" name="标题 1"/>
          <p:cNvSpPr>
            <a:spLocks noGrp="1"/>
          </p:cNvSpPr>
          <p:nvPr>
            <p:ph type="title"/>
          </p:nvPr>
        </p:nvSpPr>
        <p:spPr/>
        <p:txBody>
          <a:bodyPr/>
          <a:lstStyle/>
          <a:p>
            <a:r>
              <a:rPr lang="zh-CN" altLang="en-US" dirty="0"/>
              <a:t>课题背景</a:t>
            </a:r>
          </a:p>
        </p:txBody>
      </p:sp>
      <p:sp>
        <p:nvSpPr>
          <p:cNvPr id="5" name="文本框 4"/>
          <p:cNvSpPr txBox="1"/>
          <p:nvPr/>
        </p:nvSpPr>
        <p:spPr>
          <a:xfrm>
            <a:off x="438150" y="1171712"/>
            <a:ext cx="4170971" cy="3046988"/>
          </a:xfrm>
          <a:prstGeom prst="rect">
            <a:avLst/>
          </a:prstGeom>
          <a:noFill/>
        </p:spPr>
        <p:txBody>
          <a:bodyPr wrap="square" rtlCol="0">
            <a:spAutoFit/>
          </a:bodyPr>
          <a:lstStyle/>
          <a:p>
            <a:pPr>
              <a:lnSpc>
                <a:spcPct val="150000"/>
              </a:lnSpc>
            </a:pPr>
            <a:r>
              <a:rPr lang="zh-CN" altLang="en-US" sz="1600" dirty="0"/>
              <a:t>        随着计算机和网络的普及，以及选择买车的人越来越多，如今停车场的收费要求也越来越高，如果收费效率过低不仅会导致车辆堆积，影响停车场面容，还会使得车主等待时间较长失去市场竞争力。那么就要求一种能够快速收费的系统来辅助工作人员进行停车场收费。该项目所做的停车场收费管理系统就是为此而生的。</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advClick="0" advTm="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500"/>
                                        <p:tgtEl>
                                          <p:spTgt spid="4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1000"/>
                                        <p:tgtEl>
                                          <p:spTgt spid="46"/>
                                        </p:tgtEl>
                                      </p:cBhvr>
                                    </p:animEffect>
                                    <p:anim calcmode="lin" valueType="num">
                                      <p:cBhvr>
                                        <p:cTn id="11" dur="1000" fill="hold"/>
                                        <p:tgtEl>
                                          <p:spTgt spid="46"/>
                                        </p:tgtEl>
                                        <p:attrNameLst>
                                          <p:attrName>ppt_x</p:attrName>
                                        </p:attrNameLst>
                                      </p:cBhvr>
                                      <p:tavLst>
                                        <p:tav tm="0">
                                          <p:val>
                                            <p:strVal val="#ppt_x"/>
                                          </p:val>
                                        </p:tav>
                                        <p:tav tm="100000">
                                          <p:val>
                                            <p:strVal val="#ppt_x"/>
                                          </p:val>
                                        </p:tav>
                                      </p:tavLst>
                                    </p:anim>
                                    <p:anim calcmode="lin" valueType="num">
                                      <p:cBhvr>
                                        <p:cTn id="12" dur="1000" fill="hold"/>
                                        <p:tgtEl>
                                          <p:spTgt spid="46"/>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40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par>
                          <p:cTn id="16" fill="hold">
                            <p:stCondLst>
                              <p:cond delay="1000"/>
                            </p:stCondLst>
                            <p:childTnLst>
                              <p:par>
                                <p:cTn id="17" presetID="8" presetClass="emph" presetSubtype="0" fill="hold" nodeType="afterEffect">
                                  <p:stCondLst>
                                    <p:cond delay="0"/>
                                  </p:stCondLst>
                                  <p:childTnLst>
                                    <p:animRot by="-21600000">
                                      <p:cBhvr>
                                        <p:cTn id="18" dur="7200" fill="hold"/>
                                        <p:tgtEl>
                                          <p:spTgt spid="4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技术分析</a:t>
            </a:r>
          </a:p>
        </p:txBody>
      </p:sp>
      <p:pic>
        <p:nvPicPr>
          <p:cNvPr id="8" name="Picture 2" descr="placingpictureplaceholder"/>
          <p:cNvPicPr>
            <a:picLocks noChangeAspect="1"/>
          </p:cNvPicPr>
          <p:nvPr>
            <p:custDataLst>
              <p:tags r:id="rId1"/>
            </p:custDataLst>
          </p:nvPr>
        </p:nvPicPr>
        <p:blipFill>
          <a:blip r:embed="rId5"/>
          <a:srcRect/>
          <a:stretch>
            <a:fillRect/>
          </a:stretch>
        </p:blipFill>
        <p:spPr>
          <a:xfrm>
            <a:off x="1817947" y="1168748"/>
            <a:ext cx="1389840" cy="1154472"/>
          </a:xfrm>
          <a:prstGeom prst="rect">
            <a:avLst/>
          </a:prstGeom>
        </p:spPr>
      </p:pic>
      <p:pic>
        <p:nvPicPr>
          <p:cNvPr id="9" name="Picture 5" descr="placingpictureplaceholder"/>
          <p:cNvPicPr>
            <a:picLocks noChangeAspect="1"/>
          </p:cNvPicPr>
          <p:nvPr>
            <p:custDataLst>
              <p:tags r:id="rId2"/>
            </p:custDataLst>
          </p:nvPr>
        </p:nvPicPr>
        <p:blipFill>
          <a:blip r:embed="rId6"/>
          <a:srcRect/>
          <a:stretch>
            <a:fillRect/>
          </a:stretch>
        </p:blipFill>
        <p:spPr>
          <a:xfrm>
            <a:off x="1270724" y="2466753"/>
            <a:ext cx="2783983" cy="1466518"/>
          </a:xfrm>
          <a:prstGeom prst="rect">
            <a:avLst/>
          </a:prstGeom>
        </p:spPr>
      </p:pic>
      <p:pic>
        <p:nvPicPr>
          <p:cNvPr id="3" name="图片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48184" y="2466753"/>
            <a:ext cx="2420007" cy="1442545"/>
          </a:xfrm>
          <a:prstGeom prst="rect">
            <a:avLst/>
          </a:prstGeom>
        </p:spPr>
      </p:pic>
      <p:pic>
        <p:nvPicPr>
          <p:cNvPr id="6" name="图片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26420" y="1262044"/>
            <a:ext cx="1808905" cy="1061176"/>
          </a:xfrm>
          <a:prstGeom prst="rect">
            <a:avLst/>
          </a:prstGeom>
        </p:spPr>
      </p:pic>
      <p:pic>
        <p:nvPicPr>
          <p:cNvPr id="7" name="图片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96303" y="1207936"/>
            <a:ext cx="2037882" cy="1143000"/>
          </a:xfrm>
          <a:prstGeom prst="rect">
            <a:avLst/>
          </a:prstGeom>
        </p:spPr>
      </p:pic>
    </p:spTree>
    <p:extLst>
      <p:ext uri="{BB962C8B-B14F-4D97-AF65-F5344CB8AC3E}">
        <p14:creationId xmlns:p14="http://schemas.microsoft.com/office/powerpoint/2010/main" val="1359390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advClick="0" advTm="0"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等腰三角形 78"/>
          <p:cNvSpPr/>
          <p:nvPr/>
        </p:nvSpPr>
        <p:spPr>
          <a:xfrm rot="5400000">
            <a:off x="214396" y="1062450"/>
            <a:ext cx="296124" cy="234373"/>
          </a:xfrm>
          <a:prstGeom prst="triangle">
            <a:avLst>
              <a:gd name="adj" fmla="val 52085"/>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333"/>
              </a:solidFill>
            </a:endParaRPr>
          </a:p>
        </p:txBody>
      </p:sp>
      <p:sp>
        <p:nvSpPr>
          <p:cNvPr id="2" name="标题 1"/>
          <p:cNvSpPr>
            <a:spLocks noGrp="1"/>
          </p:cNvSpPr>
          <p:nvPr>
            <p:ph type="title"/>
          </p:nvPr>
        </p:nvSpPr>
        <p:spPr/>
        <p:txBody>
          <a:bodyPr/>
          <a:lstStyle/>
          <a:p>
            <a:r>
              <a:rPr lang="zh-CN" altLang="en-US" dirty="0"/>
              <a:t>用例功能描述</a:t>
            </a:r>
          </a:p>
        </p:txBody>
      </p:sp>
      <p:sp>
        <p:nvSpPr>
          <p:cNvPr id="5" name="文本框 4"/>
          <p:cNvSpPr txBox="1"/>
          <p:nvPr/>
        </p:nvSpPr>
        <p:spPr>
          <a:xfrm>
            <a:off x="438149" y="1038902"/>
            <a:ext cx="3107813" cy="3508653"/>
          </a:xfrm>
          <a:prstGeom prst="rect">
            <a:avLst/>
          </a:prstGeom>
          <a:noFill/>
        </p:spPr>
        <p:txBody>
          <a:bodyPr wrap="square" rtlCol="0">
            <a:spAutoFit/>
          </a:bodyPr>
          <a:lstStyle/>
          <a:p>
            <a:r>
              <a:rPr lang="en-US" altLang="zh-CN" sz="1200" dirty="0"/>
              <a:t>1</a:t>
            </a:r>
            <a:r>
              <a:rPr lang="zh-CN" altLang="en-US" sz="1200" dirty="0"/>
              <a:t>）</a:t>
            </a:r>
            <a:r>
              <a:rPr lang="zh-CN" altLang="zh-CN" sz="1200" dirty="0"/>
              <a:t>车辆识别：在车辆进入与离开时，触发（模拟为点击触发）抓拍，并将图片上传到服务器进行图像识别与保存，识别结果将通过</a:t>
            </a:r>
            <a:r>
              <a:rPr lang="en-US" altLang="zh-CN" sz="1200" dirty="0"/>
              <a:t>socket</a:t>
            </a:r>
            <a:r>
              <a:rPr lang="zh-CN" altLang="zh-CN" sz="1200" dirty="0"/>
              <a:t>传回</a:t>
            </a:r>
            <a:endParaRPr lang="en-US" altLang="zh-CN" sz="1200" dirty="0"/>
          </a:p>
          <a:p>
            <a:r>
              <a:rPr lang="en-US" altLang="zh-CN" sz="1200" dirty="0"/>
              <a:t>2</a:t>
            </a:r>
            <a:r>
              <a:rPr lang="zh-CN" altLang="en-US" sz="1200" dirty="0"/>
              <a:t>）</a:t>
            </a:r>
            <a:r>
              <a:rPr lang="zh-CN" altLang="zh-CN" sz="1200" dirty="0"/>
              <a:t>会员注册：停车用户可向收费人员申请办理月卡与年卡，在有效期内进行停车免费</a:t>
            </a:r>
            <a:endParaRPr lang="en-US" altLang="zh-CN" sz="1200" dirty="0"/>
          </a:p>
          <a:p>
            <a:r>
              <a:rPr lang="en-US" altLang="zh-CN" sz="1200" dirty="0"/>
              <a:t>3</a:t>
            </a:r>
            <a:r>
              <a:rPr lang="zh-CN" altLang="en-US" sz="1200" dirty="0"/>
              <a:t>）</a:t>
            </a:r>
            <a:r>
              <a:rPr lang="zh-CN" altLang="zh-CN" sz="1200" dirty="0"/>
              <a:t>停车计费：在车辆离开时，数据库将根据车辆停放时长，按照对应标准进行计费操作（若用户为会员，则将金额置为</a:t>
            </a:r>
            <a:r>
              <a:rPr lang="en-US" altLang="zh-CN" sz="1200" dirty="0"/>
              <a:t>0</a:t>
            </a:r>
            <a:r>
              <a:rPr lang="zh-CN" altLang="zh-CN" sz="1200" dirty="0"/>
              <a:t>），并回显计费结果</a:t>
            </a:r>
            <a:endParaRPr lang="en-US" altLang="zh-CN" sz="1200" dirty="0"/>
          </a:p>
          <a:p>
            <a:r>
              <a:rPr lang="en-US" altLang="zh-CN" sz="1200" dirty="0"/>
              <a:t>4</a:t>
            </a:r>
            <a:r>
              <a:rPr lang="zh-CN" altLang="en-US" sz="1200" dirty="0"/>
              <a:t>）</a:t>
            </a:r>
            <a:r>
              <a:rPr lang="zh-CN" altLang="zh-CN" sz="1200" dirty="0"/>
              <a:t>订单确认：待用户确认计费结果，并完成支付操作后，数据库将记录该笔收益信息，并修改完善该条停车记录</a:t>
            </a:r>
            <a:endParaRPr lang="en-US" altLang="zh-CN" sz="1200" dirty="0"/>
          </a:p>
          <a:p>
            <a:r>
              <a:rPr lang="en-US" altLang="zh-CN" sz="1200" dirty="0"/>
              <a:t>5</a:t>
            </a:r>
            <a:r>
              <a:rPr lang="zh-CN" altLang="en-US" sz="1200" dirty="0"/>
              <a:t>）</a:t>
            </a:r>
            <a:r>
              <a:rPr lang="zh-CN" altLang="zh-CN" sz="1200" dirty="0"/>
              <a:t>车辆放行：当完成进入与离开的全部操作后，调动抬杆动画播放，表示该车辆已离开</a:t>
            </a:r>
          </a:p>
          <a:p>
            <a:endParaRPr lang="zh-CN" altLang="zh-CN" sz="1200" dirty="0"/>
          </a:p>
          <a:p>
            <a:endParaRPr lang="zh-CN"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962" y="766481"/>
            <a:ext cx="5352766" cy="3338117"/>
          </a:xfrm>
          <a:prstGeom prst="rect">
            <a:avLst/>
          </a:prstGeom>
        </p:spPr>
      </p:pic>
    </p:spTree>
    <p:extLst>
      <p:ext uri="{BB962C8B-B14F-4D97-AF65-F5344CB8AC3E}">
        <p14:creationId xmlns:p14="http://schemas.microsoft.com/office/powerpoint/2010/main" val="15986315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advClick="0" advTm="0"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等腰三角形 78"/>
          <p:cNvSpPr/>
          <p:nvPr/>
        </p:nvSpPr>
        <p:spPr>
          <a:xfrm rot="5400000">
            <a:off x="407274" y="1015385"/>
            <a:ext cx="296124" cy="234373"/>
          </a:xfrm>
          <a:prstGeom prst="triangle">
            <a:avLst>
              <a:gd name="adj" fmla="val 52085"/>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333"/>
              </a:solidFill>
            </a:endParaRPr>
          </a:p>
        </p:txBody>
      </p:sp>
      <p:sp>
        <p:nvSpPr>
          <p:cNvPr id="2" name="标题 1"/>
          <p:cNvSpPr>
            <a:spLocks noGrp="1"/>
          </p:cNvSpPr>
          <p:nvPr>
            <p:ph type="title"/>
          </p:nvPr>
        </p:nvSpPr>
        <p:spPr/>
        <p:txBody>
          <a:bodyPr/>
          <a:lstStyle/>
          <a:p>
            <a:r>
              <a:rPr lang="zh-CN" altLang="en-US" dirty="0"/>
              <a:t>管理员端</a:t>
            </a:r>
          </a:p>
        </p:txBody>
      </p:sp>
      <p:sp>
        <p:nvSpPr>
          <p:cNvPr id="5" name="文本框 4"/>
          <p:cNvSpPr txBox="1"/>
          <p:nvPr/>
        </p:nvSpPr>
        <p:spPr>
          <a:xfrm>
            <a:off x="727261" y="890379"/>
            <a:ext cx="2420013" cy="3944350"/>
          </a:xfrm>
          <a:prstGeom prst="rect">
            <a:avLst/>
          </a:prstGeom>
          <a:noFill/>
        </p:spPr>
        <p:txBody>
          <a:bodyPr wrap="square" rtlCol="0">
            <a:spAutoFit/>
          </a:bodyPr>
          <a:lstStyle/>
          <a:p>
            <a:pPr>
              <a:lnSpc>
                <a:spcPct val="150000"/>
              </a:lnSpc>
            </a:pPr>
            <a:r>
              <a:rPr lang="en-US" altLang="zh-CN" sz="1200" dirty="0"/>
              <a:t>1</a:t>
            </a:r>
            <a:r>
              <a:rPr lang="zh-CN" altLang="en-US" sz="1200" dirty="0"/>
              <a:t>）</a:t>
            </a:r>
            <a:r>
              <a:rPr lang="zh-CN" altLang="zh-CN" sz="1200" dirty="0"/>
              <a:t>系统内各项标准设置：可在对应界面，修改停车场不同规格停车时间的收费标准</a:t>
            </a:r>
            <a:r>
              <a:rPr lang="zh-CN" altLang="en-US" sz="1200" dirty="0"/>
              <a:t>与会员申请价格标准。</a:t>
            </a:r>
            <a:endParaRPr lang="en-US" altLang="zh-CN" sz="1200" dirty="0"/>
          </a:p>
          <a:p>
            <a:pPr>
              <a:lnSpc>
                <a:spcPct val="150000"/>
              </a:lnSpc>
            </a:pPr>
            <a:r>
              <a:rPr lang="en-US" altLang="zh-CN" sz="1200" dirty="0"/>
              <a:t>2</a:t>
            </a:r>
            <a:r>
              <a:rPr lang="zh-CN" altLang="en-US" sz="1200" dirty="0"/>
              <a:t>）</a:t>
            </a:r>
            <a:r>
              <a:rPr lang="zh-CN" altLang="zh-CN" sz="1200" dirty="0"/>
              <a:t>异常处理：可在异常处理界面匹配与异常信息最为符合的未离开的车辆记录，并完成修改计费操作。</a:t>
            </a:r>
            <a:endParaRPr lang="en-US" altLang="zh-CN" sz="1200" dirty="0"/>
          </a:p>
          <a:p>
            <a:pPr>
              <a:lnSpc>
                <a:spcPct val="150000"/>
              </a:lnSpc>
            </a:pPr>
            <a:r>
              <a:rPr lang="en-US" altLang="zh-CN" sz="1200" dirty="0"/>
              <a:t>3</a:t>
            </a:r>
            <a:r>
              <a:rPr lang="zh-CN" altLang="en-US" sz="1200" dirty="0"/>
              <a:t>）</a:t>
            </a:r>
            <a:r>
              <a:rPr lang="zh-CN" altLang="zh-CN" dirty="0"/>
              <a:t>信息查看：管理员可在各个对应界面，查看当前停车场内的各种信息。</a:t>
            </a:r>
            <a:endParaRPr lang="zh-CN" altLang="zh-CN" sz="1200" dirty="0"/>
          </a:p>
          <a:p>
            <a:pPr>
              <a:lnSpc>
                <a:spcPct val="150000"/>
              </a:lnSpc>
            </a:pPr>
            <a:endParaRPr lang="zh-CN" altLang="zh-CN" dirty="0"/>
          </a:p>
          <a:p>
            <a:pPr>
              <a:lnSpc>
                <a:spcPct val="150000"/>
              </a:lnSpc>
            </a:pPr>
            <a:endParaRPr lang="zh-CN" altLang="en-US" sz="2000" b="1"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7275" y="890379"/>
            <a:ext cx="5677505" cy="3674201"/>
          </a:xfrm>
          <a:prstGeom prst="rect">
            <a:avLst/>
          </a:prstGeom>
        </p:spPr>
      </p:pic>
    </p:spTree>
    <p:extLst>
      <p:ext uri="{BB962C8B-B14F-4D97-AF65-F5344CB8AC3E}">
        <p14:creationId xmlns:p14="http://schemas.microsoft.com/office/powerpoint/2010/main" val="10605160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advClick="0" advTm="0"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组合 76"/>
          <p:cNvGrpSpPr/>
          <p:nvPr/>
        </p:nvGrpSpPr>
        <p:grpSpPr>
          <a:xfrm>
            <a:off x="438150" y="843072"/>
            <a:ext cx="2295248" cy="499624"/>
            <a:chOff x="5588636" y="1114370"/>
            <a:chExt cx="2295957" cy="499778"/>
          </a:xfrm>
        </p:grpSpPr>
        <p:sp>
          <p:nvSpPr>
            <p:cNvPr id="78" name="TextBox 77"/>
            <p:cNvSpPr txBox="1"/>
            <p:nvPr/>
          </p:nvSpPr>
          <p:spPr>
            <a:xfrm>
              <a:off x="5760518" y="1114370"/>
              <a:ext cx="2124075" cy="499778"/>
            </a:xfrm>
            <a:prstGeom prst="rect">
              <a:avLst/>
            </a:prstGeom>
            <a:noFill/>
          </p:spPr>
          <p:txBody>
            <a:bodyPr wrap="square" rtlCol="0">
              <a:spAutoFit/>
            </a:bodyPr>
            <a:lstStyle/>
            <a:p>
              <a:pPr algn="l">
                <a:lnSpc>
                  <a:spcPct val="150000"/>
                </a:lnSpc>
              </a:pPr>
              <a:r>
                <a:rPr lang="zh-CN" altLang="en-US" sz="2000" dirty="0">
                  <a:solidFill>
                    <a:srgbClr val="333333"/>
                  </a:solidFill>
                  <a:latin typeface="微软雅黑" panose="020B0503020204020204" pitchFamily="34" charset="-122"/>
                  <a:ea typeface="微软雅黑" panose="020B0503020204020204" pitchFamily="34" charset="-122"/>
                </a:rPr>
                <a:t>功能模块</a:t>
              </a:r>
              <a:endParaRPr lang="en-US" altLang="zh-CN" sz="2000" dirty="0">
                <a:solidFill>
                  <a:srgbClr val="333333"/>
                </a:solidFill>
                <a:latin typeface="微软雅黑" panose="020B0503020204020204" pitchFamily="34" charset="-122"/>
                <a:ea typeface="微软雅黑" panose="020B0503020204020204" pitchFamily="34" charset="-122"/>
              </a:endParaRPr>
            </a:p>
          </p:txBody>
        </p:sp>
        <p:sp>
          <p:nvSpPr>
            <p:cNvPr id="79" name="等腰三角形 78"/>
            <p:cNvSpPr/>
            <p:nvPr/>
          </p:nvSpPr>
          <p:spPr>
            <a:xfrm rot="5400000">
              <a:off x="5557751" y="1286736"/>
              <a:ext cx="296215" cy="234445"/>
            </a:xfrm>
            <a:prstGeom prst="triangle">
              <a:avLst>
                <a:gd name="adj" fmla="val 52085"/>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333"/>
                </a:solidFill>
              </a:endParaRPr>
            </a:p>
          </p:txBody>
        </p:sp>
      </p:grpSp>
      <p:sp>
        <p:nvSpPr>
          <p:cNvPr id="2" name="标题 1"/>
          <p:cNvSpPr>
            <a:spLocks noGrp="1"/>
          </p:cNvSpPr>
          <p:nvPr>
            <p:ph type="title"/>
          </p:nvPr>
        </p:nvSpPr>
        <p:spPr/>
        <p:txBody>
          <a:bodyPr/>
          <a:lstStyle/>
          <a:p>
            <a:r>
              <a:rPr lang="zh-CN" altLang="en-US" dirty="0"/>
              <a:t>创新功能：</a:t>
            </a:r>
          </a:p>
        </p:txBody>
      </p:sp>
      <p:sp>
        <p:nvSpPr>
          <p:cNvPr id="5" name="文本框 4"/>
          <p:cNvSpPr txBox="1"/>
          <p:nvPr/>
        </p:nvSpPr>
        <p:spPr>
          <a:xfrm>
            <a:off x="4048251" y="1449132"/>
            <a:ext cx="1825012" cy="1711046"/>
          </a:xfrm>
          <a:prstGeom prst="rect">
            <a:avLst/>
          </a:prstGeom>
          <a:noFill/>
        </p:spPr>
        <p:txBody>
          <a:bodyPr wrap="square" rtlCol="0">
            <a:spAutoFit/>
          </a:bodyPr>
          <a:lstStyle/>
          <a:p>
            <a:pPr>
              <a:lnSpc>
                <a:spcPct val="150000"/>
              </a:lnSpc>
            </a:pPr>
            <a:r>
              <a:rPr lang="zh-CN" altLang="en-US" sz="1200" b="1" dirty="0">
                <a:latin typeface="仿宋" panose="02010609060101010101" pitchFamily="49" charset="-122"/>
                <a:ea typeface="仿宋" panose="02010609060101010101" pitchFamily="49" charset="-122"/>
              </a:rPr>
              <a:t>会员制收费模式：</a:t>
            </a:r>
            <a:endParaRPr lang="en-US" altLang="zh-CN" sz="1200" b="1" dirty="0">
              <a:latin typeface="仿宋" panose="02010609060101010101" pitchFamily="49" charset="-122"/>
              <a:ea typeface="仿宋" panose="02010609060101010101" pitchFamily="49" charset="-122"/>
            </a:endParaRPr>
          </a:p>
          <a:p>
            <a:pPr>
              <a:lnSpc>
                <a:spcPct val="150000"/>
              </a:lnSpc>
            </a:pPr>
            <a:r>
              <a:rPr lang="en-US" altLang="zh-CN" sz="1200" b="1" dirty="0">
                <a:latin typeface="仿宋" panose="02010609060101010101" pitchFamily="49" charset="-122"/>
                <a:ea typeface="仿宋" panose="02010609060101010101" pitchFamily="49" charset="-122"/>
              </a:rPr>
              <a:t>    </a:t>
            </a:r>
            <a:r>
              <a:rPr lang="zh-CN" altLang="en-US" sz="1200" b="1" dirty="0">
                <a:latin typeface="仿宋" panose="02010609060101010101" pitchFamily="49" charset="-122"/>
                <a:ea typeface="仿宋" panose="02010609060101010101" pitchFamily="49" charset="-122"/>
              </a:rPr>
              <a:t>用户可一次性花费指定金额办理月卡或年卡，在用户</a:t>
            </a:r>
            <a:r>
              <a:rPr lang="en-US" altLang="zh-CN" sz="1200" b="1" dirty="0">
                <a:latin typeface="仿宋" panose="02010609060101010101" pitchFamily="49" charset="-122"/>
                <a:ea typeface="仿宋" panose="02010609060101010101" pitchFamily="49" charset="-122"/>
              </a:rPr>
              <a:t>VIP</a:t>
            </a:r>
            <a:r>
              <a:rPr lang="zh-CN" altLang="en-US" sz="1200" b="1" dirty="0">
                <a:latin typeface="仿宋" panose="02010609060101010101" pitchFamily="49" charset="-122"/>
                <a:ea typeface="仿宋" panose="02010609060101010101" pitchFamily="49" charset="-122"/>
              </a:rPr>
              <a:t>资格有效期间，其在停车场内的所有消费全部无需付费</a:t>
            </a:r>
          </a:p>
        </p:txBody>
      </p:sp>
      <p:sp>
        <p:nvSpPr>
          <p:cNvPr id="3" name="文本框 2">
            <a:extLst>
              <a:ext uri="{FF2B5EF4-FFF2-40B4-BE49-F238E27FC236}">
                <a16:creationId xmlns:a16="http://schemas.microsoft.com/office/drawing/2014/main" id="{3F0514C6-1965-7CC6-DADE-7D7356FC44F3}"/>
              </a:ext>
            </a:extLst>
          </p:cNvPr>
          <p:cNvSpPr txBox="1"/>
          <p:nvPr/>
        </p:nvSpPr>
        <p:spPr>
          <a:xfrm>
            <a:off x="6189785" y="1449132"/>
            <a:ext cx="1631852" cy="1938992"/>
          </a:xfrm>
          <a:prstGeom prst="rect">
            <a:avLst/>
          </a:prstGeom>
          <a:noFill/>
        </p:spPr>
        <p:txBody>
          <a:bodyPr wrap="square" rtlCol="0">
            <a:spAutoFit/>
          </a:bodyPr>
          <a:lstStyle/>
          <a:p>
            <a:r>
              <a:rPr lang="zh-CN" altLang="en-US" sz="1200" b="1" dirty="0">
                <a:latin typeface="仿宋" panose="02010609060101010101" pitchFamily="49" charset="-122"/>
                <a:ea typeface="仿宋" panose="02010609060101010101" pitchFamily="49" charset="-122"/>
              </a:rPr>
              <a:t>异常处理：</a:t>
            </a:r>
            <a:endParaRPr lang="en-US" altLang="zh-CN" sz="1200" b="1" dirty="0">
              <a:latin typeface="仿宋" panose="02010609060101010101" pitchFamily="49" charset="-122"/>
              <a:ea typeface="仿宋" panose="02010609060101010101" pitchFamily="49" charset="-122"/>
            </a:endParaRPr>
          </a:p>
          <a:p>
            <a:r>
              <a:rPr lang="en-US" altLang="zh-CN" sz="1200" b="1" dirty="0">
                <a:latin typeface="仿宋" panose="02010609060101010101" pitchFamily="49" charset="-122"/>
                <a:ea typeface="仿宋" panose="02010609060101010101" pitchFamily="49" charset="-122"/>
              </a:rPr>
              <a:t>    </a:t>
            </a:r>
            <a:r>
              <a:rPr lang="zh-CN" altLang="en-US" sz="1200" b="1" dirty="0">
                <a:latin typeface="仿宋" panose="02010609060101010101" pitchFamily="49" charset="-122"/>
                <a:ea typeface="仿宋" panose="02010609060101010101" pitchFamily="49" charset="-122"/>
              </a:rPr>
              <a:t>由于系统识别率有限，有时会出现各种各样的异常情况，如车辆车牌号识别异常导致的计费错误等，此时，计费员可以将用户联系方式录入特殊表中，由管理员联系进行后续人工处理</a:t>
            </a:r>
          </a:p>
        </p:txBody>
      </p:sp>
      <p:sp>
        <p:nvSpPr>
          <p:cNvPr id="4" name="文本框 3">
            <a:extLst>
              <a:ext uri="{FF2B5EF4-FFF2-40B4-BE49-F238E27FC236}">
                <a16:creationId xmlns:a16="http://schemas.microsoft.com/office/drawing/2014/main" id="{76F1AD51-F1A4-7782-4C00-E72A420A2C1F}"/>
              </a:ext>
            </a:extLst>
          </p:cNvPr>
          <p:cNvSpPr txBox="1"/>
          <p:nvPr/>
        </p:nvSpPr>
        <p:spPr>
          <a:xfrm>
            <a:off x="1820144" y="1526345"/>
            <a:ext cx="1695157" cy="1569660"/>
          </a:xfrm>
          <a:prstGeom prst="rect">
            <a:avLst/>
          </a:prstGeom>
          <a:noFill/>
        </p:spPr>
        <p:txBody>
          <a:bodyPr wrap="square" rtlCol="0">
            <a:spAutoFit/>
          </a:bodyPr>
          <a:lstStyle/>
          <a:p>
            <a:r>
              <a:rPr lang="zh-CN" altLang="en-US" sz="1200" b="1" dirty="0">
                <a:latin typeface="仿宋" panose="02010609060101010101" pitchFamily="49" charset="-122"/>
                <a:ea typeface="仿宋" panose="02010609060101010101" pitchFamily="49" charset="-122"/>
              </a:rPr>
              <a:t>密文存储：</a:t>
            </a:r>
            <a:endParaRPr lang="en-US" altLang="zh-CN" sz="1200" b="1" dirty="0">
              <a:latin typeface="仿宋" panose="02010609060101010101" pitchFamily="49" charset="-122"/>
              <a:ea typeface="仿宋" panose="02010609060101010101" pitchFamily="49" charset="-122"/>
            </a:endParaRPr>
          </a:p>
          <a:p>
            <a:r>
              <a:rPr lang="en-US" altLang="zh-CN" sz="1200" b="1" dirty="0">
                <a:latin typeface="仿宋" panose="02010609060101010101" pitchFamily="49" charset="-122"/>
                <a:ea typeface="仿宋" panose="02010609060101010101" pitchFamily="49" charset="-122"/>
              </a:rPr>
              <a:t>    </a:t>
            </a:r>
            <a:r>
              <a:rPr lang="zh-CN" altLang="en-US" sz="1200" b="1" dirty="0">
                <a:latin typeface="仿宋" panose="02010609060101010101" pitchFamily="49" charset="-122"/>
                <a:ea typeface="仿宋" panose="02010609060101010101" pitchFamily="49" charset="-122"/>
              </a:rPr>
              <a:t>对于停车场内工作的员工，其登录账号的密码全部以密文形式存放于数据库中，使用时通过</a:t>
            </a:r>
            <a:r>
              <a:rPr lang="en-US" altLang="zh-CN" sz="1200" b="1" dirty="0" err="1">
                <a:latin typeface="仿宋" panose="02010609060101010101" pitchFamily="49" charset="-122"/>
                <a:ea typeface="仿宋" panose="02010609060101010101" pitchFamily="49" charset="-122"/>
              </a:rPr>
              <a:t>AES_en</a:t>
            </a:r>
            <a:r>
              <a:rPr lang="en-US" altLang="zh-CN" sz="1200" b="1" dirty="0">
                <a:latin typeface="仿宋" panose="02010609060101010101" pitchFamily="49" charset="-122"/>
                <a:ea typeface="仿宋" panose="02010609060101010101" pitchFamily="49" charset="-122"/>
              </a:rPr>
              <a:t>/decode()</a:t>
            </a:r>
          </a:p>
          <a:p>
            <a:r>
              <a:rPr lang="zh-CN" altLang="en-US" sz="1200" b="1" dirty="0">
                <a:latin typeface="仿宋" panose="02010609060101010101" pitchFamily="49" charset="-122"/>
                <a:ea typeface="仿宋" panose="02010609060101010101" pitchFamily="49" charset="-122"/>
              </a:rPr>
              <a:t>进行加解密提取</a:t>
            </a:r>
          </a:p>
        </p:txBody>
      </p:sp>
    </p:spTree>
    <p:extLst>
      <p:ext uri="{BB962C8B-B14F-4D97-AF65-F5344CB8AC3E}">
        <p14:creationId xmlns:p14="http://schemas.microsoft.com/office/powerpoint/2010/main" val="4167973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advClick="0" advTm="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4" cstate="screen"/>
          <a:srcRect l="-70"/>
          <a:stretch>
            <a:fillRect/>
          </a:stretch>
        </p:blipFill>
        <p:spPr>
          <a:xfrm>
            <a:off x="0" y="-12700"/>
            <a:ext cx="9144000" cy="5156200"/>
          </a:xfrm>
          <a:prstGeom prst="rect">
            <a:avLst/>
          </a:prstGeom>
        </p:spPr>
      </p:pic>
      <p:pic>
        <p:nvPicPr>
          <p:cNvPr id="5" name="图片 4"/>
          <p:cNvPicPr>
            <a:picLocks noChangeAspect="1"/>
          </p:cNvPicPr>
          <p:nvPr/>
        </p:nvPicPr>
        <p:blipFill>
          <a:blip r:embed="rId5" cstate="screen"/>
          <a:stretch>
            <a:fillRect/>
          </a:stretch>
        </p:blipFill>
        <p:spPr>
          <a:xfrm>
            <a:off x="531000" y="504754"/>
            <a:ext cx="2910700" cy="1314396"/>
          </a:xfrm>
          <a:prstGeom prst="rect">
            <a:avLst/>
          </a:prstGeom>
        </p:spPr>
      </p:pic>
      <p:sp>
        <p:nvSpPr>
          <p:cNvPr id="2" name="矩形 1"/>
          <p:cNvSpPr/>
          <p:nvPr/>
        </p:nvSpPr>
        <p:spPr>
          <a:xfrm>
            <a:off x="3139965" y="-59997"/>
            <a:ext cx="6019800" cy="5156200"/>
          </a:xfrm>
          <a:custGeom>
            <a:avLst/>
            <a:gdLst>
              <a:gd name="connsiteX0" fmla="*/ 0 w 6019800"/>
              <a:gd name="connsiteY0" fmla="*/ 0 h 5156200"/>
              <a:gd name="connsiteX1" fmla="*/ 6019800 w 6019800"/>
              <a:gd name="connsiteY1" fmla="*/ 0 h 5156200"/>
              <a:gd name="connsiteX2" fmla="*/ 6019800 w 6019800"/>
              <a:gd name="connsiteY2" fmla="*/ 5156200 h 5156200"/>
              <a:gd name="connsiteX3" fmla="*/ 0 w 6019800"/>
              <a:gd name="connsiteY3" fmla="*/ 5156200 h 5156200"/>
              <a:gd name="connsiteX4" fmla="*/ 0 w 6019800"/>
              <a:gd name="connsiteY4" fmla="*/ 0 h 5156200"/>
              <a:gd name="connsiteX0-1" fmla="*/ 0 w 6019800"/>
              <a:gd name="connsiteY0-2" fmla="*/ 0 h 5156200"/>
              <a:gd name="connsiteX1-3" fmla="*/ 6019800 w 6019800"/>
              <a:gd name="connsiteY1-4" fmla="*/ 0 h 5156200"/>
              <a:gd name="connsiteX2-5" fmla="*/ 6019800 w 6019800"/>
              <a:gd name="connsiteY2-6" fmla="*/ 5156200 h 5156200"/>
              <a:gd name="connsiteX3-7" fmla="*/ 1778000 w 6019800"/>
              <a:gd name="connsiteY3-8" fmla="*/ 5156200 h 5156200"/>
              <a:gd name="connsiteX4-9" fmla="*/ 0 w 6019800"/>
              <a:gd name="connsiteY4-10" fmla="*/ 0 h 51562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19800" h="5156200">
                <a:moveTo>
                  <a:pt x="0" y="0"/>
                </a:moveTo>
                <a:lnTo>
                  <a:pt x="6019800" y="0"/>
                </a:lnTo>
                <a:lnTo>
                  <a:pt x="6019800" y="5156200"/>
                </a:lnTo>
                <a:lnTo>
                  <a:pt x="1778000" y="5156200"/>
                </a:lnTo>
                <a:lnTo>
                  <a:pt x="0" y="0"/>
                </a:lnTo>
                <a:close/>
              </a:path>
            </a:pathLst>
          </a:custGeom>
          <a:solidFill>
            <a:srgbClr val="432A1A">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6" cstate="screen"/>
          <a:srcRect/>
          <a:stretch>
            <a:fillRect/>
          </a:stretch>
        </p:blipFill>
        <p:spPr>
          <a:xfrm>
            <a:off x="385608" y="3073232"/>
            <a:ext cx="3603253" cy="2070268"/>
          </a:xfrm>
          <a:prstGeom prst="rect">
            <a:avLst/>
          </a:prstGeom>
        </p:spPr>
      </p:pic>
      <p:sp>
        <p:nvSpPr>
          <p:cNvPr id="9" name="椭圆 8"/>
          <p:cNvSpPr/>
          <p:nvPr>
            <p:custDataLst>
              <p:tags r:id="rId1"/>
            </p:custDataLst>
          </p:nvPr>
        </p:nvSpPr>
        <p:spPr>
          <a:xfrm>
            <a:off x="3376792" y="1917628"/>
            <a:ext cx="1195208" cy="1200950"/>
          </a:xfrm>
          <a:prstGeom prst="ellipse">
            <a:avLst/>
          </a:prstGeom>
          <a:solidFill>
            <a:srgbClr val="FFFFFF"/>
          </a:solidFill>
          <a:ln w="63500" cap="flat" cmpd="sng" algn="ctr">
            <a:solidFill>
              <a:srgbClr val="7C5943"/>
            </a:solidFill>
            <a:prstDash val="solid"/>
          </a:ln>
          <a:effectLst>
            <a:innerShdw blurRad="63500" dist="63500" dir="13200000">
              <a:schemeClr val="tx1">
                <a:alpha val="20000"/>
              </a:schemeClr>
            </a:innerShdw>
          </a:effectLst>
        </p:spPr>
        <p:txBody>
          <a:bodyPr lIns="0" tIns="0" rIns="0" bIns="0" anchor="ctr"/>
          <a:lstStyle/>
          <a:p>
            <a:pPr algn="ctr">
              <a:defRPr/>
            </a:pPr>
            <a:r>
              <a:rPr lang="en-US" sz="6000" kern="0" dirty="0">
                <a:solidFill>
                  <a:srgbClr val="D0691A"/>
                </a:solidFill>
                <a:latin typeface="Impact" panose="020B0806030902050204" pitchFamily="34" charset="0"/>
              </a:rPr>
              <a:t>02</a:t>
            </a:r>
          </a:p>
        </p:txBody>
      </p:sp>
      <p:sp>
        <p:nvSpPr>
          <p:cNvPr id="11" name="矩形 10"/>
          <p:cNvSpPr/>
          <p:nvPr>
            <p:custDataLst>
              <p:tags r:id="rId2"/>
            </p:custDataLst>
          </p:nvPr>
        </p:nvSpPr>
        <p:spPr>
          <a:xfrm>
            <a:off x="4985074" y="2161498"/>
            <a:ext cx="3708400" cy="693537"/>
          </a:xfrm>
          <a:prstGeom prst="rect">
            <a:avLst/>
          </a:prstGeom>
          <a:gradFill flip="none" rotWithShape="1">
            <a:gsLst>
              <a:gs pos="0">
                <a:srgbClr val="DB782B">
                  <a:shade val="30000"/>
                  <a:satMod val="115000"/>
                </a:srgbClr>
              </a:gs>
              <a:gs pos="50000">
                <a:srgbClr val="DB782B">
                  <a:shade val="67500"/>
                  <a:satMod val="115000"/>
                </a:srgbClr>
              </a:gs>
              <a:gs pos="100000">
                <a:srgbClr val="DB782B">
                  <a:shade val="100000"/>
                  <a:satMod val="115000"/>
                </a:srgbClr>
              </a:gs>
            </a:gsLst>
            <a:lin ang="2700000" scaled="1"/>
            <a:tileRect/>
          </a:gradFill>
          <a:ln>
            <a:noFill/>
          </a:ln>
        </p:spPr>
        <p:txBody>
          <a:bodyPr lIns="68568" tIns="34284" rIns="68568" bIns="34284" anchor="ctr"/>
          <a:lstStyle/>
          <a:p>
            <a:pPr defTabSz="914400" fontAlgn="base">
              <a:spcBef>
                <a:spcPct val="0"/>
              </a:spcBef>
              <a:spcAft>
                <a:spcPct val="0"/>
              </a:spcAft>
            </a:pPr>
            <a:r>
              <a:rPr lang="zh-CN" altLang="en-US" sz="3200" b="1" kern="0" dirty="0">
                <a:solidFill>
                  <a:schemeClr val="bg1"/>
                </a:solidFill>
              </a:rPr>
              <a:t>系统架构</a:t>
            </a:r>
            <a:endParaRPr lang="en-US" altLang="zh-CN" sz="3200" b="1" kern="0" dirty="0">
              <a:solidFill>
                <a:schemeClr val="bg1"/>
              </a:solidFill>
            </a:endParaRPr>
          </a:p>
        </p:txBody>
      </p:sp>
      <p:sp>
        <p:nvSpPr>
          <p:cNvPr id="15" name="文本框 14"/>
          <p:cNvSpPr txBox="1"/>
          <p:nvPr/>
        </p:nvSpPr>
        <p:spPr>
          <a:xfrm>
            <a:off x="5134961" y="3073232"/>
            <a:ext cx="1293944" cy="338554"/>
          </a:xfrm>
          <a:prstGeom prst="rect">
            <a:avLst/>
          </a:prstGeom>
          <a:noFill/>
        </p:spPr>
        <p:txBody>
          <a:bodyPr wrap="none" rtlCol="0">
            <a:spAutoFit/>
          </a:bodyPr>
          <a:lstStyle/>
          <a:p>
            <a:pPr marL="285750" indent="-285750">
              <a:buFont typeface="Wingdings" panose="05000000000000000000" pitchFamily="2" charset="2"/>
              <a:buChar char="Ø"/>
            </a:pPr>
            <a:r>
              <a:rPr lang="zh-CN" altLang="en-US" sz="1600" dirty="0">
                <a:solidFill>
                  <a:schemeClr val="bg1"/>
                </a:solidFill>
              </a:rPr>
              <a:t>收费员端</a:t>
            </a:r>
          </a:p>
        </p:txBody>
      </p:sp>
      <p:sp>
        <p:nvSpPr>
          <p:cNvPr id="17" name="文本框 16"/>
          <p:cNvSpPr txBox="1"/>
          <p:nvPr/>
        </p:nvSpPr>
        <p:spPr>
          <a:xfrm>
            <a:off x="6989161" y="3093886"/>
            <a:ext cx="1293944" cy="338554"/>
          </a:xfrm>
          <a:prstGeom prst="rect">
            <a:avLst/>
          </a:prstGeom>
          <a:noFill/>
        </p:spPr>
        <p:txBody>
          <a:bodyPr wrap="none" rtlCol="0">
            <a:spAutoFit/>
          </a:bodyPr>
          <a:lstStyle/>
          <a:p>
            <a:pPr marL="285750" indent="-285750">
              <a:buFont typeface="Wingdings" panose="05000000000000000000" pitchFamily="2" charset="2"/>
              <a:buChar char="Ø"/>
            </a:pPr>
            <a:r>
              <a:rPr lang="zh-CN" altLang="en-US" sz="1600" dirty="0">
                <a:solidFill>
                  <a:schemeClr val="bg1"/>
                </a:solidFill>
              </a:rPr>
              <a:t>管理员端</a:t>
            </a:r>
          </a:p>
        </p:txBody>
      </p:sp>
      <p:sp>
        <p:nvSpPr>
          <p:cNvPr id="19" name="文本框 18"/>
          <p:cNvSpPr txBox="1"/>
          <p:nvPr/>
        </p:nvSpPr>
        <p:spPr>
          <a:xfrm>
            <a:off x="5134960" y="3613191"/>
            <a:ext cx="1293944" cy="338554"/>
          </a:xfrm>
          <a:prstGeom prst="rect">
            <a:avLst/>
          </a:prstGeom>
          <a:noFill/>
        </p:spPr>
        <p:txBody>
          <a:bodyPr wrap="none" rtlCol="0">
            <a:spAutoFit/>
          </a:bodyPr>
          <a:lstStyle/>
          <a:p>
            <a:pPr marL="285750" indent="-285750">
              <a:buFont typeface="Wingdings" panose="05000000000000000000" pitchFamily="2" charset="2"/>
              <a:buChar char="Ø"/>
            </a:pPr>
            <a:r>
              <a:rPr lang="zh-CN" altLang="en-US" sz="1600" dirty="0">
                <a:solidFill>
                  <a:schemeClr val="bg1"/>
                </a:solidFill>
              </a:rPr>
              <a:t>图像识别</a:t>
            </a:r>
          </a:p>
        </p:txBody>
      </p:sp>
      <p:sp>
        <p:nvSpPr>
          <p:cNvPr id="7" name="页脚占位符 6"/>
          <p:cNvSpPr>
            <a:spLocks noGrp="1"/>
          </p:cNvSpPr>
          <p:nvPr>
            <p:ph type="ftr" sz="quarter" idx="11"/>
          </p:nvPr>
        </p:nvSpPr>
        <p:spPr/>
        <p:txBody>
          <a:bodyPr/>
          <a:lstStyle/>
          <a:p>
            <a:r>
              <a:rPr lang="zh-CN" altLang="en-US"/>
              <a:t>www.101dao.com</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advClick="0" advTm="0"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750"/>
                                        <p:tgtEl>
                                          <p:spTgt spid="9"/>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250"/>
                            </p:stCondLst>
                            <p:childTnLst>
                              <p:par>
                                <p:cTn id="13" presetID="2" presetClass="entr" presetSubtype="4"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par>
                          <p:cTn id="17" fill="hold">
                            <p:stCondLst>
                              <p:cond delay="1750"/>
                            </p:stCondLst>
                            <p:childTnLst>
                              <p:par>
                                <p:cTn id="18" presetID="2" presetClass="entr" presetSubtype="4"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2250"/>
                            </p:stCondLst>
                            <p:childTnLst>
                              <p:par>
                                <p:cTn id="23" presetID="2" presetClass="entr" presetSubtype="4"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5" grpId="0"/>
      <p:bldP spid="17" grpId="0"/>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70120092138"/>
  <p:tag name="MH_LIBRARY" val="GRAPHIC"/>
  <p:tag name="MH_ORDER" val="Oval 48"/>
</p:tagLst>
</file>

<file path=ppt/tags/tag10.xml><?xml version="1.0" encoding="utf-8"?>
<p:tagLst xmlns:a="http://schemas.openxmlformats.org/drawingml/2006/main" xmlns:r="http://schemas.openxmlformats.org/officeDocument/2006/relationships" xmlns:p="http://schemas.openxmlformats.org/presentationml/2006/main">
  <p:tag name="MH" val="20170120092138"/>
  <p:tag name="MH_LIBRARY" val="GRAPHIC"/>
  <p:tag name="MH_ORDER" val="Rectangle 52"/>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24.0881889763778,&quot;width&quot;:2918.299212598425}"/>
  <p:tag name="KSO_WM_UNIT_VALUE" val="1058*1438"/>
  <p:tag name="KSO_WM_UNIT_HIGHLIGHT" val="0"/>
  <p:tag name="KSO_WM_UNIT_DIAGRAM_ISNUMVISUAL" val="0"/>
  <p:tag name="KSO_WM_UNIT_DIAGRAM_ISREFERUNIT" val="0"/>
  <p:tag name="KSO_WM_UNIT_TYPE" val="d"/>
  <p:tag name="KSO_WM_UNIT_INDEX" val="1"/>
  <p:tag name="KSO_WM_UNIT_ID" val="diagram20207607_1*d*1"/>
  <p:tag name="KSO_WM_TEMPLATE_CATEGORY" val="diagram"/>
  <p:tag name="KSO_WM_TEMPLATE_INDEX" val="20207607"/>
  <p:tag name="KSO_WM_UNIT_LAYERLEVEL" val="1"/>
  <p:tag name="KSO_WM_TAG_VERSION" val="1.0"/>
  <p:tag name="KSO_WM_BEAUTIFY_FLAG" val="#wm#"/>
  <p:tag name="KSO_WM_CHIP_GROUPID" val="5e7310da9a230a26b9e88a19"/>
  <p:tag name="KSO_WM_CHIP_XID" val="5e7310da9a230a26b9e88a1a"/>
  <p:tag name="KSO_WM_UNIT_DEC_AREA_ID" val="8de81cc6ea264345b3b91524b58d055d"/>
  <p:tag name="KSO_WM_ASSEMBLE_CHIP_INDEX" val="d87d0ab90b0346f3b7e3404612c547d3"/>
  <p:tag name="KSO_WM_UNIT_PLACING_PICTURE" val="d87d0ab90b0346f3b7e3404612c547d3"/>
  <p:tag name="KSO_WM_UNIT_SUPPORT_UNIT_TYPE" val="[&quot;θ&quot;]"/>
  <p:tag name="KSO_WM_TEMPLATE_ASSEMBLE_XID" val="5ee986149390e3092d7977ce"/>
  <p:tag name="KSO_WM_TEMPLATE_ASSEMBLE_GROUPID" val="5ee986149390e3092d7977ce"/>
  <p:tag name="KSO_WM_UNIT_PLACING_PICTURE_INFO" val="{&quot;code&quot;:&quot;bAb[1]&quot;,&quot;full_picture&quot;:true,&quot;last_full_picture&quot;:&quot;bAb[1]&quot;,&quot;margin&quot;:{&quot;bottom&quot;:21.178995177269485,&quot;top&quot;:20.444454072969847},&quot;scheme&quot;:&quot;4-0&quot;,&quot;spacing&quot;:5}"/>
  <p:tag name="KSO_WM_UNIT_PLACING_PICTURE_USER_VIEWPORT_SMARTMENU" val="{&quot;height&quot;:2424.0884140893977,&quot;width&quot;:2918.2999271902117}"/>
  <p:tag name="KSO_WM_UNIT_PLACING_PICTURE_USER_RELATIVERECTANGLE_SMARTMENU" val="{&quot;bottom&quot;:0,&quot;left&quot;:0,&quot;right&quot;:0,&quot;top&quot;:0}"/>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079.3023622047244,&quot;width&quot;:5845.633070866142}"/>
  <p:tag name="KSO_WM_UNIT_VALUE" val="1058*1438"/>
  <p:tag name="KSO_WM_UNIT_HIGHLIGHT" val="0"/>
  <p:tag name="KSO_WM_UNIT_DIAGRAM_ISNUMVISUAL" val="0"/>
  <p:tag name="KSO_WM_UNIT_DIAGRAM_ISREFERUNIT" val="0"/>
  <p:tag name="KSO_WM_UNIT_TYPE" val="d"/>
  <p:tag name="KSO_WM_UNIT_INDEX" val="1"/>
  <p:tag name="KSO_WM_UNIT_ID" val="diagram20207607_1*d*1"/>
  <p:tag name="KSO_WM_TEMPLATE_CATEGORY" val="diagram"/>
  <p:tag name="KSO_WM_TEMPLATE_INDEX" val="20207607"/>
  <p:tag name="KSO_WM_UNIT_LAYERLEVEL" val="1"/>
  <p:tag name="KSO_WM_TAG_VERSION" val="1.0"/>
  <p:tag name="KSO_WM_BEAUTIFY_FLAG" val="#wm#"/>
  <p:tag name="KSO_WM_CHIP_GROUPID" val="5e7310da9a230a26b9e88a19"/>
  <p:tag name="KSO_WM_CHIP_XID" val="5e7310da9a230a26b9e88a1a"/>
  <p:tag name="KSO_WM_UNIT_DEC_AREA_ID" val="8de81cc6ea264345b3b91524b58d055d"/>
  <p:tag name="KSO_WM_ASSEMBLE_CHIP_INDEX" val="d87d0ab90b0346f3b7e3404612c547d3"/>
  <p:tag name="KSO_WM_UNIT_PLACING_PICTURE" val="d87d0ab90b0346f3b7e3404612c547d3"/>
  <p:tag name="KSO_WM_UNIT_SUPPORT_UNIT_TYPE" val="[&quot;θ&quot;]"/>
  <p:tag name="KSO_WM_TEMPLATE_ASSEMBLE_XID" val="5ee986149390e3092d7977ce"/>
  <p:tag name="KSO_WM_TEMPLATE_ASSEMBLE_GROUPID" val="5ee986149390e3092d7977ce"/>
  <p:tag name="KSO_WM_UNIT_PLACING_PICTURE_INFO" val="{&quot;code&quot;:&quot;bAb[1]&quot;,&quot;full_picture&quot;:true,&quot;last_full_picture&quot;:&quot;bAb[1]&quot;,&quot;margin&quot;:{&quot;bottom&quot;:21.178995177269485,&quot;top&quot;:20.444454072969847},&quot;scheme&quot;:&quot;4-0&quot;,&quot;spacing&quot;:5}"/>
  <p:tag name="KSO_WM_UNIT_PLACING_PICTURE_USER_VIEWPORT_SMARTMENU" val="{&quot;height&quot;:3079.30222004644,&quot;width&quot;:5845.63246273351}"/>
  <p:tag name="KSO_WM_UNIT_PLACING_PICTURE_USER_RELATIVERECTANGLE_SMARTMENU" val="{&quot;bottom&quot;:0,&quot;left&quot;:0,&quot;right&quot;:0,&quot;top&quot;:0}"/>
</p:tagLst>
</file>

<file path=ppt/tags/tag13.xml><?xml version="1.0" encoding="utf-8"?>
<p:tagLst xmlns:a="http://schemas.openxmlformats.org/drawingml/2006/main" xmlns:r="http://schemas.openxmlformats.org/officeDocument/2006/relationships" xmlns:p="http://schemas.openxmlformats.org/presentationml/2006/main">
  <p:tag name="MH" val="20170120092138"/>
  <p:tag name="MH_LIBRARY" val="GRAPHIC"/>
  <p:tag name="MH_ORDER" val="Oval 48"/>
</p:tagLst>
</file>

<file path=ppt/tags/tag14.xml><?xml version="1.0" encoding="utf-8"?>
<p:tagLst xmlns:a="http://schemas.openxmlformats.org/drawingml/2006/main" xmlns:r="http://schemas.openxmlformats.org/officeDocument/2006/relationships" xmlns:p="http://schemas.openxmlformats.org/presentationml/2006/main">
  <p:tag name="MH" val="20170120092138"/>
  <p:tag name="MH_LIBRARY" val="GRAPHIC"/>
  <p:tag name="MH_ORDER" val="Rectangle 52"/>
</p:tagLst>
</file>

<file path=ppt/tags/tag15.xml><?xml version="1.0" encoding="utf-8"?>
<p:tagLst xmlns:a="http://schemas.openxmlformats.org/drawingml/2006/main" xmlns:r="http://schemas.openxmlformats.org/officeDocument/2006/relationships" xmlns:p="http://schemas.openxmlformats.org/presentationml/2006/main">
  <p:tag name="MH" val="20170120092138"/>
  <p:tag name="MH_LIBRARY" val="GRAPHIC"/>
  <p:tag name="MH_ORDER" val="Oval 48"/>
</p:tagLst>
</file>

<file path=ppt/tags/tag16.xml><?xml version="1.0" encoding="utf-8"?>
<p:tagLst xmlns:a="http://schemas.openxmlformats.org/drawingml/2006/main" xmlns:r="http://schemas.openxmlformats.org/officeDocument/2006/relationships" xmlns:p="http://schemas.openxmlformats.org/presentationml/2006/main">
  <p:tag name="MH" val="20170120092138"/>
  <p:tag name="MH_LIBRARY" val="GRAPHIC"/>
  <p:tag name="MH_ORDER" val="Rectangle 52"/>
</p:tagLst>
</file>

<file path=ppt/tags/tag17.xml><?xml version="1.0" encoding="utf-8"?>
<p:tagLst xmlns:a="http://schemas.openxmlformats.org/drawingml/2006/main" xmlns:r="http://schemas.openxmlformats.org/officeDocument/2006/relationships" xmlns:p="http://schemas.openxmlformats.org/presentationml/2006/main">
  <p:tag name="MH" val="20170120092138"/>
  <p:tag name="MH_LIBRARY" val="GRAPHIC"/>
  <p:tag name="MH_ORDER" val="Oval 48"/>
</p:tagLst>
</file>

<file path=ppt/tags/tag18.xml><?xml version="1.0" encoding="utf-8"?>
<p:tagLst xmlns:a="http://schemas.openxmlformats.org/drawingml/2006/main" xmlns:r="http://schemas.openxmlformats.org/officeDocument/2006/relationships" xmlns:p="http://schemas.openxmlformats.org/presentationml/2006/main">
  <p:tag name="MH" val="20170120092138"/>
  <p:tag name="MH_LIBRARY" val="GRAPHIC"/>
  <p:tag name="MH_ORDER" val="Rectangle 52"/>
</p:tagLst>
</file>

<file path=ppt/tags/tag2.xml><?xml version="1.0" encoding="utf-8"?>
<p:tagLst xmlns:a="http://schemas.openxmlformats.org/drawingml/2006/main" xmlns:r="http://schemas.openxmlformats.org/officeDocument/2006/relationships" xmlns:p="http://schemas.openxmlformats.org/presentationml/2006/main">
  <p:tag name="MH" val="20170120092138"/>
  <p:tag name="MH_LIBRARY" val="GRAPHIC"/>
  <p:tag name="MH_ORDER" val="Rectangle 52"/>
</p:tagLst>
</file>

<file path=ppt/tags/tag3.xml><?xml version="1.0" encoding="utf-8"?>
<p:tagLst xmlns:a="http://schemas.openxmlformats.org/drawingml/2006/main" xmlns:r="http://schemas.openxmlformats.org/officeDocument/2006/relationships" xmlns:p="http://schemas.openxmlformats.org/presentationml/2006/main">
  <p:tag name="MH" val="20170120092138"/>
  <p:tag name="MH_LIBRARY" val="GRAPHIC"/>
  <p:tag name="MH_ORDER" val="Oval 60"/>
</p:tagLst>
</file>

<file path=ppt/tags/tag4.xml><?xml version="1.0" encoding="utf-8"?>
<p:tagLst xmlns:a="http://schemas.openxmlformats.org/drawingml/2006/main" xmlns:r="http://schemas.openxmlformats.org/officeDocument/2006/relationships" xmlns:p="http://schemas.openxmlformats.org/presentationml/2006/main">
  <p:tag name="MH" val="20170120092138"/>
  <p:tag name="MH_LIBRARY" val="GRAPHIC"/>
  <p:tag name="MH_ORDER" val="Rectangle 64"/>
</p:tagLst>
</file>

<file path=ppt/tags/tag5.xml><?xml version="1.0" encoding="utf-8"?>
<p:tagLst xmlns:a="http://schemas.openxmlformats.org/drawingml/2006/main" xmlns:r="http://schemas.openxmlformats.org/officeDocument/2006/relationships" xmlns:p="http://schemas.openxmlformats.org/presentationml/2006/main">
  <p:tag name="MH" val="20170120092138"/>
  <p:tag name="MH_LIBRARY" val="GRAPHIC"/>
  <p:tag name="MH_ORDER" val="Oval 71"/>
</p:tagLst>
</file>

<file path=ppt/tags/tag6.xml><?xml version="1.0" encoding="utf-8"?>
<p:tagLst xmlns:a="http://schemas.openxmlformats.org/drawingml/2006/main" xmlns:r="http://schemas.openxmlformats.org/officeDocument/2006/relationships" xmlns:p="http://schemas.openxmlformats.org/presentationml/2006/main">
  <p:tag name="MH" val="20170120092138"/>
  <p:tag name="MH_LIBRARY" val="GRAPHIC"/>
  <p:tag name="MH_ORDER" val="Rectangle 75"/>
</p:tagLst>
</file>

<file path=ppt/tags/tag7.xml><?xml version="1.0" encoding="utf-8"?>
<p:tagLst xmlns:a="http://schemas.openxmlformats.org/drawingml/2006/main" xmlns:r="http://schemas.openxmlformats.org/officeDocument/2006/relationships" xmlns:p="http://schemas.openxmlformats.org/presentationml/2006/main">
  <p:tag name="MH" val="20170120092138"/>
  <p:tag name="MH_LIBRARY" val="GRAPHIC"/>
  <p:tag name="MH_ORDER" val="Oval 82"/>
</p:tagLst>
</file>

<file path=ppt/tags/tag8.xml><?xml version="1.0" encoding="utf-8"?>
<p:tagLst xmlns:a="http://schemas.openxmlformats.org/drawingml/2006/main" xmlns:r="http://schemas.openxmlformats.org/officeDocument/2006/relationships" xmlns:p="http://schemas.openxmlformats.org/presentationml/2006/main">
  <p:tag name="MH" val="20170120092138"/>
  <p:tag name="MH_LIBRARY" val="GRAPHIC"/>
  <p:tag name="MH_ORDER" val="Rectangle 86"/>
</p:tagLst>
</file>

<file path=ppt/tags/tag9.xml><?xml version="1.0" encoding="utf-8"?>
<p:tagLst xmlns:a="http://schemas.openxmlformats.org/drawingml/2006/main" xmlns:r="http://schemas.openxmlformats.org/officeDocument/2006/relationships" xmlns:p="http://schemas.openxmlformats.org/presentationml/2006/main">
  <p:tag name="MH" val="20170120092138"/>
  <p:tag name="MH_LIBRARY" val="GRAPHIC"/>
  <p:tag name="MH_ORDER" val="Oval 48"/>
</p:tagLst>
</file>

<file path=ppt/theme/theme1.xml><?xml version="1.0" encoding="utf-8"?>
<a:theme xmlns:a="http://schemas.openxmlformats.org/drawingml/2006/main" name="象刀PP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等线 Light"/>
        <a:ea typeface="微软雅黑"/>
        <a:cs typeface=""/>
      </a:majorFont>
      <a:minorFont>
        <a:latin typeface="等线"/>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949</Words>
  <Application>Microsoft Office PowerPoint</Application>
  <PresentationFormat>全屏显示(16:9)</PresentationFormat>
  <Paragraphs>82</Paragraphs>
  <Slides>18</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等线</vt:lpstr>
      <vt:lpstr>等线 Light</vt:lpstr>
      <vt:lpstr>仿宋</vt:lpstr>
      <vt:lpstr>宋体</vt:lpstr>
      <vt:lpstr>微软雅黑</vt:lpstr>
      <vt:lpstr>Arial</vt:lpstr>
      <vt:lpstr>Calibri</vt:lpstr>
      <vt:lpstr>Impact</vt:lpstr>
      <vt:lpstr>Wingdings</vt:lpstr>
      <vt:lpstr>象刀PPT</vt:lpstr>
      <vt:lpstr>PowerPoint 演示文稿</vt:lpstr>
      <vt:lpstr>PowerPoint 演示文稿</vt:lpstr>
      <vt:lpstr>PowerPoint 演示文稿</vt:lpstr>
      <vt:lpstr>课题背景</vt:lpstr>
      <vt:lpstr>技术分析</vt:lpstr>
      <vt:lpstr>用例功能描述</vt:lpstr>
      <vt:lpstr>管理员端</vt:lpstr>
      <vt:lpstr>创新功能：</vt:lpstr>
      <vt:lpstr>PowerPoint 演示文稿</vt:lpstr>
      <vt:lpstr>收费系统整体设置</vt:lpstr>
      <vt:lpstr>图像识别技术</vt:lpstr>
      <vt:lpstr>PowerPoint 演示文稿</vt:lpstr>
      <vt:lpstr>数据库</vt:lpstr>
      <vt:lpstr>系统ER图</vt:lpstr>
      <vt:lpstr>系统ER图</vt:lpstr>
      <vt:lpstr>PowerPoint 演示文稿</vt:lpstr>
      <vt:lpstr>团队分工</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汽车销售</dc:title>
  <dc:creator>象刀PPT</dc:creator>
  <cp:keywords>www.101.com</cp:keywords>
  <dc:description>象刀PPT</dc:description>
  <cp:lastModifiedBy>李 倩</cp:lastModifiedBy>
  <cp:revision>28</cp:revision>
  <dcterms:created xsi:type="dcterms:W3CDTF">2016-12-25T02:27:00Z</dcterms:created>
  <dcterms:modified xsi:type="dcterms:W3CDTF">2022-11-11T05:33:41Z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SaveFontToCloudKey">
    <vt:lpwstr>355735559_btnclosed</vt:lpwstr>
  </property>
  <property fmtid="{D5CDD505-2E9C-101B-9397-08002B2CF9AE}" pid="3" name="ICV">
    <vt:lpwstr>925B36C9DAEC4516B997BEE6306B2DBA</vt:lpwstr>
  </property>
  <property fmtid="{D5CDD505-2E9C-101B-9397-08002B2CF9AE}" pid="4" name="KSOProductBuildVer">
    <vt:lpwstr>2052-11.1.0.10577</vt:lpwstr>
  </property>
</Properties>
</file>