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DAACA1-EF96-4F77-9B61-DAC3AB01409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F03D111-8287-485D-B7F9-1F54AA3E8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9C2ED2F-BFAA-4BFE-B3CE-73AD409C3CEC}"/>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5" name="Нижний колонтитул 4">
            <a:extLst>
              <a:ext uri="{FF2B5EF4-FFF2-40B4-BE49-F238E27FC236}">
                <a16:creationId xmlns:a16="http://schemas.microsoft.com/office/drawing/2014/main" id="{29B6767A-AF7B-4E11-8EE3-CF6025343D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A083C0-30C0-4F44-A2BC-1BD1298CCF0F}"/>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126032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E7F9CD-C6ED-438B-855C-7B06FBB5CBF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AE9EEDF-D95C-422A-8F7C-09A965F594B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CA8209-B20C-4BE6-80EE-CF0988B07EB2}"/>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5" name="Нижний колонтитул 4">
            <a:extLst>
              <a:ext uri="{FF2B5EF4-FFF2-40B4-BE49-F238E27FC236}">
                <a16:creationId xmlns:a16="http://schemas.microsoft.com/office/drawing/2014/main" id="{B2C15417-C8E0-49D7-9E78-FDA82AB8BB6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83012D-D27D-473C-9B4B-6368F6E1BF78}"/>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24103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C3CBD89-5CFF-4279-90E2-A6F8B72FB22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FADA7B3-DE2D-44DD-9248-4A0DE37DD59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7571B96-D872-4B79-8A8A-F1CBD1ACFD42}"/>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5" name="Нижний колонтитул 4">
            <a:extLst>
              <a:ext uri="{FF2B5EF4-FFF2-40B4-BE49-F238E27FC236}">
                <a16:creationId xmlns:a16="http://schemas.microsoft.com/office/drawing/2014/main" id="{5419303B-C7BC-4741-8871-DD098D76876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80FD55-3BF7-41A2-9475-AFF2349B7F13}"/>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19717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DE6129-76D8-4C5E-874B-52845FC6B0F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1148935-43F1-4406-89A3-A158967F69E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207333-BB4D-4C0F-B216-5265A02D582C}"/>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5" name="Нижний колонтитул 4">
            <a:extLst>
              <a:ext uri="{FF2B5EF4-FFF2-40B4-BE49-F238E27FC236}">
                <a16:creationId xmlns:a16="http://schemas.microsoft.com/office/drawing/2014/main" id="{821153AD-EC30-4079-8263-F9C66EC6B18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BBD1441-5FA7-4CAC-831B-FFE43148A26F}"/>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384671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C0E63B-1DB2-4AE9-8A1D-EEB88D4F81E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F503608-C01B-4473-ADBA-73A90067E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F933BA2-BA4E-4DB9-877A-D8922CEADD5A}"/>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5" name="Нижний колонтитул 4">
            <a:extLst>
              <a:ext uri="{FF2B5EF4-FFF2-40B4-BE49-F238E27FC236}">
                <a16:creationId xmlns:a16="http://schemas.microsoft.com/office/drawing/2014/main" id="{7927349D-C9DB-4A21-AD0D-83916B1D22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58AE00-13B1-4CDC-9A58-12BD34F87A5E}"/>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271021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645D3F-83E9-4321-BA46-853DC702278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CA1CF78-2B54-41A9-9AB7-F71771FDD17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FBA2957-5BAE-432C-8D7E-FA5A13DA0AE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7481C6D-74D6-4862-B027-73B044F278B2}"/>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6" name="Нижний колонтитул 5">
            <a:extLst>
              <a:ext uri="{FF2B5EF4-FFF2-40B4-BE49-F238E27FC236}">
                <a16:creationId xmlns:a16="http://schemas.microsoft.com/office/drawing/2014/main" id="{109E979D-58D9-40C1-A8E9-9CA9430959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DB7156D-8DAA-4E82-BD81-13FEF655C64A}"/>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268736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CFFED3-8AE0-423F-91D3-0626A9E65D9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D20F7F9-22E5-44B0-B78F-FBC256CAC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1CFE968-FCBF-4BCE-8E64-D7F105A4D9E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262E7A3-6438-4051-8A6C-50E1FCD8C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DE3DF56-8381-4ACB-94D9-E6F101869F0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EB0F160-20AE-49FB-BB52-FD226648683C}"/>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8" name="Нижний колонтитул 7">
            <a:extLst>
              <a:ext uri="{FF2B5EF4-FFF2-40B4-BE49-F238E27FC236}">
                <a16:creationId xmlns:a16="http://schemas.microsoft.com/office/drawing/2014/main" id="{60DA479E-FAF0-4B32-B7E4-C8531972A99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A4488D0-A482-4A22-9D5C-6D5C7C942C37}"/>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253046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4DA721-458B-40BC-A211-A1BAECEBAB1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1DECF1E-2847-459E-B820-149BE347E159}"/>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4" name="Нижний колонтитул 3">
            <a:extLst>
              <a:ext uri="{FF2B5EF4-FFF2-40B4-BE49-F238E27FC236}">
                <a16:creationId xmlns:a16="http://schemas.microsoft.com/office/drawing/2014/main" id="{607B7E0E-BE83-49D9-A042-E7A69246F99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29DA4A9-C1F3-40FA-90A7-03C87E4A78CE}"/>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313285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367F03-18CA-4A3F-A209-6EC1123A58FF}"/>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3" name="Нижний колонтитул 2">
            <a:extLst>
              <a:ext uri="{FF2B5EF4-FFF2-40B4-BE49-F238E27FC236}">
                <a16:creationId xmlns:a16="http://schemas.microsoft.com/office/drawing/2014/main" id="{98841C0E-09F2-4C2B-B605-984E8E313B6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E18DE3D-B816-4521-931A-BE17FC5A2B1A}"/>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164601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EEC9FB-F9B4-44AF-B45B-B5A4C34358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FD6777F-1C64-40E4-8A3C-BAFB85709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C0FA569-0897-484C-82A3-58A271AC8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D19BF51-2758-450C-A1CE-ACD5FE1F4EDE}"/>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6" name="Нижний колонтитул 5">
            <a:extLst>
              <a:ext uri="{FF2B5EF4-FFF2-40B4-BE49-F238E27FC236}">
                <a16:creationId xmlns:a16="http://schemas.microsoft.com/office/drawing/2014/main" id="{59F3327E-AA93-4E24-AB00-B0E72C42ABF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6B61F7F-1DDE-4BB0-8540-E4AEB750AA34}"/>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367805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30FC58-A306-4FD1-ACD2-2C8C87FCAF1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0C43DE7-1BDE-4394-ACB8-69632BBFD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79F8DD6-412F-46A1-9304-A2B376A13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A1B7138-AA74-458A-866D-ECD93C50F3EE}"/>
              </a:ext>
            </a:extLst>
          </p:cNvPr>
          <p:cNvSpPr>
            <a:spLocks noGrp="1"/>
          </p:cNvSpPr>
          <p:nvPr>
            <p:ph type="dt" sz="half" idx="10"/>
          </p:nvPr>
        </p:nvSpPr>
        <p:spPr/>
        <p:txBody>
          <a:bodyPr/>
          <a:lstStyle/>
          <a:p>
            <a:fld id="{39AFC4C2-632C-49A1-BE3D-782CFEB6DED3}" type="datetimeFigureOut">
              <a:rPr lang="ru-RU" smtClean="0"/>
              <a:t>10.05.2020</a:t>
            </a:fld>
            <a:endParaRPr lang="ru-RU"/>
          </a:p>
        </p:txBody>
      </p:sp>
      <p:sp>
        <p:nvSpPr>
          <p:cNvPr id="6" name="Нижний колонтитул 5">
            <a:extLst>
              <a:ext uri="{FF2B5EF4-FFF2-40B4-BE49-F238E27FC236}">
                <a16:creationId xmlns:a16="http://schemas.microsoft.com/office/drawing/2014/main" id="{53B0CC0E-3422-4175-BF17-E4615544697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9A6BFF5-A0AE-4A8D-9BDF-4F931B480FF7}"/>
              </a:ext>
            </a:extLst>
          </p:cNvPr>
          <p:cNvSpPr>
            <a:spLocks noGrp="1"/>
          </p:cNvSpPr>
          <p:nvPr>
            <p:ph type="sldNum" sz="quarter" idx="12"/>
          </p:nvPr>
        </p:nvSpPr>
        <p:spPr/>
        <p:txBody>
          <a:bodyPr/>
          <a:lstStyle/>
          <a:p>
            <a:fld id="{39492808-2973-4068-A777-BDB27A2F3123}" type="slidenum">
              <a:rPr lang="ru-RU" smtClean="0"/>
              <a:t>‹#›</a:t>
            </a:fld>
            <a:endParaRPr lang="ru-RU"/>
          </a:p>
        </p:txBody>
      </p:sp>
    </p:spTree>
    <p:extLst>
      <p:ext uri="{BB962C8B-B14F-4D97-AF65-F5344CB8AC3E}">
        <p14:creationId xmlns:p14="http://schemas.microsoft.com/office/powerpoint/2010/main" val="84381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A92C12-9BE8-4B32-9A96-8B81929D5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D231D42-7050-4911-A002-ED7685986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92FB63B-588C-466D-89F4-32F524158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FC4C2-632C-49A1-BE3D-782CFEB6DED3}" type="datetimeFigureOut">
              <a:rPr lang="ru-RU" smtClean="0"/>
              <a:t>10.05.2020</a:t>
            </a:fld>
            <a:endParaRPr lang="ru-RU"/>
          </a:p>
        </p:txBody>
      </p:sp>
      <p:sp>
        <p:nvSpPr>
          <p:cNvPr id="5" name="Нижний колонтитул 4">
            <a:extLst>
              <a:ext uri="{FF2B5EF4-FFF2-40B4-BE49-F238E27FC236}">
                <a16:creationId xmlns:a16="http://schemas.microsoft.com/office/drawing/2014/main" id="{7FC4E668-4EDC-4150-8202-FDB4C13B7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2345193-5FE9-4963-B35F-9F7829987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92808-2973-4068-A777-BDB27A2F3123}" type="slidenum">
              <a:rPr lang="ru-RU" smtClean="0"/>
              <a:t>‹#›</a:t>
            </a:fld>
            <a:endParaRPr lang="ru-RU"/>
          </a:p>
        </p:txBody>
      </p:sp>
    </p:spTree>
    <p:extLst>
      <p:ext uri="{BB962C8B-B14F-4D97-AF65-F5344CB8AC3E}">
        <p14:creationId xmlns:p14="http://schemas.microsoft.com/office/powerpoint/2010/main" val="420625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2B4480-E779-4659-9D8E-8A3DDFA8973D}"/>
              </a:ext>
            </a:extLst>
          </p:cNvPr>
          <p:cNvSpPr>
            <a:spLocks noGrp="1"/>
          </p:cNvSpPr>
          <p:nvPr>
            <p:ph type="ctrTitle"/>
          </p:nvPr>
        </p:nvSpPr>
        <p:spPr/>
        <p:txBody>
          <a:bodyPr/>
          <a:lstStyle/>
          <a:p>
            <a:r>
              <a:rPr lang="en-US" dirty="0" err="1"/>
              <a:t>GameSite</a:t>
            </a:r>
            <a:endParaRPr lang="ru-RU" dirty="0"/>
          </a:p>
        </p:txBody>
      </p:sp>
      <p:sp>
        <p:nvSpPr>
          <p:cNvPr id="3" name="Подзаголовок 2">
            <a:extLst>
              <a:ext uri="{FF2B5EF4-FFF2-40B4-BE49-F238E27FC236}">
                <a16:creationId xmlns:a16="http://schemas.microsoft.com/office/drawing/2014/main" id="{5ECF03F4-5700-4530-BC55-3ED39F044CC4}"/>
              </a:ext>
            </a:extLst>
          </p:cNvPr>
          <p:cNvSpPr>
            <a:spLocks noGrp="1"/>
          </p:cNvSpPr>
          <p:nvPr>
            <p:ph type="subTitle" idx="1"/>
          </p:nvPr>
        </p:nvSpPr>
        <p:spPr/>
        <p:txBody>
          <a:bodyPr/>
          <a:lstStyle/>
          <a:p>
            <a:r>
              <a:rPr lang="en-US" dirty="0"/>
              <a:t>Made by </a:t>
            </a:r>
            <a:r>
              <a:rPr lang="ru-RU" dirty="0"/>
              <a:t>Латыпов Илья</a:t>
            </a:r>
          </a:p>
        </p:txBody>
      </p:sp>
    </p:spTree>
    <p:extLst>
      <p:ext uri="{BB962C8B-B14F-4D97-AF65-F5344CB8AC3E}">
        <p14:creationId xmlns:p14="http://schemas.microsoft.com/office/powerpoint/2010/main" val="351250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FFE071-FB65-466A-97FF-4ABCE56DBC56}"/>
              </a:ext>
            </a:extLst>
          </p:cNvPr>
          <p:cNvSpPr>
            <a:spLocks noGrp="1"/>
          </p:cNvSpPr>
          <p:nvPr>
            <p:ph type="title"/>
          </p:nvPr>
        </p:nvSpPr>
        <p:spPr/>
        <p:txBody>
          <a:bodyPr/>
          <a:lstStyle/>
          <a:p>
            <a:r>
              <a:rPr lang="ru-RU" dirty="0"/>
              <a:t>Экскурсия по коду:</a:t>
            </a:r>
            <a:r>
              <a:rPr lang="en-US" dirty="0"/>
              <a:t>:</a:t>
            </a:r>
            <a:r>
              <a:rPr lang="ru-RU" dirty="0"/>
              <a:t>модели</a:t>
            </a:r>
          </a:p>
        </p:txBody>
      </p:sp>
      <p:sp>
        <p:nvSpPr>
          <p:cNvPr id="3" name="Объект 2">
            <a:extLst>
              <a:ext uri="{FF2B5EF4-FFF2-40B4-BE49-F238E27FC236}">
                <a16:creationId xmlns:a16="http://schemas.microsoft.com/office/drawing/2014/main" id="{BCCEC1F6-623D-4064-A535-AE1BE1C7B892}"/>
              </a:ext>
            </a:extLst>
          </p:cNvPr>
          <p:cNvSpPr>
            <a:spLocks noGrp="1"/>
          </p:cNvSpPr>
          <p:nvPr>
            <p:ph idx="1"/>
          </p:nvPr>
        </p:nvSpPr>
        <p:spPr/>
        <p:txBody>
          <a:bodyPr/>
          <a:lstStyle/>
          <a:p>
            <a:r>
              <a:rPr lang="ru-RU" dirty="0"/>
              <a:t>Модели содержаться в директории </a:t>
            </a:r>
            <a:r>
              <a:rPr lang="en-US" dirty="0"/>
              <a:t>“/data”, </a:t>
            </a:r>
            <a:r>
              <a:rPr lang="ru-RU" dirty="0"/>
              <a:t>созданы с помощью </a:t>
            </a:r>
            <a:r>
              <a:rPr lang="en-US" dirty="0" err="1"/>
              <a:t>sqlalchemy</a:t>
            </a:r>
            <a:r>
              <a:rPr lang="ru-RU" dirty="0"/>
              <a:t>, инициализация базы и создание сессии запроса формируется в файле </a:t>
            </a:r>
            <a:r>
              <a:rPr lang="en-US" dirty="0"/>
              <a:t>“db_session.py”</a:t>
            </a:r>
            <a:endParaRPr lang="ru-RU" dirty="0"/>
          </a:p>
          <a:p>
            <a:r>
              <a:rPr lang="ru-RU" dirty="0"/>
              <a:t>Модели: </a:t>
            </a:r>
            <a:r>
              <a:rPr lang="en-US" dirty="0"/>
              <a:t>“note.py”::Note, “user.py”::User, “badge.py”::Badge, </a:t>
            </a:r>
            <a:r>
              <a:rPr lang="ru-RU" dirty="0"/>
              <a:t> </a:t>
            </a:r>
            <a:r>
              <a:rPr lang="en-US" dirty="0"/>
              <a:t>“tag.py”::Tag. </a:t>
            </a:r>
            <a:endParaRPr lang="ru-RU" dirty="0"/>
          </a:p>
          <a:p>
            <a:r>
              <a:rPr lang="ru-RU" dirty="0"/>
              <a:t>Модели </a:t>
            </a:r>
            <a:r>
              <a:rPr lang="en-US" dirty="0"/>
              <a:t>Note </a:t>
            </a:r>
            <a:r>
              <a:rPr lang="ru-RU" dirty="0"/>
              <a:t>и </a:t>
            </a:r>
            <a:r>
              <a:rPr lang="en-US" dirty="0"/>
              <a:t>User </a:t>
            </a:r>
            <a:r>
              <a:rPr lang="ru-RU" dirty="0"/>
              <a:t>также имеют </a:t>
            </a:r>
            <a:r>
              <a:rPr lang="en-US" dirty="0"/>
              <a:t>API </a:t>
            </a:r>
            <a:r>
              <a:rPr lang="ru-RU" dirty="0"/>
              <a:t>на получение публичной информации, реализованное в файлах </a:t>
            </a:r>
            <a:r>
              <a:rPr lang="en-US" dirty="0"/>
              <a:t>“note_resource.py” </a:t>
            </a:r>
            <a:r>
              <a:rPr lang="ru-RU" dirty="0"/>
              <a:t>и </a:t>
            </a:r>
            <a:r>
              <a:rPr lang="en-US" dirty="0"/>
              <a:t>“user_resource.py” </a:t>
            </a:r>
            <a:r>
              <a:rPr lang="ru-RU" dirty="0"/>
              <a:t>соответственно.</a:t>
            </a:r>
          </a:p>
          <a:p>
            <a:r>
              <a:rPr lang="en-US" dirty="0"/>
              <a:t>API </a:t>
            </a:r>
            <a:r>
              <a:rPr lang="ru-RU" dirty="0"/>
              <a:t>моделей тестируется с помощью файла </a:t>
            </a:r>
            <a:r>
              <a:rPr lang="en-US" dirty="0"/>
              <a:t>“test.py” </a:t>
            </a:r>
            <a:r>
              <a:rPr lang="ru-RU" dirty="0"/>
              <a:t>в корневой директории проекта</a:t>
            </a:r>
          </a:p>
        </p:txBody>
      </p:sp>
    </p:spTree>
    <p:extLst>
      <p:ext uri="{BB962C8B-B14F-4D97-AF65-F5344CB8AC3E}">
        <p14:creationId xmlns:p14="http://schemas.microsoft.com/office/powerpoint/2010/main" val="298319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F66CC-68EC-4D37-88B8-E988FB6F6E39}"/>
              </a:ext>
            </a:extLst>
          </p:cNvPr>
          <p:cNvSpPr>
            <a:spLocks noGrp="1"/>
          </p:cNvSpPr>
          <p:nvPr>
            <p:ph type="title"/>
          </p:nvPr>
        </p:nvSpPr>
        <p:spPr/>
        <p:txBody>
          <a:bodyPr/>
          <a:lstStyle/>
          <a:p>
            <a:r>
              <a:rPr lang="ru-RU" dirty="0"/>
              <a:t>Экскурсия по коду:</a:t>
            </a:r>
            <a:r>
              <a:rPr lang="en-US" dirty="0"/>
              <a:t>:</a:t>
            </a:r>
            <a:r>
              <a:rPr lang="ru-RU" dirty="0"/>
              <a:t>формы</a:t>
            </a:r>
          </a:p>
        </p:txBody>
      </p:sp>
      <p:sp>
        <p:nvSpPr>
          <p:cNvPr id="3" name="Объект 2">
            <a:extLst>
              <a:ext uri="{FF2B5EF4-FFF2-40B4-BE49-F238E27FC236}">
                <a16:creationId xmlns:a16="http://schemas.microsoft.com/office/drawing/2014/main" id="{9F7108FE-242E-4249-B86D-1FE238A68D35}"/>
              </a:ext>
            </a:extLst>
          </p:cNvPr>
          <p:cNvSpPr>
            <a:spLocks noGrp="1"/>
          </p:cNvSpPr>
          <p:nvPr>
            <p:ph idx="1"/>
          </p:nvPr>
        </p:nvSpPr>
        <p:spPr/>
        <p:txBody>
          <a:bodyPr/>
          <a:lstStyle/>
          <a:p>
            <a:r>
              <a:rPr lang="ru-RU" dirty="0"/>
              <a:t>Формы используется для создание объектов моделей и их изменения, а также для регистрации и входа пользователей в систему.</a:t>
            </a:r>
          </a:p>
          <a:p>
            <a:r>
              <a:rPr lang="ru-RU" dirty="0"/>
              <a:t>Формы реализованы с помощью </a:t>
            </a:r>
            <a:r>
              <a:rPr lang="en-US" dirty="0"/>
              <a:t>flask-wtf </a:t>
            </a:r>
            <a:r>
              <a:rPr lang="ru-RU" dirty="0"/>
              <a:t>и библиотеки </a:t>
            </a:r>
            <a:r>
              <a:rPr lang="en-US" dirty="0" err="1"/>
              <a:t>wtforms</a:t>
            </a:r>
            <a:r>
              <a:rPr lang="ru-RU" dirty="0"/>
              <a:t>.</a:t>
            </a:r>
          </a:p>
          <a:p>
            <a:r>
              <a:rPr lang="ru-RU" dirty="0"/>
              <a:t>Имеющиеся формы (содержатся в файле </a:t>
            </a:r>
            <a:r>
              <a:rPr lang="en-US" dirty="0"/>
              <a:t>“/lib/forms.py”): </a:t>
            </a:r>
            <a:r>
              <a:rPr lang="en-US" dirty="0" err="1"/>
              <a:t>LoginForm</a:t>
            </a:r>
            <a:r>
              <a:rPr lang="en-US" dirty="0"/>
              <a:t>, </a:t>
            </a:r>
            <a:r>
              <a:rPr lang="en-US" dirty="0" err="1"/>
              <a:t>RegisterForm</a:t>
            </a:r>
            <a:r>
              <a:rPr lang="en-US" dirty="0"/>
              <a:t>, </a:t>
            </a:r>
            <a:r>
              <a:rPr lang="en-US" dirty="0" err="1"/>
              <a:t>NewNoteForm</a:t>
            </a:r>
            <a:r>
              <a:rPr lang="en-US" dirty="0"/>
              <a:t>, </a:t>
            </a:r>
            <a:r>
              <a:rPr lang="en-US" dirty="0" err="1"/>
              <a:t>NoteSearchForm</a:t>
            </a:r>
            <a:r>
              <a:rPr lang="en-US" dirty="0"/>
              <a:t>, </a:t>
            </a:r>
            <a:r>
              <a:rPr lang="en-US" dirty="0" err="1"/>
              <a:t>NewAvaForm</a:t>
            </a:r>
            <a:r>
              <a:rPr lang="en-US" dirty="0"/>
              <a:t>.</a:t>
            </a:r>
            <a:r>
              <a:rPr lang="ru-RU" dirty="0"/>
              <a:t> </a:t>
            </a:r>
          </a:p>
        </p:txBody>
      </p:sp>
    </p:spTree>
    <p:extLst>
      <p:ext uri="{BB962C8B-B14F-4D97-AF65-F5344CB8AC3E}">
        <p14:creationId xmlns:p14="http://schemas.microsoft.com/office/powerpoint/2010/main" val="38325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819ED0-3DAC-43B2-8331-BB55467DD60F}"/>
              </a:ext>
            </a:extLst>
          </p:cNvPr>
          <p:cNvSpPr>
            <a:spLocks noGrp="1"/>
          </p:cNvSpPr>
          <p:nvPr>
            <p:ph type="title"/>
          </p:nvPr>
        </p:nvSpPr>
        <p:spPr/>
        <p:txBody>
          <a:bodyPr/>
          <a:lstStyle/>
          <a:p>
            <a:r>
              <a:rPr lang="ru-RU" dirty="0"/>
              <a:t>Экскурсия по коду:</a:t>
            </a:r>
            <a:r>
              <a:rPr lang="en-US" dirty="0"/>
              <a:t>:</a:t>
            </a:r>
            <a:r>
              <a:rPr lang="ru-RU" dirty="0"/>
              <a:t>веб-страницы</a:t>
            </a:r>
          </a:p>
        </p:txBody>
      </p:sp>
      <p:sp>
        <p:nvSpPr>
          <p:cNvPr id="3" name="Объект 2">
            <a:extLst>
              <a:ext uri="{FF2B5EF4-FFF2-40B4-BE49-F238E27FC236}">
                <a16:creationId xmlns:a16="http://schemas.microsoft.com/office/drawing/2014/main" id="{20979088-DB0D-47A5-8051-423443C00BCB}"/>
              </a:ext>
            </a:extLst>
          </p:cNvPr>
          <p:cNvSpPr>
            <a:spLocks noGrp="1"/>
          </p:cNvSpPr>
          <p:nvPr>
            <p:ph idx="1"/>
          </p:nvPr>
        </p:nvSpPr>
        <p:spPr/>
        <p:txBody>
          <a:bodyPr/>
          <a:lstStyle/>
          <a:p>
            <a:r>
              <a:rPr lang="ru-RU" dirty="0"/>
              <a:t>Страницы генерируются с использования </a:t>
            </a:r>
            <a:r>
              <a:rPr lang="en-US" dirty="0"/>
              <a:t>jinja</a:t>
            </a:r>
            <a:r>
              <a:rPr lang="ru-RU" dirty="0"/>
              <a:t> </a:t>
            </a:r>
          </a:p>
          <a:p>
            <a:r>
              <a:rPr lang="ru-RU" dirty="0"/>
              <a:t>Имеющиеся страницы: </a:t>
            </a:r>
            <a:r>
              <a:rPr lang="en-US" dirty="0"/>
              <a:t>base.html, about.html (/about), api_help.html (/</a:t>
            </a:r>
            <a:r>
              <a:rPr lang="en-US" dirty="0" err="1"/>
              <a:t>api</a:t>
            </a:r>
            <a:r>
              <a:rPr lang="en-US" dirty="0"/>
              <a:t>), change_ava.html (/</a:t>
            </a:r>
            <a:r>
              <a:rPr lang="en-US" dirty="0" err="1"/>
              <a:t>change_ava</a:t>
            </a:r>
            <a:r>
              <a:rPr lang="en-US" dirty="0"/>
              <a:t>), donate.html (/donate), download.html (/download), index.html (/), new_note.html (/</a:t>
            </a:r>
            <a:r>
              <a:rPr lang="en-US" dirty="0" err="1"/>
              <a:t>new_note</a:t>
            </a:r>
            <a:r>
              <a:rPr lang="en-US" dirty="0"/>
              <a:t>), note.html (/note/&lt;</a:t>
            </a:r>
            <a:r>
              <a:rPr lang="en-US" dirty="0" err="1"/>
              <a:t>int:note_id</a:t>
            </a:r>
            <a:r>
              <a:rPr lang="en-US" dirty="0"/>
              <a:t>&gt;), notes_show.html (/forum, /news), office.html (/office), register.html (/register), support.html (/support), user_profile.html (/</a:t>
            </a:r>
            <a:r>
              <a:rPr lang="en-US" dirty="0" err="1"/>
              <a:t>user_profile</a:t>
            </a:r>
            <a:r>
              <a:rPr lang="en-US" dirty="0"/>
              <a:t>/&lt;</a:t>
            </a:r>
            <a:r>
              <a:rPr lang="en-US" dirty="0" err="1"/>
              <a:t>int:user_id</a:t>
            </a:r>
            <a:r>
              <a:rPr lang="en-US" dirty="0"/>
              <a:t>&gt;)</a:t>
            </a:r>
            <a:endParaRPr lang="ru-RU" dirty="0"/>
          </a:p>
        </p:txBody>
      </p:sp>
    </p:spTree>
    <p:extLst>
      <p:ext uri="{BB962C8B-B14F-4D97-AF65-F5344CB8AC3E}">
        <p14:creationId xmlns:p14="http://schemas.microsoft.com/office/powerpoint/2010/main" val="407455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D72ABB-9FED-4741-A6BE-12D5D700A3A4}"/>
              </a:ext>
            </a:extLst>
          </p:cNvPr>
          <p:cNvSpPr>
            <a:spLocks noGrp="1"/>
          </p:cNvSpPr>
          <p:nvPr>
            <p:ph type="title"/>
          </p:nvPr>
        </p:nvSpPr>
        <p:spPr/>
        <p:txBody>
          <a:bodyPr/>
          <a:lstStyle/>
          <a:p>
            <a:r>
              <a:rPr lang="en-US" dirty="0"/>
              <a:t>Le </a:t>
            </a:r>
            <a:r>
              <a:rPr lang="ru-RU" dirty="0"/>
              <a:t>Итог</a:t>
            </a:r>
          </a:p>
        </p:txBody>
      </p:sp>
      <p:sp>
        <p:nvSpPr>
          <p:cNvPr id="3" name="Объект 2">
            <a:extLst>
              <a:ext uri="{FF2B5EF4-FFF2-40B4-BE49-F238E27FC236}">
                <a16:creationId xmlns:a16="http://schemas.microsoft.com/office/drawing/2014/main" id="{1D3CDFCE-A754-45D9-A784-E01324694A0F}"/>
              </a:ext>
            </a:extLst>
          </p:cNvPr>
          <p:cNvSpPr>
            <a:spLocks noGrp="1"/>
          </p:cNvSpPr>
          <p:nvPr>
            <p:ph idx="1"/>
          </p:nvPr>
        </p:nvSpPr>
        <p:spPr/>
        <p:txBody>
          <a:bodyPr/>
          <a:lstStyle/>
          <a:p>
            <a:r>
              <a:rPr lang="ru-RU" dirty="0"/>
              <a:t>Мы создали тематический форум-сайт без конкретного продукта и тематики, однако легко доводимый до любой желаемой тематики. Пользователь может посматривать записи, регистрироваться в системе и создавать записи. В целом, желаемая цель была достигнута, и на данный момент можно сказать, что основные задачи проекта были выполнены</a:t>
            </a:r>
          </a:p>
        </p:txBody>
      </p:sp>
    </p:spTree>
    <p:extLst>
      <p:ext uri="{BB962C8B-B14F-4D97-AF65-F5344CB8AC3E}">
        <p14:creationId xmlns:p14="http://schemas.microsoft.com/office/powerpoint/2010/main" val="240744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C8391A-1F7E-4A6F-8AAA-6477E9903C66}"/>
              </a:ext>
            </a:extLst>
          </p:cNvPr>
          <p:cNvSpPr>
            <a:spLocks noGrp="1"/>
          </p:cNvSpPr>
          <p:nvPr>
            <p:ph type="title"/>
          </p:nvPr>
        </p:nvSpPr>
        <p:spPr/>
        <p:txBody>
          <a:bodyPr/>
          <a:lstStyle/>
          <a:p>
            <a:r>
              <a:rPr lang="ru-RU" dirty="0"/>
              <a:t>Что это</a:t>
            </a:r>
          </a:p>
        </p:txBody>
      </p:sp>
      <p:sp>
        <p:nvSpPr>
          <p:cNvPr id="3" name="Объект 2">
            <a:extLst>
              <a:ext uri="{FF2B5EF4-FFF2-40B4-BE49-F238E27FC236}">
                <a16:creationId xmlns:a16="http://schemas.microsoft.com/office/drawing/2014/main" id="{272F727D-181E-4AAC-B79E-EFFED6F351E5}"/>
              </a:ext>
            </a:extLst>
          </p:cNvPr>
          <p:cNvSpPr>
            <a:spLocks noGrp="1"/>
          </p:cNvSpPr>
          <p:nvPr>
            <p:ph idx="1"/>
          </p:nvPr>
        </p:nvSpPr>
        <p:spPr/>
        <p:txBody>
          <a:bodyPr/>
          <a:lstStyle/>
          <a:p>
            <a:r>
              <a:rPr lang="ru-RU" dirty="0"/>
              <a:t>Это заготовка сайта для онлайн игры. </a:t>
            </a:r>
          </a:p>
          <a:p>
            <a:r>
              <a:rPr lang="ru-RU" dirty="0"/>
              <a:t>Сайт позволяет пользователям читать новости игры, использовать форум игры, создавать записи для форума, регистрироваться в системе, скачивать игру.</a:t>
            </a:r>
          </a:p>
          <a:p>
            <a:r>
              <a:rPr lang="ru-RU" dirty="0"/>
              <a:t>Предположительно, игра будет в жанре </a:t>
            </a:r>
            <a:r>
              <a:rPr lang="en-US" dirty="0"/>
              <a:t>MMO</a:t>
            </a:r>
            <a:endParaRPr lang="ru-RU" dirty="0"/>
          </a:p>
        </p:txBody>
      </p:sp>
    </p:spTree>
    <p:extLst>
      <p:ext uri="{BB962C8B-B14F-4D97-AF65-F5344CB8AC3E}">
        <p14:creationId xmlns:p14="http://schemas.microsoft.com/office/powerpoint/2010/main" val="278918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719B5-3CBF-4561-9DC8-F9373EAAA0ED}"/>
              </a:ext>
            </a:extLst>
          </p:cNvPr>
          <p:cNvSpPr>
            <a:spLocks noGrp="1"/>
          </p:cNvSpPr>
          <p:nvPr>
            <p:ph type="title"/>
          </p:nvPr>
        </p:nvSpPr>
        <p:spPr/>
        <p:txBody>
          <a:bodyPr/>
          <a:lstStyle/>
          <a:p>
            <a:r>
              <a:rPr lang="ru-RU" dirty="0"/>
              <a:t>Зачем это</a:t>
            </a:r>
          </a:p>
        </p:txBody>
      </p:sp>
      <p:sp>
        <p:nvSpPr>
          <p:cNvPr id="3" name="Объект 2">
            <a:extLst>
              <a:ext uri="{FF2B5EF4-FFF2-40B4-BE49-F238E27FC236}">
                <a16:creationId xmlns:a16="http://schemas.microsoft.com/office/drawing/2014/main" id="{8A67C06A-F122-4BD2-9866-417B966B737A}"/>
              </a:ext>
            </a:extLst>
          </p:cNvPr>
          <p:cNvSpPr>
            <a:spLocks noGrp="1"/>
          </p:cNvSpPr>
          <p:nvPr>
            <p:ph idx="1"/>
          </p:nvPr>
        </p:nvSpPr>
        <p:spPr/>
        <p:txBody>
          <a:bodyPr/>
          <a:lstStyle/>
          <a:p>
            <a:r>
              <a:rPr lang="ru-RU" dirty="0"/>
              <a:t>Проект может быть использован в качестве работоспособной заготовки для создания сайта определенной игры. </a:t>
            </a:r>
          </a:p>
          <a:p>
            <a:r>
              <a:rPr lang="ru-RU" dirty="0"/>
              <a:t>Плюсы данного проекта заключаются в том, что он объединил в себе многие основные идеи уже готовых сайтов, представляя из себя наиболее готовую и, одновременно, общую модель подобных сайтов, так что для создания полноценного игрового сайта для конкретной игры потребуется минимальное количество действий</a:t>
            </a:r>
          </a:p>
        </p:txBody>
      </p:sp>
    </p:spTree>
    <p:extLst>
      <p:ext uri="{BB962C8B-B14F-4D97-AF65-F5344CB8AC3E}">
        <p14:creationId xmlns:p14="http://schemas.microsoft.com/office/powerpoint/2010/main" val="126351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C1FBFC-F40F-4C49-960A-6213B45921C9}"/>
              </a:ext>
            </a:extLst>
          </p:cNvPr>
          <p:cNvSpPr>
            <a:spLocks noGrp="1"/>
          </p:cNvSpPr>
          <p:nvPr>
            <p:ph type="title"/>
          </p:nvPr>
        </p:nvSpPr>
        <p:spPr/>
        <p:txBody>
          <a:bodyPr/>
          <a:lstStyle/>
          <a:p>
            <a:r>
              <a:rPr lang="ru-RU" dirty="0"/>
              <a:t>Что это изнутри</a:t>
            </a:r>
          </a:p>
        </p:txBody>
      </p:sp>
      <p:sp>
        <p:nvSpPr>
          <p:cNvPr id="3" name="Объект 2">
            <a:extLst>
              <a:ext uri="{FF2B5EF4-FFF2-40B4-BE49-F238E27FC236}">
                <a16:creationId xmlns:a16="http://schemas.microsoft.com/office/drawing/2014/main" id="{C91D3C51-7B72-4A75-B0D1-E6618C44C807}"/>
              </a:ext>
            </a:extLst>
          </p:cNvPr>
          <p:cNvSpPr>
            <a:spLocks noGrp="1"/>
          </p:cNvSpPr>
          <p:nvPr>
            <p:ph idx="1"/>
          </p:nvPr>
        </p:nvSpPr>
        <p:spPr/>
        <p:txBody>
          <a:bodyPr/>
          <a:lstStyle/>
          <a:p>
            <a:r>
              <a:rPr lang="ru-RU" dirty="0"/>
              <a:t>Проект был создан с использованием фреймворка </a:t>
            </a:r>
            <a:r>
              <a:rPr lang="en-US" dirty="0"/>
              <a:t>Flask</a:t>
            </a:r>
            <a:r>
              <a:rPr lang="ru-RU" dirty="0"/>
              <a:t>, и его дополнений </a:t>
            </a:r>
            <a:r>
              <a:rPr lang="en-US" dirty="0"/>
              <a:t>flask-login, flask-wtf, flask-restful,  </a:t>
            </a:r>
            <a:r>
              <a:rPr lang="ru-RU" dirty="0"/>
              <a:t>также для оперирования базой данных использовалась библиотека </a:t>
            </a:r>
            <a:r>
              <a:rPr lang="en-US" dirty="0" err="1"/>
              <a:t>sqlalchemy</a:t>
            </a:r>
            <a:r>
              <a:rPr lang="en-US" dirty="0"/>
              <a:t>, </a:t>
            </a:r>
            <a:r>
              <a:rPr lang="ru-RU" dirty="0"/>
              <a:t>менее важные но используемые библиотеки – </a:t>
            </a:r>
            <a:r>
              <a:rPr lang="en-US" dirty="0"/>
              <a:t>logging (</a:t>
            </a:r>
            <a:r>
              <a:rPr lang="ru-RU" dirty="0"/>
              <a:t>логирование)</a:t>
            </a:r>
            <a:r>
              <a:rPr lang="en-US" dirty="0"/>
              <a:t>, markdown + </a:t>
            </a:r>
            <a:r>
              <a:rPr lang="en-US" dirty="0" err="1"/>
              <a:t>lxml</a:t>
            </a:r>
            <a:r>
              <a:rPr lang="ru-RU" dirty="0"/>
              <a:t> (перевод языка разметки </a:t>
            </a:r>
            <a:r>
              <a:rPr lang="en-US" dirty="0"/>
              <a:t>markdown</a:t>
            </a:r>
            <a:r>
              <a:rPr lang="ru-RU" dirty="0"/>
              <a:t> в </a:t>
            </a:r>
            <a:r>
              <a:rPr lang="en-US" dirty="0"/>
              <a:t>html </a:t>
            </a:r>
            <a:r>
              <a:rPr lang="ru-RU" dirty="0"/>
              <a:t>с очищением результата от вредоносных ссылок)</a:t>
            </a:r>
            <a:r>
              <a:rPr lang="en-US" dirty="0"/>
              <a:t>, </a:t>
            </a:r>
            <a:r>
              <a:rPr lang="en-US" dirty="0" err="1"/>
              <a:t>pytest</a:t>
            </a:r>
            <a:r>
              <a:rPr lang="ru-RU" dirty="0"/>
              <a:t> (тестирование </a:t>
            </a:r>
            <a:r>
              <a:rPr lang="en-US" dirty="0"/>
              <a:t>API</a:t>
            </a:r>
            <a:r>
              <a:rPr lang="ru-RU" dirty="0"/>
              <a:t>)</a:t>
            </a:r>
            <a:endParaRPr lang="en-US" dirty="0"/>
          </a:p>
        </p:txBody>
      </p:sp>
    </p:spTree>
    <p:extLst>
      <p:ext uri="{BB962C8B-B14F-4D97-AF65-F5344CB8AC3E}">
        <p14:creationId xmlns:p14="http://schemas.microsoft.com/office/powerpoint/2010/main" val="428827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EF9627-ACE2-40BD-B512-80AB7AB09B8A}"/>
              </a:ext>
            </a:extLst>
          </p:cNvPr>
          <p:cNvSpPr>
            <a:spLocks noGrp="1"/>
          </p:cNvSpPr>
          <p:nvPr>
            <p:ph type="title"/>
          </p:nvPr>
        </p:nvSpPr>
        <p:spPr/>
        <p:txBody>
          <a:bodyPr/>
          <a:lstStyle/>
          <a:p>
            <a:r>
              <a:rPr lang="ru-RU" dirty="0"/>
              <a:t>Основные элементы проекта</a:t>
            </a:r>
          </a:p>
        </p:txBody>
      </p:sp>
      <p:sp>
        <p:nvSpPr>
          <p:cNvPr id="3" name="Объект 2">
            <a:extLst>
              <a:ext uri="{FF2B5EF4-FFF2-40B4-BE49-F238E27FC236}">
                <a16:creationId xmlns:a16="http://schemas.microsoft.com/office/drawing/2014/main" id="{580BC682-4E6D-4F98-85FE-3622834419B9}"/>
              </a:ext>
            </a:extLst>
          </p:cNvPr>
          <p:cNvSpPr>
            <a:spLocks noGrp="1"/>
          </p:cNvSpPr>
          <p:nvPr>
            <p:ph idx="1"/>
          </p:nvPr>
        </p:nvSpPr>
        <p:spPr/>
        <p:txBody>
          <a:bodyPr/>
          <a:lstStyle/>
          <a:p>
            <a:r>
              <a:rPr lang="ru-RU" dirty="0"/>
              <a:t>1. Пользователи</a:t>
            </a:r>
          </a:p>
          <a:p>
            <a:r>
              <a:rPr lang="ru-RU" dirty="0"/>
              <a:t>Посетитель сайта имеет доступ к чтению материалов сайта, просмотру общедоступной информации</a:t>
            </a:r>
          </a:p>
          <a:p>
            <a:r>
              <a:rPr lang="ru-RU" dirty="0"/>
              <a:t>Посетитель сайта может зарегистрироваться в системе для доступа к некоторым дополнительным функциям</a:t>
            </a:r>
          </a:p>
          <a:p>
            <a:r>
              <a:rPr lang="ru-RU" dirty="0"/>
              <a:t>Зарегистрированный пользователь может создавать записи а также менять фото своего профиля</a:t>
            </a:r>
          </a:p>
        </p:txBody>
      </p:sp>
    </p:spTree>
    <p:extLst>
      <p:ext uri="{BB962C8B-B14F-4D97-AF65-F5344CB8AC3E}">
        <p14:creationId xmlns:p14="http://schemas.microsoft.com/office/powerpoint/2010/main" val="176149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F6AEE4-43C5-48C9-A131-96A4451BEC60}"/>
              </a:ext>
            </a:extLst>
          </p:cNvPr>
          <p:cNvSpPr>
            <a:spLocks noGrp="1"/>
          </p:cNvSpPr>
          <p:nvPr>
            <p:ph type="title"/>
          </p:nvPr>
        </p:nvSpPr>
        <p:spPr/>
        <p:txBody>
          <a:bodyPr/>
          <a:lstStyle/>
          <a:p>
            <a:r>
              <a:rPr lang="ru-RU" dirty="0"/>
              <a:t>Основные элементы проекта</a:t>
            </a:r>
          </a:p>
        </p:txBody>
      </p:sp>
      <p:sp>
        <p:nvSpPr>
          <p:cNvPr id="3" name="Объект 2">
            <a:extLst>
              <a:ext uri="{FF2B5EF4-FFF2-40B4-BE49-F238E27FC236}">
                <a16:creationId xmlns:a16="http://schemas.microsoft.com/office/drawing/2014/main" id="{5ABCA924-3DD4-4E54-955F-DF954D6B4FEA}"/>
              </a:ext>
            </a:extLst>
          </p:cNvPr>
          <p:cNvSpPr>
            <a:spLocks noGrp="1"/>
          </p:cNvSpPr>
          <p:nvPr>
            <p:ph idx="1"/>
          </p:nvPr>
        </p:nvSpPr>
        <p:spPr/>
        <p:txBody>
          <a:bodyPr>
            <a:normAutofit lnSpcReduction="10000"/>
          </a:bodyPr>
          <a:lstStyle/>
          <a:p>
            <a:r>
              <a:rPr lang="ru-RU" dirty="0"/>
              <a:t>2. Форум</a:t>
            </a:r>
          </a:p>
          <a:p>
            <a:r>
              <a:rPr lang="ru-RU" dirty="0"/>
              <a:t>Основной функционал форума представлен в записях и поиске по ним. </a:t>
            </a:r>
          </a:p>
          <a:p>
            <a:r>
              <a:rPr lang="ru-RU" dirty="0"/>
              <a:t>Записи имеют свое название, свой контент (в формате </a:t>
            </a:r>
            <a:r>
              <a:rPr lang="en-US" dirty="0"/>
              <a:t>markdown</a:t>
            </a:r>
            <a:r>
              <a:rPr lang="ru-RU" dirty="0"/>
              <a:t>) и теги</a:t>
            </a:r>
          </a:p>
          <a:p>
            <a:r>
              <a:rPr lang="ru-RU" dirty="0"/>
              <a:t>Теги используются для поиска. Вбивая свой запрос в строку поиска на странице форума, вы получите записи с похожим названием, или содержащие похожий на запрос тег. Например, если страницы с </a:t>
            </a:r>
            <a:r>
              <a:rPr lang="ru-RU" dirty="0" err="1"/>
              <a:t>гайдами</a:t>
            </a:r>
            <a:r>
              <a:rPr lang="ru-RU" dirty="0"/>
              <a:t> имеют тег </a:t>
            </a:r>
            <a:r>
              <a:rPr lang="en-US" dirty="0"/>
              <a:t>“guide”, </a:t>
            </a:r>
            <a:r>
              <a:rPr lang="ru-RU" dirty="0"/>
              <a:t>то обратиться ко всем имеющимся в базе </a:t>
            </a:r>
            <a:r>
              <a:rPr lang="ru-RU" dirty="0" err="1"/>
              <a:t>гайдам</a:t>
            </a:r>
            <a:r>
              <a:rPr lang="ru-RU" dirty="0"/>
              <a:t> можно просто вбив запрос </a:t>
            </a:r>
            <a:r>
              <a:rPr lang="en-US" dirty="0"/>
              <a:t>“guide”</a:t>
            </a:r>
            <a:r>
              <a:rPr lang="ru-RU" dirty="0"/>
              <a:t> в поиск</a:t>
            </a:r>
          </a:p>
        </p:txBody>
      </p:sp>
    </p:spTree>
    <p:extLst>
      <p:ext uri="{BB962C8B-B14F-4D97-AF65-F5344CB8AC3E}">
        <p14:creationId xmlns:p14="http://schemas.microsoft.com/office/powerpoint/2010/main" val="260493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435334-7F97-4AED-AC21-B66EE49D5BEE}"/>
              </a:ext>
            </a:extLst>
          </p:cNvPr>
          <p:cNvSpPr>
            <a:spLocks noGrp="1"/>
          </p:cNvSpPr>
          <p:nvPr>
            <p:ph type="title"/>
          </p:nvPr>
        </p:nvSpPr>
        <p:spPr/>
        <p:txBody>
          <a:bodyPr/>
          <a:lstStyle/>
          <a:p>
            <a:r>
              <a:rPr lang="ru-RU" dirty="0"/>
              <a:t>Основные элементы проекта</a:t>
            </a:r>
          </a:p>
        </p:txBody>
      </p:sp>
      <p:sp>
        <p:nvSpPr>
          <p:cNvPr id="3" name="Объект 2">
            <a:extLst>
              <a:ext uri="{FF2B5EF4-FFF2-40B4-BE49-F238E27FC236}">
                <a16:creationId xmlns:a16="http://schemas.microsoft.com/office/drawing/2014/main" id="{8A6E86C3-CBF8-4ABF-A963-3811487FCA7C}"/>
              </a:ext>
            </a:extLst>
          </p:cNvPr>
          <p:cNvSpPr>
            <a:spLocks noGrp="1"/>
          </p:cNvSpPr>
          <p:nvPr>
            <p:ph idx="1"/>
          </p:nvPr>
        </p:nvSpPr>
        <p:spPr/>
        <p:txBody>
          <a:bodyPr/>
          <a:lstStyle/>
          <a:p>
            <a:r>
              <a:rPr lang="ru-RU" dirty="0"/>
              <a:t>3. Значки</a:t>
            </a:r>
          </a:p>
          <a:p>
            <a:r>
              <a:rPr lang="ru-RU" dirty="0"/>
              <a:t>Значки могут выданы администратором особенным пользователям, по функциональности - аналог тегов. </a:t>
            </a:r>
          </a:p>
          <a:p>
            <a:r>
              <a:rPr lang="ru-RU" dirty="0"/>
              <a:t>Значки пользователям будут выдаваться за помощь в бета-тестированиях, за внесенный в игру вклад, и т.д.</a:t>
            </a:r>
          </a:p>
          <a:p>
            <a:r>
              <a:rPr lang="ru-RU" dirty="0"/>
              <a:t>Значки отображаются у пользователя в записях, подтверждая достоверность и компетентность пользователя, делающего запись в форуме</a:t>
            </a:r>
          </a:p>
        </p:txBody>
      </p:sp>
    </p:spTree>
    <p:extLst>
      <p:ext uri="{BB962C8B-B14F-4D97-AF65-F5344CB8AC3E}">
        <p14:creationId xmlns:p14="http://schemas.microsoft.com/office/powerpoint/2010/main" val="35406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74CDA7-EC36-4949-B691-C0C8C0C216A3}"/>
              </a:ext>
            </a:extLst>
          </p:cNvPr>
          <p:cNvSpPr>
            <a:spLocks noGrp="1"/>
          </p:cNvSpPr>
          <p:nvPr>
            <p:ph type="title"/>
          </p:nvPr>
        </p:nvSpPr>
        <p:spPr/>
        <p:txBody>
          <a:bodyPr/>
          <a:lstStyle/>
          <a:p>
            <a:r>
              <a:rPr lang="ru-RU" dirty="0"/>
              <a:t>Показ проекта</a:t>
            </a:r>
          </a:p>
        </p:txBody>
      </p:sp>
      <p:sp>
        <p:nvSpPr>
          <p:cNvPr id="3" name="Объект 2">
            <a:extLst>
              <a:ext uri="{FF2B5EF4-FFF2-40B4-BE49-F238E27FC236}">
                <a16:creationId xmlns:a16="http://schemas.microsoft.com/office/drawing/2014/main" id="{A7B0F5F0-3C01-4F26-8C09-D9D9F0384E09}"/>
              </a:ext>
            </a:extLst>
          </p:cNvPr>
          <p:cNvSpPr>
            <a:spLocks noGrp="1"/>
          </p:cNvSpPr>
          <p:nvPr>
            <p:ph idx="1"/>
          </p:nvPr>
        </p:nvSpPr>
        <p:spPr/>
        <p:txBody>
          <a:bodyPr/>
          <a:lstStyle/>
          <a:p>
            <a:r>
              <a:rPr lang="ru-RU" dirty="0"/>
              <a:t>……… *</a:t>
            </a:r>
          </a:p>
        </p:txBody>
      </p:sp>
    </p:spTree>
    <p:extLst>
      <p:ext uri="{BB962C8B-B14F-4D97-AF65-F5344CB8AC3E}">
        <p14:creationId xmlns:p14="http://schemas.microsoft.com/office/powerpoint/2010/main" val="2876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0BAF41-7553-4FED-80B3-20022FF0FFCE}"/>
              </a:ext>
            </a:extLst>
          </p:cNvPr>
          <p:cNvSpPr>
            <a:spLocks noGrp="1"/>
          </p:cNvSpPr>
          <p:nvPr>
            <p:ph type="title"/>
          </p:nvPr>
        </p:nvSpPr>
        <p:spPr/>
        <p:txBody>
          <a:bodyPr/>
          <a:lstStyle/>
          <a:p>
            <a:r>
              <a:rPr lang="ru-RU" dirty="0"/>
              <a:t>Экскурсия по коду</a:t>
            </a:r>
          </a:p>
        </p:txBody>
      </p:sp>
      <p:sp>
        <p:nvSpPr>
          <p:cNvPr id="3" name="Объект 2">
            <a:extLst>
              <a:ext uri="{FF2B5EF4-FFF2-40B4-BE49-F238E27FC236}">
                <a16:creationId xmlns:a16="http://schemas.microsoft.com/office/drawing/2014/main" id="{245B1110-F3EF-40A7-AAF9-C73BF2A99C69}"/>
              </a:ext>
            </a:extLst>
          </p:cNvPr>
          <p:cNvSpPr>
            <a:spLocks noGrp="1"/>
          </p:cNvSpPr>
          <p:nvPr>
            <p:ph idx="1"/>
          </p:nvPr>
        </p:nvSpPr>
        <p:spPr/>
        <p:txBody>
          <a:bodyPr>
            <a:normAutofit/>
          </a:bodyPr>
          <a:lstStyle/>
          <a:p>
            <a:r>
              <a:rPr lang="ru-RU" dirty="0"/>
              <a:t>Структура:</a:t>
            </a:r>
          </a:p>
        </p:txBody>
      </p:sp>
      <p:pic>
        <p:nvPicPr>
          <p:cNvPr id="5" name="Рисунок 4">
            <a:extLst>
              <a:ext uri="{FF2B5EF4-FFF2-40B4-BE49-F238E27FC236}">
                <a16:creationId xmlns:a16="http://schemas.microsoft.com/office/drawing/2014/main" id="{39339254-B36D-4ECB-9CEF-E5A1413E7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321" y="0"/>
            <a:ext cx="2543579" cy="6858000"/>
          </a:xfrm>
          <a:prstGeom prst="rect">
            <a:avLst/>
          </a:prstGeom>
        </p:spPr>
      </p:pic>
    </p:spTree>
    <p:extLst>
      <p:ext uri="{BB962C8B-B14F-4D97-AF65-F5344CB8AC3E}">
        <p14:creationId xmlns:p14="http://schemas.microsoft.com/office/powerpoint/2010/main" val="40932922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711</Words>
  <Application>Microsoft Office PowerPoint</Application>
  <PresentationFormat>Широкоэкранный</PresentationFormat>
  <Paragraphs>44</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Тема Office</vt:lpstr>
      <vt:lpstr>GameSite</vt:lpstr>
      <vt:lpstr>Что это</vt:lpstr>
      <vt:lpstr>Зачем это</vt:lpstr>
      <vt:lpstr>Что это изнутри</vt:lpstr>
      <vt:lpstr>Основные элементы проекта</vt:lpstr>
      <vt:lpstr>Основные элементы проекта</vt:lpstr>
      <vt:lpstr>Основные элементы проекта</vt:lpstr>
      <vt:lpstr>Показ проекта</vt:lpstr>
      <vt:lpstr>Экскурсия по коду</vt:lpstr>
      <vt:lpstr>Экскурсия по коду::модели</vt:lpstr>
      <vt:lpstr>Экскурсия по коду::формы</vt:lpstr>
      <vt:lpstr>Экскурсия по коду::веб-страницы</vt:lpstr>
      <vt:lpstr>Le Итог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GameSite</dc:title>
  <dc:creator>Nadya Nadya_sky</dc:creator>
  <cp:lastModifiedBy>Nadya Nadya_sky</cp:lastModifiedBy>
  <cp:revision>8</cp:revision>
  <dcterms:created xsi:type="dcterms:W3CDTF">2020-05-10T10:10:33Z</dcterms:created>
  <dcterms:modified xsi:type="dcterms:W3CDTF">2020-05-10T11:58:58Z</dcterms:modified>
</cp:coreProperties>
</file>