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8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D8BEA7-0FE3-475A-97B2-A19463B28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0D68A1-6ED1-4B96-AAB7-7F150C671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1C6DEB-AF91-4B4A-94B9-2A9F0DD5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09C8-CF01-45AC-85DE-BE2B5C890B94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1552AE-06E7-45B2-A49F-1FD9DD5CF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776A7D-8E1C-435E-831E-9E64A81DF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CE5D-1644-4446-832F-E0F2E2E65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558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0489D6-412C-4B0A-9DE2-F2935EA02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E162F04-74C0-478F-BF57-9CDB53EC2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9E36B5-E072-4DAB-8086-1A683D356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09C8-CF01-45AC-85DE-BE2B5C890B94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D2E5D3-87DF-4549-8EB8-9491BF85A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982395-7318-45F8-B14F-B8A23EA10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CE5D-1644-4446-832F-E0F2E2E65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863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0289645-471C-4FBE-8147-5F0DA6ED45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7D5C029-6DD9-42E9-A509-DD5D6B9C4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08C128-FE04-425F-AE71-6AD671E7E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09C8-CF01-45AC-85DE-BE2B5C890B94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06985F-0915-44C9-BDAA-F50E7CFFA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50D7AB-A2A5-4711-B933-BD341588E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CE5D-1644-4446-832F-E0F2E2E65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982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F82D89-D367-4406-8B32-AF30D0BD6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C96435-07F5-49BE-AF9B-FFF1536FE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4DC089-8A87-4E4F-A166-B0D719F07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09C8-CF01-45AC-85DE-BE2B5C890B94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26D9C4-EBB5-4CC8-99EB-33D6F0D3A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F170E5-A729-41B4-95C3-7E2FAEAD0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CE5D-1644-4446-832F-E0F2E2E65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87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CE084F-9E19-4A81-8243-EC18B201D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D390F9-8BF8-4014-B67F-F26AF272D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B6760C-0B00-494A-B203-5962B674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09C8-CF01-45AC-85DE-BE2B5C890B94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6D10BC-3E60-4BD7-8D16-CADB389A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25B459-FA7D-4DC4-82F9-95739A78E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CE5D-1644-4446-832F-E0F2E2E65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69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71EA5B-2167-4546-B580-4D353C877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B02DA8-736D-4E4F-9EAA-70B99236E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855317F-56EC-43F4-98C0-40070C75E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2681339-164D-4D45-8A39-BD448D25A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09C8-CF01-45AC-85DE-BE2B5C890B94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D54DB5-0631-4EEC-954C-E50775354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3DF540-00AA-444C-9036-C7178A506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CE5D-1644-4446-832F-E0F2E2E65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947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EB9887-0C23-4E08-994F-F8D44DF0A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38F048-3C8F-4D55-8F0F-DA6D32301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89162B9-B362-4C16-A70C-5139D8745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3850734-6097-4B60-920E-1CDD249E9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8BA6EF6-F29C-4475-9359-D1CBF97B9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0C2D485-4302-454D-809B-34B6B125F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09C8-CF01-45AC-85DE-BE2B5C890B94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F6BE212-EABA-4BD3-B28D-73D7A8A9B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5581862-EC61-4812-8835-904AE06C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CE5D-1644-4446-832F-E0F2E2E65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53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CA8C93-C948-448E-81A4-8A8BE6C23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74E9473-919E-4F59-AF05-D27FA4B29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09C8-CF01-45AC-85DE-BE2B5C890B94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2238DC6-646D-43BB-879A-B41BE765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1DA1852-3DED-45FD-A513-0B6741991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CE5D-1644-4446-832F-E0F2E2E65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40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3344EA1-3FAF-4872-9C9F-EA4F5D71C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09C8-CF01-45AC-85DE-BE2B5C890B94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74B33D4-303C-47E1-A8DB-A27F4C25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A4B83FC-1EB8-416D-B205-B7979C212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CE5D-1644-4446-832F-E0F2E2E65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743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6B1F7-CD42-40C8-948B-CA8A7FD1A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6F17BB-09B5-467F-8120-CDC9296A7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BC9753D-3C24-41B2-912C-3F05CADB3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5D39F8-433B-4328-9888-93DC62460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09C8-CF01-45AC-85DE-BE2B5C890B94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319BC0-5E04-4143-8A2E-22230B12F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881ECF-0194-4ABB-AC1E-116F6BC53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CE5D-1644-4446-832F-E0F2E2E65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142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3E754A-8E15-4F16-8DAB-1F7391348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FCAF185-6AA2-42ED-9747-59CA36A0A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CC70780-42F1-43B9-9AC5-8C7AB96BC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174B2BF-B810-4168-8BDE-7C0E3B79B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09C8-CF01-45AC-85DE-BE2B5C890B94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AC4853-F7A8-4F8B-AC75-1705FA680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7EA92C-43A6-4935-BF47-D787176BC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CE5D-1644-4446-832F-E0F2E2E65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0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B554A1-F4A4-4DEA-A1D7-F646BAE0D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00E571-49E7-401F-B686-CF3319232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68A567-EABB-4BA4-A560-8431000DAE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309C8-CF01-45AC-85DE-BE2B5C890B94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663A87-FB92-4DC7-9DEE-FB812CDA05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67013B-81B9-4FE7-B56B-C51B41ABA0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1CE5D-1644-4446-832F-E0F2E2E65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16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3EF747-A6B6-4192-B09D-3CD3EA7317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Trial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056C363-C2E2-4E94-AA5D-21A602EA7B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Проект игры с использованием </a:t>
            </a:r>
            <a:r>
              <a:rPr lang="en-US" dirty="0" err="1"/>
              <a:t>pygame</a:t>
            </a:r>
            <a:r>
              <a:rPr lang="ru-RU" dirty="0"/>
              <a:t>. </a:t>
            </a:r>
            <a:r>
              <a:rPr lang="en-US" dirty="0"/>
              <a:t>Made by </a:t>
            </a:r>
            <a:r>
              <a:rPr lang="en-US" dirty="0" err="1"/>
              <a:t>Latypov</a:t>
            </a:r>
            <a:r>
              <a:rPr lang="en-US" dirty="0"/>
              <a:t> Ilya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6356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4BE756-DBE0-4110-8631-653BEDD7D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Наша веселая команда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C700B2F-0601-4AF2-8C6F-0C17B2A11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88" y="1350485"/>
            <a:ext cx="3856792" cy="51423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9DE982-259D-4076-A8C9-7B4A4D9E518C}"/>
              </a:ext>
            </a:extLst>
          </p:cNvPr>
          <p:cNvSpPr txBox="1"/>
          <p:nvPr/>
        </p:nvSpPr>
        <p:spPr>
          <a:xfrm>
            <a:off x="2834640" y="6492875"/>
            <a:ext cx="156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Илья Латыпов</a:t>
            </a:r>
          </a:p>
        </p:txBody>
      </p:sp>
      <p:pic>
        <p:nvPicPr>
          <p:cNvPr id="7" name="Объект 4">
            <a:extLst>
              <a:ext uri="{FF2B5EF4-FFF2-40B4-BE49-F238E27FC236}">
                <a16:creationId xmlns:a16="http://schemas.microsoft.com/office/drawing/2014/main" id="{E7F27BE5-6895-4422-AE40-C6E808D46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648" y="1335921"/>
            <a:ext cx="3856792" cy="51423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5DD78B-0C0A-482B-97D6-58604BA57B63}"/>
              </a:ext>
            </a:extLst>
          </p:cNvPr>
          <p:cNvSpPr txBox="1"/>
          <p:nvPr/>
        </p:nvSpPr>
        <p:spPr>
          <a:xfrm>
            <a:off x="7213600" y="6478311"/>
            <a:ext cx="156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Илья Латыпов</a:t>
            </a:r>
          </a:p>
        </p:txBody>
      </p:sp>
    </p:spTree>
    <p:extLst>
      <p:ext uri="{BB962C8B-B14F-4D97-AF65-F5344CB8AC3E}">
        <p14:creationId xmlns:p14="http://schemas.microsoft.com/office/powerpoint/2010/main" val="300138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34C59C-3AED-492B-AD00-CAF4DF7D5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это такое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172EAA-EBE4-4218-A6C5-07A9E400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Игра</a:t>
            </a:r>
          </a:p>
          <a:p>
            <a:r>
              <a:rPr lang="ru-RU" dirty="0"/>
              <a:t>На клетчатом поле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996964-33EC-4A20-8CF9-9634B820B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258" y="837891"/>
            <a:ext cx="7626742" cy="602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419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920311-6583-4466-9D0F-77243CF5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мы (Я) это сделали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D83729-9ED7-46D1-93B7-66F7452EC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Схема игрового цикла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Система классов и их наследований: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E8A719-03CA-4C0F-988F-502F3610B295}"/>
              </a:ext>
            </a:extLst>
          </p:cNvPr>
          <p:cNvSpPr txBox="1"/>
          <p:nvPr/>
        </p:nvSpPr>
        <p:spPr>
          <a:xfrm>
            <a:off x="1344058" y="2379643"/>
            <a:ext cx="740298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[start] -&gt; ([</a:t>
            </a:r>
            <a:r>
              <a:rPr lang="en-US" dirty="0" err="1">
                <a:latin typeface="Consolas" panose="020B0609020204030204" pitchFamily="49" charset="0"/>
              </a:rPr>
              <a:t>handle_input</a:t>
            </a:r>
            <a:r>
              <a:rPr lang="en-US" dirty="0">
                <a:latin typeface="Consolas" panose="020B0609020204030204" pitchFamily="49" charset="0"/>
              </a:rPr>
              <a:t>] -&gt; [</a:t>
            </a:r>
            <a:r>
              <a:rPr lang="en-US" dirty="0" err="1">
                <a:latin typeface="Consolas" panose="020B0609020204030204" pitchFamily="49" charset="0"/>
              </a:rPr>
              <a:t>manage_cycle</a:t>
            </a:r>
            <a:r>
              <a:rPr lang="en-US" dirty="0">
                <a:latin typeface="Consolas" panose="020B0609020204030204" pitchFamily="49" charset="0"/>
              </a:rPr>
              <a:t>]) -&gt; [quit])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104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69F3F7-7095-47FF-9B4D-6C9091A53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7D12FC-2DD8-4FCC-8183-245EC26C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 err="1"/>
              <a:t>GMachine</a:t>
            </a:r>
            <a:endParaRPr lang="en-US" dirty="0"/>
          </a:p>
          <a:p>
            <a:pPr lvl="2"/>
            <a:r>
              <a:rPr lang="en-US" dirty="0" err="1"/>
              <a:t>GPygameMachine</a:t>
            </a:r>
            <a:endParaRPr lang="en-US" dirty="0"/>
          </a:p>
          <a:p>
            <a:pPr lvl="3"/>
            <a:r>
              <a:rPr lang="ru-RU" dirty="0"/>
              <a:t>Все нужные мне штуки</a:t>
            </a:r>
          </a:p>
          <a:p>
            <a:pPr lvl="1"/>
            <a:r>
              <a:rPr lang="en-US" dirty="0" err="1"/>
              <a:t>GSprite</a:t>
            </a:r>
            <a:endParaRPr lang="en-US" dirty="0"/>
          </a:p>
          <a:p>
            <a:pPr lvl="2"/>
            <a:r>
              <a:rPr lang="en-US" dirty="0"/>
              <a:t>Cell</a:t>
            </a:r>
          </a:p>
          <a:p>
            <a:pPr lvl="3"/>
            <a:r>
              <a:rPr lang="ru-RU" dirty="0"/>
              <a:t>Все нужные мне штуки</a:t>
            </a:r>
          </a:p>
          <a:p>
            <a:pPr lvl="2"/>
            <a:r>
              <a:rPr lang="en-US" dirty="0" err="1"/>
              <a:t>Takeable</a:t>
            </a:r>
            <a:endParaRPr lang="en-US" dirty="0"/>
          </a:p>
          <a:p>
            <a:pPr lvl="3"/>
            <a:r>
              <a:rPr lang="ru-RU" dirty="0"/>
              <a:t>Все нужные мне штуки</a:t>
            </a:r>
          </a:p>
          <a:p>
            <a:pPr lvl="2"/>
            <a:r>
              <a:rPr lang="en-US" dirty="0"/>
              <a:t>Player</a:t>
            </a:r>
          </a:p>
          <a:p>
            <a:pPr lvl="2"/>
            <a:r>
              <a:rPr lang="en-US" dirty="0" err="1"/>
              <a:t>GLevel</a:t>
            </a:r>
            <a:r>
              <a:rPr lang="en-US" dirty="0"/>
              <a:t> (Field)</a:t>
            </a:r>
          </a:p>
          <a:p>
            <a:pPr lvl="1"/>
            <a:r>
              <a:rPr lang="en-US" dirty="0" err="1"/>
              <a:t>GAction</a:t>
            </a:r>
            <a:endParaRPr lang="en-US" dirty="0"/>
          </a:p>
          <a:p>
            <a:pPr lvl="2"/>
            <a:r>
              <a:rPr lang="en-US" dirty="0" err="1"/>
              <a:t>GAnimation</a:t>
            </a:r>
            <a:endParaRPr lang="en-US" dirty="0"/>
          </a:p>
          <a:p>
            <a:pPr lvl="3"/>
            <a:r>
              <a:rPr lang="ru-RU" dirty="0"/>
              <a:t>Все нужные мне штуки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5120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3A1A8-2499-40DD-B280-E384827DF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B6A552-FC3E-4A9F-9F24-F077AEFA3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0752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494BC-0249-4FB6-8DA0-02E25E8E0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Какую задачу мы решили и цели достигли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38C00C-08AA-4CE6-B4D7-AC258A80D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смогли сделать базу игры, которую несложно дополнять и модифицировать</a:t>
            </a:r>
          </a:p>
          <a:p>
            <a:pPr lvl="1"/>
            <a:r>
              <a:rPr lang="ru-RU" dirty="0"/>
              <a:t>Модель игрового цикла</a:t>
            </a:r>
          </a:p>
          <a:p>
            <a:pPr lvl="1"/>
            <a:r>
              <a:rPr lang="ru-RU" dirty="0"/>
              <a:t>Улучшенная реализация клеточного поля</a:t>
            </a:r>
          </a:p>
          <a:p>
            <a:pPr lvl="1"/>
            <a:r>
              <a:rPr lang="ru-RU" dirty="0"/>
              <a:t>Проблема нецелых координат</a:t>
            </a:r>
          </a:p>
        </p:txBody>
      </p:sp>
    </p:spTree>
    <p:extLst>
      <p:ext uri="{BB962C8B-B14F-4D97-AF65-F5344CB8AC3E}">
        <p14:creationId xmlns:p14="http://schemas.microsoft.com/office/powerpoint/2010/main" val="2399038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580A1C-ED76-4C4D-BEDA-23F33FB8C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Куда дальше можно пойти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981090-C20F-4F14-BBF3-1E28DC62D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Довести создание уровней простыми обывателями до ума</a:t>
            </a:r>
          </a:p>
          <a:p>
            <a:pPr lvl="1"/>
            <a:r>
              <a:rPr lang="ru-RU" dirty="0"/>
              <a:t>Добавить графики и анимации</a:t>
            </a:r>
          </a:p>
          <a:p>
            <a:r>
              <a:rPr lang="ru-RU" dirty="0"/>
              <a:t>Довести игру (машинку с сюжетом и графикой) до ума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71983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145</Words>
  <Application>Microsoft Office PowerPoint</Application>
  <PresentationFormat>Широкоэкранный</PresentationFormat>
  <Paragraphs>37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Тема Office</vt:lpstr>
      <vt:lpstr>Trial</vt:lpstr>
      <vt:lpstr>Наша веселая команда</vt:lpstr>
      <vt:lpstr>Что это такое</vt:lpstr>
      <vt:lpstr>Как мы (Я) это сделали</vt:lpstr>
      <vt:lpstr>Классы</vt:lpstr>
      <vt:lpstr>Демо</vt:lpstr>
      <vt:lpstr>Какую задачу мы решили и цели достигли</vt:lpstr>
      <vt:lpstr>Куда дальше можно пойти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Trial</dc:title>
  <dc:creator>Nadya Nadya_sky</dc:creator>
  <cp:lastModifiedBy>Nadya Nadya_sky</cp:lastModifiedBy>
  <cp:revision>4</cp:revision>
  <dcterms:created xsi:type="dcterms:W3CDTF">2020-01-22T11:47:48Z</dcterms:created>
  <dcterms:modified xsi:type="dcterms:W3CDTF">2020-01-22T12:18:16Z</dcterms:modified>
</cp:coreProperties>
</file>