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49" d="100"/>
          <a:sy n="49" d="100"/>
        </p:scale>
        <p:origin x="-84" y="-4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5298B-A561-4D28-9E3C-989B7577AF37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88140-94E3-40CA-B538-3FA212160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03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5298B-A561-4D28-9E3C-989B7577AF37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88140-94E3-40CA-B538-3FA212160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170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5298B-A561-4D28-9E3C-989B7577AF37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88140-94E3-40CA-B538-3FA212160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6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5298B-A561-4D28-9E3C-989B7577AF37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88140-94E3-40CA-B538-3FA212160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64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5298B-A561-4D28-9E3C-989B7577AF37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88140-94E3-40CA-B538-3FA212160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45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5298B-A561-4D28-9E3C-989B7577AF37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88140-94E3-40CA-B538-3FA212160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58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5298B-A561-4D28-9E3C-989B7577AF37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88140-94E3-40CA-B538-3FA212160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0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5298B-A561-4D28-9E3C-989B7577AF37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88140-94E3-40CA-B538-3FA212160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5298B-A561-4D28-9E3C-989B7577AF37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88140-94E3-40CA-B538-3FA212160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879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5298B-A561-4D28-9E3C-989B7577AF37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88140-94E3-40CA-B538-3FA212160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857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5298B-A561-4D28-9E3C-989B7577AF37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88140-94E3-40CA-B538-3FA212160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542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5298B-A561-4D28-9E3C-989B7577AF37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88140-94E3-40CA-B538-3FA212160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899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717511" y="6324600"/>
            <a:ext cx="774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	 2	 3	 4	 5	 6	 7	 8	 9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 rot="467087">
            <a:off x="1492837" y="1107919"/>
            <a:ext cx="6538609" cy="4495800"/>
            <a:chOff x="838200" y="685800"/>
            <a:chExt cx="6538609" cy="4495800"/>
          </a:xfrm>
        </p:grpSpPr>
        <p:sp>
          <p:nvSpPr>
            <p:cNvPr id="4" name="Rectangle 3"/>
            <p:cNvSpPr/>
            <p:nvPr/>
          </p:nvSpPr>
          <p:spPr>
            <a:xfrm>
              <a:off x="838200" y="685800"/>
              <a:ext cx="990600" cy="9144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362700" y="685800"/>
              <a:ext cx="9906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743200" y="685800"/>
              <a:ext cx="9906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572000" y="685800"/>
              <a:ext cx="9906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38200" y="2514600"/>
              <a:ext cx="9906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362700" y="2514600"/>
              <a:ext cx="9906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743200" y="2514600"/>
              <a:ext cx="9906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572000" y="2514600"/>
              <a:ext cx="9906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61709" y="4267200"/>
              <a:ext cx="9906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386209" y="4267200"/>
              <a:ext cx="990600" cy="914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766709" y="4267200"/>
              <a:ext cx="9906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595509" y="4267200"/>
              <a:ext cx="9906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V="1">
            <a:off x="1794440" y="418646"/>
            <a:ext cx="188744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 rot="459197">
            <a:off x="1450483" y="1032137"/>
            <a:ext cx="6653981" cy="46129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287904" y="692645"/>
            <a:ext cx="0" cy="18051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41775" y="41864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282508" y="10668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990600" y="550576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798500" y="566966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738162" y="1752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3578721" y="609600"/>
            <a:ext cx="188744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5493829" y="787978"/>
            <a:ext cx="188744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52591" y="2538299"/>
            <a:ext cx="0" cy="18051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59076" y="460712"/>
            <a:ext cx="314510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7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6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5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4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3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2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/>
              <a:t>1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95770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13</Words>
  <Application>Microsoft Office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Lori Laughrey</dc:creator>
  <cp:lastModifiedBy>Lori Laughrey</cp:lastModifiedBy>
  <cp:revision>7</cp:revision>
  <dcterms:created xsi:type="dcterms:W3CDTF">2016-09-09T00:24:11Z</dcterms:created>
  <dcterms:modified xsi:type="dcterms:W3CDTF">2016-09-09T02:41:49Z</dcterms:modified>
</cp:coreProperties>
</file>