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mfortaa" panose="020B0604020202020204" charset="0"/>
      <p:regular r:id="rId13"/>
    </p:embeddedFont>
    <p:embeddedFont>
      <p:font typeface="Raleway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36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3521" y="1216462"/>
            <a:ext cx="7589758" cy="3404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700"/>
              </a:lnSpc>
              <a:buNone/>
            </a:pPr>
            <a:r>
              <a:rPr lang="en-US" sz="53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Umpire-CricketScorer: Your Comprehensive Cricket Companion</a:t>
            </a:r>
            <a:endParaRPr lang="en-US" sz="5350" dirty="0"/>
          </a:p>
        </p:txBody>
      </p:sp>
      <p:sp>
        <p:nvSpPr>
          <p:cNvPr id="4" name="Text 1"/>
          <p:cNvSpPr/>
          <p:nvPr/>
        </p:nvSpPr>
        <p:spPr>
          <a:xfrm>
            <a:off x="6263521" y="4953714"/>
            <a:ext cx="7589758" cy="142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Umpire-CricketScorer is a user-friendly website designed to revolutionize the way you score and analyze cricket matches. It's your one-stop solution for managing cricket scores, tracking statistics, and reviewing past matches.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63521" y="6641187"/>
            <a:ext cx="355163" cy="355163"/>
          </a:xfrm>
          <a:prstGeom prst="roundRect">
            <a:avLst>
              <a:gd name="adj" fmla="val 2574335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41" y="6648807"/>
            <a:ext cx="339923" cy="3399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29651" y="6624638"/>
            <a:ext cx="2462927" cy="3885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by Vaibhav Solanki</a:t>
            </a:r>
            <a:endParaRPr lang="en-US" sz="2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2567" y="800219"/>
            <a:ext cx="7611666" cy="1216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Features of Umpire-cricketScorer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252567" y="2590919"/>
            <a:ext cx="492562" cy="492562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6441400" y="2691170"/>
            <a:ext cx="114776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6963966" y="2590919"/>
            <a:ext cx="2823210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Scoring and Statistics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963966" y="3026212"/>
            <a:ext cx="2985016" cy="1751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Record scores, wickets, boundaries, and more. Analyze detailed statistics for batsmen, bowlers, and teams.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10167818" y="2590919"/>
            <a:ext cx="492562" cy="492562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9" name="Text 6"/>
          <p:cNvSpPr/>
          <p:nvPr/>
        </p:nvSpPr>
        <p:spPr>
          <a:xfrm>
            <a:off x="10328196" y="2691170"/>
            <a:ext cx="171688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7"/>
          <p:cNvSpPr/>
          <p:nvPr/>
        </p:nvSpPr>
        <p:spPr>
          <a:xfrm>
            <a:off x="10879217" y="2590919"/>
            <a:ext cx="2432447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Match History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10879217" y="3026212"/>
            <a:ext cx="2985016" cy="1401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Review past matches and track performance over time. Access detailed summaries and individual statistics.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52567" y="5242679"/>
            <a:ext cx="492562" cy="492562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13" name="Text 10"/>
          <p:cNvSpPr/>
          <p:nvPr/>
        </p:nvSpPr>
        <p:spPr>
          <a:xfrm>
            <a:off x="6411397" y="5342930"/>
            <a:ext cx="17490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6963966" y="5242679"/>
            <a:ext cx="2432447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Team Management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6963966" y="5677972"/>
            <a:ext cx="2985016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Create and manage teams with ease. Track player records.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10167818" y="5242679"/>
            <a:ext cx="492562" cy="492562"/>
          </a:xfrm>
          <a:prstGeom prst="roundRect">
            <a:avLst>
              <a:gd name="adj" fmla="val 66670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10318790" y="5342930"/>
            <a:ext cx="190619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4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10879217" y="5242679"/>
            <a:ext cx="2960132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User-Friendly Interface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10879217" y="5677972"/>
            <a:ext cx="2985016" cy="1751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Enjoy a smooth and intuitive interface designed for efficiency and ease of use. Access all features with simple clicks and navigation.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69782"/>
            <a:ext cx="637091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Scoring and Statistics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Batsmen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962400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Track individual batsmen's runs, strike rates, and boundaries. Analyze their performance over various matches.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Bowlers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372695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Monitor bowlers' wickets, economy rates, and overs bowled. Evaluate their effectiveness and identify areas for improvement.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Teams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81354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View overall team performance with total wins, losses, and total match played. Analyze strengths and weaknesses across different matches.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6287" y="719138"/>
            <a:ext cx="7591425" cy="1232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Displaying Previous Match Details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1093708" y="2284095"/>
            <a:ext cx="30480" cy="5226368"/>
          </a:xfrm>
          <a:prstGeom prst="roundRect">
            <a:avLst>
              <a:gd name="adj" fmla="val 1091655"/>
            </a:avLst>
          </a:prstGeom>
          <a:solidFill>
            <a:srgbClr val="5F5F63"/>
          </a:solidFill>
          <a:ln/>
        </p:spPr>
      </p:sp>
      <p:sp>
        <p:nvSpPr>
          <p:cNvPr id="5" name="Shape 2"/>
          <p:cNvSpPr/>
          <p:nvPr/>
        </p:nvSpPr>
        <p:spPr>
          <a:xfrm>
            <a:off x="1327964" y="2767727"/>
            <a:ext cx="776287" cy="30480"/>
          </a:xfrm>
          <a:prstGeom prst="roundRect">
            <a:avLst>
              <a:gd name="adj" fmla="val 1091655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859453" y="2533531"/>
            <a:ext cx="498991" cy="498991"/>
          </a:xfrm>
          <a:prstGeom prst="roundRect">
            <a:avLst>
              <a:gd name="adj" fmla="val 66682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1050786" y="2635091"/>
            <a:ext cx="116205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2328982" y="2505908"/>
            <a:ext cx="2464713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Match Summary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328982" y="2946916"/>
            <a:ext cx="6038731" cy="709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View concise summaries of past matches including scores, wickets, and match results.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27964" y="4583787"/>
            <a:ext cx="776287" cy="30480"/>
          </a:xfrm>
          <a:prstGeom prst="roundRect">
            <a:avLst>
              <a:gd name="adj" fmla="val 1091655"/>
            </a:avLst>
          </a:prstGeom>
          <a:solidFill>
            <a:srgbClr val="5F5F63"/>
          </a:solidFill>
          <a:ln/>
        </p:spPr>
      </p:sp>
      <p:sp>
        <p:nvSpPr>
          <p:cNvPr id="11" name="Shape 8"/>
          <p:cNvSpPr/>
          <p:nvPr/>
        </p:nvSpPr>
        <p:spPr>
          <a:xfrm>
            <a:off x="859453" y="4349591"/>
            <a:ext cx="498991" cy="498991"/>
          </a:xfrm>
          <a:prstGeom prst="roundRect">
            <a:avLst>
              <a:gd name="adj" fmla="val 66682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1021973" y="4451152"/>
            <a:ext cx="173950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2328982" y="4321969"/>
            <a:ext cx="2464713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Match Report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328982" y="4762976"/>
            <a:ext cx="6038731" cy="709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 detailed reports with inning-wise scores, player statistics, and highlights for in-depth analysis.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27964" y="6399848"/>
            <a:ext cx="776287" cy="30480"/>
          </a:xfrm>
          <a:prstGeom prst="roundRect">
            <a:avLst>
              <a:gd name="adj" fmla="val 1091655"/>
            </a:avLst>
          </a:prstGeom>
          <a:solidFill>
            <a:srgbClr val="5F5F63"/>
          </a:solidFill>
          <a:ln/>
        </p:spPr>
      </p:sp>
      <p:sp>
        <p:nvSpPr>
          <p:cNvPr id="16" name="Shape 13"/>
          <p:cNvSpPr/>
          <p:nvPr/>
        </p:nvSpPr>
        <p:spPr>
          <a:xfrm>
            <a:off x="859453" y="6165652"/>
            <a:ext cx="498991" cy="498991"/>
          </a:xfrm>
          <a:prstGeom prst="roundRect">
            <a:avLst>
              <a:gd name="adj" fmla="val 66682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1020306" y="6267212"/>
            <a:ext cx="177165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2328982" y="6138029"/>
            <a:ext cx="2464713" cy="308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Team Comparison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328982" y="6579037"/>
            <a:ext cx="6038731" cy="709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Compare team performance over various matches, analyze head-to-head records, and identify trends.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7828" y="728305"/>
            <a:ext cx="7708344" cy="1139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Advantages of Using Umpire-CricketScorer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717828" y="2175391"/>
            <a:ext cx="7708344" cy="5325904"/>
          </a:xfrm>
          <a:prstGeom prst="roundRect">
            <a:avLst>
              <a:gd name="adj" fmla="val 577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25448" y="2183011"/>
            <a:ext cx="7693104" cy="124563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30473" y="2313623"/>
            <a:ext cx="3432691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Accurate and Detailed Statistics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780836" y="2313623"/>
            <a:ext cx="3432691" cy="984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Gain insights from comprehensive and reliable data for better decision-making.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25448" y="3428643"/>
            <a:ext cx="7693104" cy="124563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30473" y="3559254"/>
            <a:ext cx="3432691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Time-Saving and Efficient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4780836" y="3559254"/>
            <a:ext cx="3432691" cy="984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Simplify scorekeeping and analysis with user-friendly tools, saving valuable time.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25448" y="4674275"/>
            <a:ext cx="7693104" cy="124563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30473" y="4804886"/>
            <a:ext cx="3432691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Enhanced Match Analysis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4780836" y="4804886"/>
            <a:ext cx="3432691" cy="984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Uncover trends, identify weaknesses, and develop effective strategies for future matches.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725448" y="5919907"/>
            <a:ext cx="7693104" cy="15737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30473" y="6050518"/>
            <a:ext cx="3432691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Improved Team Performance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4780836" y="6050518"/>
            <a:ext cx="3432691" cy="1312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Optimize performance with data-driven insights and a deeper understanding of player strengths and weaknesses.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312991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Thank You!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4309467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 appreciate your interest in Umpire-CricketScorer. Your feedback helps us improve our platform. We strive to provide you with the best cricket scoring and analysis tools.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364</Words>
  <Application>Microsoft Office PowerPoint</Application>
  <PresentationFormat>Custom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Arial</vt:lpstr>
      <vt:lpstr>Calibri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vaibhav solanki</cp:lastModifiedBy>
  <cp:revision>2</cp:revision>
  <dcterms:created xsi:type="dcterms:W3CDTF">2024-09-22T16:35:16Z</dcterms:created>
  <dcterms:modified xsi:type="dcterms:W3CDTF">2024-09-22T16:38:01Z</dcterms:modified>
</cp:coreProperties>
</file>