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50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39"/>
    <p:restoredTop sz="94694"/>
  </p:normalViewPr>
  <p:slideViewPr>
    <p:cSldViewPr snapToGrid="0" snapToObjects="1">
      <p:cViewPr varScale="1">
        <p:scale>
          <a:sx n="88" d="100"/>
          <a:sy n="88" d="100"/>
        </p:scale>
        <p:origin x="192" y="896"/>
      </p:cViewPr>
      <p:guideLst>
        <p:guide pos="350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039A-333D-6E45-B9C4-4572AB453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36355-0941-6042-A759-1EFB866B3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55DDB-7D51-744D-896F-202EAACF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99B9-C98C-C444-8CC2-D48A333E50C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EE5CE-E97F-234C-9A89-CE0D787F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C58A1-1241-7244-9AD6-D0F00BDE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AEE-997E-BF44-86EC-9ACFECED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7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84B4-18C5-E349-AF03-78C587F6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3044B-2C4A-CC43-A0A7-F079560BE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A009A-AEDD-4C4F-8F46-01DCE1CD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99B9-C98C-C444-8CC2-D48A333E50C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4735C-D3D8-D94E-99F5-AF4A92A8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5230C-A842-5147-9CC6-0ED69C64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AEE-997E-BF44-86EC-9ACFECED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A488D-ADCD-7249-9AB5-99F92AE5E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28216-D6DA-0A44-BB40-7E4D889E7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ADF2A-1ADC-ED44-BC3B-8743608B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99B9-C98C-C444-8CC2-D48A333E50C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27C29-2F77-D54F-B1AA-AA2364A5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38202-F986-6D4F-8CF9-2D781BD9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AEE-997E-BF44-86EC-9ACFECED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6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9F1A-3EB2-A34B-9880-2A34F940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C119A-41D3-5240-8246-671B9EFE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D08B8-FA91-5E43-9EF7-AC4BEDEC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99B9-C98C-C444-8CC2-D48A333E50C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087E8-3CE4-4A4D-9B4F-61C3E3C9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277D7-D329-2840-91EF-66A7137E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AEE-997E-BF44-86EC-9ACFECED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9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0C5C-74DE-8E4F-A418-AA2B2D39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0FAC-7EE9-8C4F-AE69-6FE4DE978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BBF82-816E-FB44-A8ED-1F9D4A5A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99B9-C98C-C444-8CC2-D48A333E50C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B28B3-CF04-5547-85CB-F7BAC6A7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4D111-240F-5F4E-A23E-26B9D70C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AEE-997E-BF44-86EC-9ACFECED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8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6666-9E63-FA45-8169-D5AA0B24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B2758-EA88-8947-896B-08E4CD3C4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40E52-A265-5340-A487-5D14A5BC6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FA164-FD2B-784C-9BC6-565B37E1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99B9-C98C-C444-8CC2-D48A333E50C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9BF6C-ADC9-A849-81CC-DC88D2AA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808CE-DE67-B74B-BBC3-8EE21081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AEE-997E-BF44-86EC-9ACFECED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6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C61C-0AB2-7A48-9EFE-C6E0F21D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18C16-5934-FA48-960B-8DC5FC182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66DD7-A6BB-444F-8895-E7172A433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CEB89-83D9-A94C-9DFD-05F72236B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338F2-015F-3948-B133-9CC7A87F5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0403B-EF1A-EF4C-9BB2-C7CCF356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99B9-C98C-C444-8CC2-D48A333E50C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A8596-98FA-6C4D-8B1E-05946261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D6958-6876-464B-AE9B-128B6634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AEE-997E-BF44-86EC-9ACFECED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2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5321-A255-E041-A922-26A5FDC0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235D3-2A28-024C-A463-F9ED7E7D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99B9-C98C-C444-8CC2-D48A333E50C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42A90-8AF2-6E4A-8D22-B2240FFD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66FB5-0A4D-D845-AAD3-847229AC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AEE-997E-BF44-86EC-9ACFECED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5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22116-D8DA-4F47-B4E2-CF815D1E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99B9-C98C-C444-8CC2-D48A333E50C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9B2EC-0252-B348-923E-1AA29201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05ACA-6122-4848-8A8B-BDB88441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AEE-997E-BF44-86EC-9ACFECED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8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84C8-D1C7-E441-9050-4A715BA3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20A5-31BE-FC44-A14C-263517330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9A841-E42B-B743-A1B0-EA83674CA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A68E2-CABC-B34C-B72B-0DBDDFA7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99B9-C98C-C444-8CC2-D48A333E50C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5D5C4-01D2-9443-B181-3FCF75BA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4EBD3-3CB1-D74E-8CF8-7EBC8985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AEE-997E-BF44-86EC-9ACFECED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5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D736-8AC1-7A44-9BEA-4D8B5ABA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B5CC5-CF08-0B40-91A5-6FF3E4A61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A3469-C86A-D448-BC95-9CC98BE3B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95698-4265-8A46-AE91-C1E8EBC2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99B9-C98C-C444-8CC2-D48A333E50C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5DF16-DE49-DB4D-B3E8-68CA9F72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DD89B-0901-1B40-8C58-F4281318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1AEE-997E-BF44-86EC-9ACFECED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6495F-4234-5040-8408-C0FBE492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A39AE-C04F-764A-AA7D-2851014A5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283AD-DAA0-BB4D-89A1-16D03198C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99B9-C98C-C444-8CC2-D48A333E50C6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CF44E-63DB-E549-9015-DEB6EC579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A42FA-7477-C544-ADD8-0C73D079A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01AEE-997E-BF44-86EC-9ACFECED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4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94E6A95-CD4D-624D-BC1A-BAF50C30617F}"/>
              </a:ext>
            </a:extLst>
          </p:cNvPr>
          <p:cNvSpPr/>
          <p:nvPr/>
        </p:nvSpPr>
        <p:spPr>
          <a:xfrm>
            <a:off x="1512916" y="770963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5130353-E9FF-484C-BBE6-D64F4C7DE6CC}"/>
                  </a:ext>
                </a:extLst>
              </p:cNvPr>
              <p:cNvSpPr/>
              <p:nvPr/>
            </p:nvSpPr>
            <p:spPr>
              <a:xfrm>
                <a:off x="1512916" y="210670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5130353-E9FF-484C-BBE6-D64F4C7DE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16" y="2106704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2A301F7E-90E4-C140-ACC7-9DA21DC2CA18}"/>
              </a:ext>
            </a:extLst>
          </p:cNvPr>
          <p:cNvSpPr/>
          <p:nvPr/>
        </p:nvSpPr>
        <p:spPr>
          <a:xfrm>
            <a:off x="1512916" y="3442445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24D7BC-A49A-194C-80FF-0644C4F8FB8A}"/>
              </a:ext>
            </a:extLst>
          </p:cNvPr>
          <p:cNvSpPr/>
          <p:nvPr/>
        </p:nvSpPr>
        <p:spPr>
          <a:xfrm>
            <a:off x="1512916" y="4778186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2DF400-C4EC-6A4D-80A1-E5447D8ADE4E}"/>
              </a:ext>
            </a:extLst>
          </p:cNvPr>
          <p:cNvSpPr/>
          <p:nvPr/>
        </p:nvSpPr>
        <p:spPr>
          <a:xfrm>
            <a:off x="4657165" y="2581832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3A2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8860BA-243E-6243-99C0-AE1ED7566227}"/>
              </a:ext>
            </a:extLst>
          </p:cNvPr>
          <p:cNvCxnSpPr>
            <a:stCxn id="4" idx="6"/>
            <a:endCxn id="8" idx="1"/>
          </p:cNvCxnSpPr>
          <p:nvPr/>
        </p:nvCxnSpPr>
        <p:spPr>
          <a:xfrm>
            <a:off x="2427316" y="1228163"/>
            <a:ext cx="2363760" cy="1487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179DB0-7F5A-8645-9D07-100328A49E35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2427316" y="3362321"/>
            <a:ext cx="2363760" cy="1873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3EA86F-F7BE-1D47-AE19-C4F3A124FCB7}"/>
              </a:ext>
            </a:extLst>
          </p:cNvPr>
          <p:cNvCxnSpPr>
            <a:stCxn id="5" idx="6"/>
          </p:cNvCxnSpPr>
          <p:nvPr/>
        </p:nvCxnSpPr>
        <p:spPr>
          <a:xfrm>
            <a:off x="2427316" y="2563904"/>
            <a:ext cx="2229849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41B63-F641-2F45-A129-9E0B11CE302C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2427316" y="3286206"/>
            <a:ext cx="2229849" cy="613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84AE66-DBDE-C241-9A31-18C8A525EF1E}"/>
                  </a:ext>
                </a:extLst>
              </p:cNvPr>
              <p:cNvSpPr txBox="1"/>
              <p:nvPr/>
            </p:nvSpPr>
            <p:spPr>
              <a:xfrm>
                <a:off x="1705300" y="981941"/>
                <a:ext cx="5296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84AE66-DBDE-C241-9A31-18C8A525E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00" y="981941"/>
                <a:ext cx="529632" cy="492443"/>
              </a:xfrm>
              <a:prstGeom prst="rect">
                <a:avLst/>
              </a:prstGeom>
              <a:blipFill>
                <a:blip r:embed="rId3"/>
                <a:stretch>
                  <a:fillRect l="-16279" r="-465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77252D-9ADD-7245-A4AF-8C3396BF1388}"/>
                  </a:ext>
                </a:extLst>
              </p:cNvPr>
              <p:cNvSpPr txBox="1"/>
              <p:nvPr/>
            </p:nvSpPr>
            <p:spPr>
              <a:xfrm>
                <a:off x="1696818" y="3653423"/>
                <a:ext cx="5296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77252D-9ADD-7245-A4AF-8C3396BF1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818" y="3653423"/>
                <a:ext cx="529632" cy="492443"/>
              </a:xfrm>
              <a:prstGeom prst="rect">
                <a:avLst/>
              </a:prstGeom>
              <a:blipFill>
                <a:blip r:embed="rId4"/>
                <a:stretch>
                  <a:fillRect l="-16279" r="-465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05B110-DD88-1840-A925-5DE1B6DEC4AF}"/>
                  </a:ext>
                </a:extLst>
              </p:cNvPr>
              <p:cNvSpPr txBox="1"/>
              <p:nvPr/>
            </p:nvSpPr>
            <p:spPr>
              <a:xfrm>
                <a:off x="1665442" y="4989164"/>
                <a:ext cx="5296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05B110-DD88-1840-A925-5DE1B6DEC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42" y="4989164"/>
                <a:ext cx="529632" cy="492443"/>
              </a:xfrm>
              <a:prstGeom prst="rect">
                <a:avLst/>
              </a:prstGeom>
              <a:blipFill>
                <a:blip r:embed="rId5"/>
                <a:stretch>
                  <a:fillRect l="-16667" r="-7143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CF794F-A191-AB43-AE5C-F5ADF3817CF5}"/>
                  </a:ext>
                </a:extLst>
              </p:cNvPr>
              <p:cNvSpPr txBox="1"/>
              <p:nvPr/>
            </p:nvSpPr>
            <p:spPr>
              <a:xfrm>
                <a:off x="3486431" y="1394050"/>
                <a:ext cx="5055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CF794F-A191-AB43-AE5C-F5ADF3817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431" y="1394050"/>
                <a:ext cx="505588" cy="492443"/>
              </a:xfrm>
              <a:prstGeom prst="rect">
                <a:avLst/>
              </a:prstGeom>
              <a:blipFill>
                <a:blip r:embed="rId6"/>
                <a:stretch>
                  <a:fillRect l="-26829" r="-4878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9C4356-54E5-9241-80CC-4BA4001EA1BF}"/>
                  </a:ext>
                </a:extLst>
              </p:cNvPr>
              <p:cNvSpPr txBox="1"/>
              <p:nvPr/>
            </p:nvSpPr>
            <p:spPr>
              <a:xfrm>
                <a:off x="3233637" y="2202652"/>
                <a:ext cx="4960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9C4356-54E5-9241-80CC-4BA4001EA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637" y="2202652"/>
                <a:ext cx="496098" cy="492443"/>
              </a:xfrm>
              <a:prstGeom prst="rect">
                <a:avLst/>
              </a:prstGeom>
              <a:blipFill>
                <a:blip r:embed="rId7"/>
                <a:stretch>
                  <a:fillRect l="-27500" r="-5000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41A93F-1443-8645-A1A3-472AF163ACE4}"/>
                  </a:ext>
                </a:extLst>
              </p:cNvPr>
              <p:cNvSpPr txBox="1"/>
              <p:nvPr/>
            </p:nvSpPr>
            <p:spPr>
              <a:xfrm>
                <a:off x="3042036" y="3141542"/>
                <a:ext cx="5055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41A93F-1443-8645-A1A3-472AF163A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036" y="3141542"/>
                <a:ext cx="505588" cy="492443"/>
              </a:xfrm>
              <a:prstGeom prst="rect">
                <a:avLst/>
              </a:prstGeom>
              <a:blipFill>
                <a:blip r:embed="rId8"/>
                <a:stretch>
                  <a:fillRect l="-26829" r="-4878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72B3D7-AB88-DF42-BF55-A313E22A1B93}"/>
                  </a:ext>
                </a:extLst>
              </p:cNvPr>
              <p:cNvSpPr txBox="1"/>
              <p:nvPr/>
            </p:nvSpPr>
            <p:spPr>
              <a:xfrm>
                <a:off x="3140850" y="3899644"/>
                <a:ext cx="5055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72B3D7-AB88-DF42-BF55-A313E22A1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50" y="3899644"/>
                <a:ext cx="505588" cy="492443"/>
              </a:xfrm>
              <a:prstGeom prst="rect">
                <a:avLst/>
              </a:prstGeom>
              <a:blipFill>
                <a:blip r:embed="rId9"/>
                <a:stretch>
                  <a:fillRect l="-26829" r="-487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4E3D7B-4298-4E40-9B01-627A97EA8318}"/>
                  </a:ext>
                </a:extLst>
              </p:cNvPr>
              <p:cNvSpPr txBox="1"/>
              <p:nvPr/>
            </p:nvSpPr>
            <p:spPr>
              <a:xfrm>
                <a:off x="4791076" y="2749440"/>
                <a:ext cx="772456" cy="6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4E3D7B-4298-4E40-9B01-627A97EA8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076" y="2749440"/>
                <a:ext cx="772456" cy="615040"/>
              </a:xfrm>
              <a:prstGeom prst="rect">
                <a:avLst/>
              </a:prstGeom>
              <a:blipFill>
                <a:blip r:embed="rId10"/>
                <a:stretch>
                  <a:fillRect l="-6452" r="-806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32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CEB55F-608B-464B-8FF0-91AA3F8F7CFD}"/>
              </a:ext>
            </a:extLst>
          </p:cNvPr>
          <p:cNvSpPr/>
          <p:nvPr/>
        </p:nvSpPr>
        <p:spPr>
          <a:xfrm>
            <a:off x="1512916" y="770963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ECE9CCA-D7FB-E940-BD82-5C92E6F1F553}"/>
                  </a:ext>
                </a:extLst>
              </p:cNvPr>
              <p:cNvSpPr/>
              <p:nvPr/>
            </p:nvSpPr>
            <p:spPr>
              <a:xfrm>
                <a:off x="1512916" y="210670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ECE9CCA-D7FB-E940-BD82-5C92E6F1F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16" y="2106704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40682703-B0AE-9040-8EDB-B740CDC3AC0D}"/>
              </a:ext>
            </a:extLst>
          </p:cNvPr>
          <p:cNvSpPr/>
          <p:nvPr/>
        </p:nvSpPr>
        <p:spPr>
          <a:xfrm>
            <a:off x="1512916" y="3442445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59A8C1-E9AC-AB41-AA7C-C02DE2BC9C42}"/>
              </a:ext>
            </a:extLst>
          </p:cNvPr>
          <p:cNvSpPr/>
          <p:nvPr/>
        </p:nvSpPr>
        <p:spPr>
          <a:xfrm>
            <a:off x="1512916" y="4778186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FA8C7-14F5-284B-B6E0-9FFA9836C6D8}"/>
                  </a:ext>
                </a:extLst>
              </p:cNvPr>
              <p:cNvSpPr txBox="1"/>
              <p:nvPr/>
            </p:nvSpPr>
            <p:spPr>
              <a:xfrm>
                <a:off x="1705300" y="981941"/>
                <a:ext cx="5296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FA8C7-14F5-284B-B6E0-9FFA9836C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00" y="981941"/>
                <a:ext cx="529632" cy="492443"/>
              </a:xfrm>
              <a:prstGeom prst="rect">
                <a:avLst/>
              </a:prstGeom>
              <a:blipFill>
                <a:blip r:embed="rId3"/>
                <a:stretch>
                  <a:fillRect l="-16279" r="-465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E5ED43-3B63-8D4E-8561-7E21BF26D780}"/>
                  </a:ext>
                </a:extLst>
              </p:cNvPr>
              <p:cNvSpPr txBox="1"/>
              <p:nvPr/>
            </p:nvSpPr>
            <p:spPr>
              <a:xfrm>
                <a:off x="1696818" y="3653423"/>
                <a:ext cx="5296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E5ED43-3B63-8D4E-8561-7E21BF26D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818" y="3653423"/>
                <a:ext cx="529632" cy="492443"/>
              </a:xfrm>
              <a:prstGeom prst="rect">
                <a:avLst/>
              </a:prstGeom>
              <a:blipFill>
                <a:blip r:embed="rId4"/>
                <a:stretch>
                  <a:fillRect l="-16279" r="-465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AF3899-1CD2-7649-A2CB-24379A574801}"/>
                  </a:ext>
                </a:extLst>
              </p:cNvPr>
              <p:cNvSpPr txBox="1"/>
              <p:nvPr/>
            </p:nvSpPr>
            <p:spPr>
              <a:xfrm>
                <a:off x="1665442" y="4989164"/>
                <a:ext cx="5296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AF3899-1CD2-7649-A2CB-24379A574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42" y="4989164"/>
                <a:ext cx="529632" cy="492443"/>
              </a:xfrm>
              <a:prstGeom prst="rect">
                <a:avLst/>
              </a:prstGeom>
              <a:blipFill>
                <a:blip r:embed="rId5"/>
                <a:stretch>
                  <a:fillRect l="-16667" r="-7143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94ABADA9-6701-FF49-B95A-CE1B890119A5}"/>
              </a:ext>
            </a:extLst>
          </p:cNvPr>
          <p:cNvSpPr/>
          <p:nvPr/>
        </p:nvSpPr>
        <p:spPr>
          <a:xfrm>
            <a:off x="4168588" y="760828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3A2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A6A137E-8A64-644E-938B-89B988A5EBAC}"/>
                  </a:ext>
                </a:extLst>
              </p:cNvPr>
              <p:cNvSpPr/>
              <p:nvPr/>
            </p:nvSpPr>
            <p:spPr>
              <a:xfrm>
                <a:off x="4226113" y="210670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F3A25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A6A137E-8A64-644E-938B-89B988A5E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13" y="2106704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 l="-1333"/>
                </a:stretch>
              </a:blipFill>
              <a:ln w="25400">
                <a:solidFill>
                  <a:srgbClr val="F3A255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A5BAAC3-0BC3-D846-9568-BD5F83D5AF25}"/>
                  </a:ext>
                </a:extLst>
              </p:cNvPr>
              <p:cNvSpPr/>
              <p:nvPr/>
            </p:nvSpPr>
            <p:spPr>
              <a:xfrm>
                <a:off x="4226113" y="347830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F3A25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A5BAAC3-0BC3-D846-9568-BD5F83D5A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13" y="3478304"/>
                <a:ext cx="914400" cy="914400"/>
              </a:xfrm>
              <a:prstGeom prst="ellipse">
                <a:avLst/>
              </a:prstGeom>
              <a:blipFill>
                <a:blip r:embed="rId7"/>
                <a:stretch>
                  <a:fillRect l="-1333"/>
                </a:stretch>
              </a:blipFill>
              <a:ln w="25400">
                <a:solidFill>
                  <a:srgbClr val="F3A255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45379F8-6039-2A48-80B1-EE1C7FC89393}"/>
                  </a:ext>
                </a:extLst>
              </p:cNvPr>
              <p:cNvSpPr/>
              <p:nvPr/>
            </p:nvSpPr>
            <p:spPr>
              <a:xfrm>
                <a:off x="4226113" y="477818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F3A25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45379F8-6039-2A48-80B1-EE1C7FC89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13" y="4778186"/>
                <a:ext cx="914400" cy="914400"/>
              </a:xfrm>
              <a:prstGeom prst="ellipse">
                <a:avLst/>
              </a:prstGeom>
              <a:blipFill>
                <a:blip r:embed="rId8"/>
                <a:stretch>
                  <a:fillRect l="-1333"/>
                </a:stretch>
              </a:blipFill>
              <a:ln w="25400">
                <a:solidFill>
                  <a:srgbClr val="F3A255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D545EAD-77EC-B94A-819C-C608AA66DA5A}"/>
                  </a:ext>
                </a:extLst>
              </p:cNvPr>
              <p:cNvSpPr txBox="1"/>
              <p:nvPr/>
            </p:nvSpPr>
            <p:spPr>
              <a:xfrm>
                <a:off x="4297085" y="908712"/>
                <a:ext cx="772456" cy="618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D545EAD-77EC-B94A-819C-C608AA66D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085" y="908712"/>
                <a:ext cx="772456" cy="618631"/>
              </a:xfrm>
              <a:prstGeom prst="rect">
                <a:avLst/>
              </a:prstGeom>
              <a:blipFill>
                <a:blip r:embed="rId9"/>
                <a:stretch>
                  <a:fillRect l="-6452" r="-806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BF0C6EF-8BC9-7440-87B4-3EBA95B55ABE}"/>
              </a:ext>
            </a:extLst>
          </p:cNvPr>
          <p:cNvCxnSpPr>
            <a:cxnSpLocks/>
            <a:stCxn id="4" idx="6"/>
            <a:endCxn id="24" idx="2"/>
          </p:cNvCxnSpPr>
          <p:nvPr/>
        </p:nvCxnSpPr>
        <p:spPr>
          <a:xfrm>
            <a:off x="2427316" y="1228163"/>
            <a:ext cx="1798797" cy="4007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0247EC-EE26-734A-B34E-E003385D06C8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>
            <a:off x="2427316" y="2563904"/>
            <a:ext cx="17987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9F6397B-961F-7440-9EB9-40C86306BC22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2427316" y="2563904"/>
            <a:ext cx="1798797" cy="2671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62A9144-429A-C440-9B22-63A4DC0CBF38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>
            <a:off x="2427316" y="1228163"/>
            <a:ext cx="1798797" cy="27073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D1CB1B-8819-8B45-B202-BC38D54F9632}"/>
              </a:ext>
            </a:extLst>
          </p:cNvPr>
          <p:cNvCxnSpPr>
            <a:cxnSpLocks/>
            <a:stCxn id="4" idx="6"/>
            <a:endCxn id="22" idx="2"/>
          </p:cNvCxnSpPr>
          <p:nvPr/>
        </p:nvCxnSpPr>
        <p:spPr>
          <a:xfrm>
            <a:off x="2427316" y="1228163"/>
            <a:ext cx="1798797" cy="13357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B878531-26C5-9946-98E0-14AA49049504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2476359" y="2617693"/>
            <a:ext cx="1749754" cy="13178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C5FC331-FFEF-384E-81CB-C58723539F92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 flipV="1">
            <a:off x="2427316" y="2563904"/>
            <a:ext cx="1798797" cy="13357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410AE0B-F568-F24A-A089-3CB5B7CE7E23}"/>
              </a:ext>
            </a:extLst>
          </p:cNvPr>
          <p:cNvCxnSpPr>
            <a:cxnSpLocks/>
            <a:stCxn id="6" idx="6"/>
            <a:endCxn id="23" idx="2"/>
          </p:cNvCxnSpPr>
          <p:nvPr/>
        </p:nvCxnSpPr>
        <p:spPr>
          <a:xfrm>
            <a:off x="2427316" y="3899645"/>
            <a:ext cx="1798797" cy="358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06445B6-106D-214A-B6F8-0AD4608AEDF4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2427316" y="3899645"/>
            <a:ext cx="1798797" cy="13357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C945D7E-4311-3A4E-A5F2-F92BF5A2574F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 flipV="1">
            <a:off x="2427316" y="2563904"/>
            <a:ext cx="1798797" cy="2671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39E460-C441-EB4C-8A88-1F74C1B93E0D}"/>
              </a:ext>
            </a:extLst>
          </p:cNvPr>
          <p:cNvCxnSpPr>
            <a:cxnSpLocks/>
            <a:stCxn id="7" idx="6"/>
            <a:endCxn id="23" idx="2"/>
          </p:cNvCxnSpPr>
          <p:nvPr/>
        </p:nvCxnSpPr>
        <p:spPr>
          <a:xfrm flipV="1">
            <a:off x="2427316" y="3935504"/>
            <a:ext cx="1798797" cy="12998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A846E3D-0B1C-D74A-8276-7372B136FB99}"/>
              </a:ext>
            </a:extLst>
          </p:cNvPr>
          <p:cNvCxnSpPr>
            <a:cxnSpLocks/>
            <a:stCxn id="7" idx="6"/>
            <a:endCxn id="24" idx="2"/>
          </p:cNvCxnSpPr>
          <p:nvPr/>
        </p:nvCxnSpPr>
        <p:spPr>
          <a:xfrm>
            <a:off x="2427316" y="5235386"/>
            <a:ext cx="17987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2C099541-E336-9141-89B8-E02B95F60B84}"/>
                  </a:ext>
                </a:extLst>
              </p:cNvPr>
              <p:cNvSpPr/>
              <p:nvPr/>
            </p:nvSpPr>
            <p:spPr>
              <a:xfrm>
                <a:off x="6594289" y="2739023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F3A25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2C099541-E336-9141-89B8-E02B95F60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289" y="2739023"/>
                <a:ext cx="914400" cy="914400"/>
              </a:xfrm>
              <a:prstGeom prst="ellipse">
                <a:avLst/>
              </a:prstGeom>
              <a:blipFill>
                <a:blip r:embed="rId10"/>
                <a:stretch>
                  <a:fillRect l="-1333"/>
                </a:stretch>
              </a:blipFill>
              <a:ln w="25400">
                <a:solidFill>
                  <a:srgbClr val="F3A255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3A64659-F910-E042-8211-B66F06E34635}"/>
              </a:ext>
            </a:extLst>
          </p:cNvPr>
          <p:cNvCxnSpPr>
            <a:cxnSpLocks/>
            <a:stCxn id="26" idx="3"/>
            <a:endCxn id="91" idx="2"/>
          </p:cNvCxnSpPr>
          <p:nvPr/>
        </p:nvCxnSpPr>
        <p:spPr>
          <a:xfrm>
            <a:off x="5069541" y="1218028"/>
            <a:ext cx="1524748" cy="1978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5FBC2DA-F336-5C42-BF32-8839D502EA2F}"/>
              </a:ext>
            </a:extLst>
          </p:cNvPr>
          <p:cNvCxnSpPr>
            <a:cxnSpLocks/>
            <a:stCxn id="22" idx="6"/>
            <a:endCxn id="91" idx="2"/>
          </p:cNvCxnSpPr>
          <p:nvPr/>
        </p:nvCxnSpPr>
        <p:spPr>
          <a:xfrm>
            <a:off x="5140513" y="2563904"/>
            <a:ext cx="1453776" cy="632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B4E0BD5-BB52-374C-A225-E7FC3E1FF91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5140513" y="3196223"/>
            <a:ext cx="1453776" cy="743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61820F-FD08-464D-88EB-08A67B06D4DD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5125511" y="3196223"/>
            <a:ext cx="1468778" cy="20391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A41F9E2-E763-B140-8A1C-3C61E74B0AAD}"/>
              </a:ext>
            </a:extLst>
          </p:cNvPr>
          <p:cNvSpPr txBox="1"/>
          <p:nvPr/>
        </p:nvSpPr>
        <p:spPr>
          <a:xfrm>
            <a:off x="911293" y="5827382"/>
            <a:ext cx="2037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Layer 1</a:t>
            </a:r>
          </a:p>
          <a:p>
            <a:pPr algn="ctr"/>
            <a:r>
              <a:rPr lang="en-US" sz="2800" dirty="0"/>
              <a:t>(Input Layer)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AFA93A8-2E49-1A45-9C85-30C6B43D4B27}"/>
              </a:ext>
            </a:extLst>
          </p:cNvPr>
          <p:cNvSpPr/>
          <p:nvPr/>
        </p:nvSpPr>
        <p:spPr>
          <a:xfrm>
            <a:off x="3535337" y="5833068"/>
            <a:ext cx="23883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Layer 2</a:t>
            </a:r>
          </a:p>
          <a:p>
            <a:pPr algn="ctr"/>
            <a:r>
              <a:rPr lang="en-US" sz="2800" dirty="0"/>
              <a:t>(Hidden Layer)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EB1E90-CEF4-804B-885E-FF29EB6EE6FF}"/>
              </a:ext>
            </a:extLst>
          </p:cNvPr>
          <p:cNvSpPr/>
          <p:nvPr/>
        </p:nvSpPr>
        <p:spPr>
          <a:xfrm>
            <a:off x="6096000" y="5827381"/>
            <a:ext cx="25728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Layer 3</a:t>
            </a:r>
          </a:p>
          <a:p>
            <a:pPr algn="ctr"/>
            <a:r>
              <a:rPr lang="en-US" sz="2800" dirty="0"/>
              <a:t>(Output Layer)</a:t>
            </a:r>
          </a:p>
        </p:txBody>
      </p:sp>
    </p:spTree>
    <p:extLst>
      <p:ext uri="{BB962C8B-B14F-4D97-AF65-F5344CB8AC3E}">
        <p14:creationId xmlns:p14="http://schemas.microsoft.com/office/powerpoint/2010/main" val="364687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188B7C-8B7F-9148-B994-D6A423C02883}"/>
              </a:ext>
            </a:extLst>
          </p:cNvPr>
          <p:cNvSpPr/>
          <p:nvPr/>
        </p:nvSpPr>
        <p:spPr>
          <a:xfrm>
            <a:off x="1512916" y="770963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73CE669-B54C-1D48-A676-4731DB08354E}"/>
                  </a:ext>
                </a:extLst>
              </p:cNvPr>
              <p:cNvSpPr/>
              <p:nvPr/>
            </p:nvSpPr>
            <p:spPr>
              <a:xfrm>
                <a:off x="1512916" y="210670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73CE669-B54C-1D48-A676-4731DB083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16" y="2106704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439E38F4-CCA8-B24D-A833-304DF5AAE084}"/>
              </a:ext>
            </a:extLst>
          </p:cNvPr>
          <p:cNvSpPr/>
          <p:nvPr/>
        </p:nvSpPr>
        <p:spPr>
          <a:xfrm>
            <a:off x="1512916" y="3442445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DF7C36-E7B1-B247-941B-D16883F55FAA}"/>
              </a:ext>
            </a:extLst>
          </p:cNvPr>
          <p:cNvSpPr/>
          <p:nvPr/>
        </p:nvSpPr>
        <p:spPr>
          <a:xfrm>
            <a:off x="1512916" y="4778186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4CF994-0D7C-924B-9862-3F4B7AF07EE5}"/>
                  </a:ext>
                </a:extLst>
              </p:cNvPr>
              <p:cNvSpPr txBox="1"/>
              <p:nvPr/>
            </p:nvSpPr>
            <p:spPr>
              <a:xfrm>
                <a:off x="1705300" y="981941"/>
                <a:ext cx="5296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4CF994-0D7C-924B-9862-3F4B7AF07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00" y="981941"/>
                <a:ext cx="529632" cy="492443"/>
              </a:xfrm>
              <a:prstGeom prst="rect">
                <a:avLst/>
              </a:prstGeom>
              <a:blipFill>
                <a:blip r:embed="rId3"/>
                <a:stretch>
                  <a:fillRect l="-16279" r="-465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4D6A90-D0BB-7E4B-82DC-00C7272D2D60}"/>
                  </a:ext>
                </a:extLst>
              </p:cNvPr>
              <p:cNvSpPr txBox="1"/>
              <p:nvPr/>
            </p:nvSpPr>
            <p:spPr>
              <a:xfrm>
                <a:off x="1696818" y="3653423"/>
                <a:ext cx="5296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4D6A90-D0BB-7E4B-82DC-00C7272D2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818" y="3653423"/>
                <a:ext cx="529632" cy="492443"/>
              </a:xfrm>
              <a:prstGeom prst="rect">
                <a:avLst/>
              </a:prstGeom>
              <a:blipFill>
                <a:blip r:embed="rId4"/>
                <a:stretch>
                  <a:fillRect l="-16279" r="-465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2A40DF-B00F-C947-ABD2-7C8840F6C34B}"/>
                  </a:ext>
                </a:extLst>
              </p:cNvPr>
              <p:cNvSpPr txBox="1"/>
              <p:nvPr/>
            </p:nvSpPr>
            <p:spPr>
              <a:xfrm>
                <a:off x="1665442" y="4989164"/>
                <a:ext cx="5296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2A40DF-B00F-C947-ABD2-7C8840F6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42" y="4989164"/>
                <a:ext cx="529632" cy="492443"/>
              </a:xfrm>
              <a:prstGeom prst="rect">
                <a:avLst/>
              </a:prstGeom>
              <a:blipFill>
                <a:blip r:embed="rId5"/>
                <a:stretch>
                  <a:fillRect l="-16667" r="-7143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F3FC92EF-D32C-F64C-BC24-9645DDA3A423}"/>
              </a:ext>
            </a:extLst>
          </p:cNvPr>
          <p:cNvSpPr/>
          <p:nvPr/>
        </p:nvSpPr>
        <p:spPr>
          <a:xfrm>
            <a:off x="4168588" y="760828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3A2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3AB4F70-1EAD-1B46-B8B6-2224022D59D5}"/>
                  </a:ext>
                </a:extLst>
              </p:cNvPr>
              <p:cNvSpPr/>
              <p:nvPr/>
            </p:nvSpPr>
            <p:spPr>
              <a:xfrm>
                <a:off x="4226113" y="210670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F3A25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3AB4F70-1EAD-1B46-B8B6-2224022D5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13" y="2106704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 l="-1333"/>
                </a:stretch>
              </a:blipFill>
              <a:ln w="25400">
                <a:solidFill>
                  <a:srgbClr val="F3A255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C79DE1C-D2FD-A34D-A492-3E5D9B6D97BD}"/>
                  </a:ext>
                </a:extLst>
              </p:cNvPr>
              <p:cNvSpPr/>
              <p:nvPr/>
            </p:nvSpPr>
            <p:spPr>
              <a:xfrm>
                <a:off x="4226113" y="347830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F3A25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C79DE1C-D2FD-A34D-A492-3E5D9B6D9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13" y="3478304"/>
                <a:ext cx="914400" cy="914400"/>
              </a:xfrm>
              <a:prstGeom prst="ellipse">
                <a:avLst/>
              </a:prstGeom>
              <a:blipFill>
                <a:blip r:embed="rId7"/>
                <a:stretch>
                  <a:fillRect l="-1333"/>
                </a:stretch>
              </a:blipFill>
              <a:ln w="25400">
                <a:solidFill>
                  <a:srgbClr val="F3A255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3C9B9D-E596-9C40-9E42-556F5C65EADA}"/>
                  </a:ext>
                </a:extLst>
              </p:cNvPr>
              <p:cNvSpPr/>
              <p:nvPr/>
            </p:nvSpPr>
            <p:spPr>
              <a:xfrm>
                <a:off x="4226113" y="477818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F3A25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3C9B9D-E596-9C40-9E42-556F5C65E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13" y="4778186"/>
                <a:ext cx="914400" cy="914400"/>
              </a:xfrm>
              <a:prstGeom prst="ellipse">
                <a:avLst/>
              </a:prstGeom>
              <a:blipFill>
                <a:blip r:embed="rId8"/>
                <a:stretch>
                  <a:fillRect l="-1333"/>
                </a:stretch>
              </a:blipFill>
              <a:ln w="25400">
                <a:solidFill>
                  <a:srgbClr val="F3A255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C3E4D4-B613-B643-A606-D38CC4A8DE88}"/>
                  </a:ext>
                </a:extLst>
              </p:cNvPr>
              <p:cNvSpPr txBox="1"/>
              <p:nvPr/>
            </p:nvSpPr>
            <p:spPr>
              <a:xfrm>
                <a:off x="4297085" y="908712"/>
                <a:ext cx="772456" cy="618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C3E4D4-B613-B643-A606-D38CC4A8D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085" y="908712"/>
                <a:ext cx="772456" cy="618631"/>
              </a:xfrm>
              <a:prstGeom prst="rect">
                <a:avLst/>
              </a:prstGeom>
              <a:blipFill>
                <a:blip r:embed="rId9"/>
                <a:stretch>
                  <a:fillRect l="-6452" r="-806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B230C5-7EF2-9547-AA30-0D8390239710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2427316" y="1228163"/>
            <a:ext cx="1798797" cy="4007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5EB6CC-CE76-BB4B-B3F8-0484052C2FAA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2427316" y="2563904"/>
            <a:ext cx="1798797" cy="0"/>
          </a:xfrm>
          <a:prstGeom prst="straightConnector1">
            <a:avLst/>
          </a:prstGeom>
          <a:ln w="254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60A820-3DF1-7944-8327-AB4802F9B2D9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427316" y="2563904"/>
            <a:ext cx="1798797" cy="2671482"/>
          </a:xfrm>
          <a:prstGeom prst="straightConnector1">
            <a:avLst/>
          </a:prstGeom>
          <a:ln w="254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CE06C2-177A-244C-951D-AEE111CE9C2C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427316" y="1228163"/>
            <a:ext cx="1798797" cy="27073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2C8768-2817-CD4B-B13D-95D601E2A46D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2427316" y="1228163"/>
            <a:ext cx="1798797" cy="13357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61A1BF-F53C-074E-A990-991FFC33CB37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476359" y="2617693"/>
            <a:ext cx="1749754" cy="1317811"/>
          </a:xfrm>
          <a:prstGeom prst="straightConnector1">
            <a:avLst/>
          </a:prstGeom>
          <a:ln w="254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DB17A1-AE2E-FE46-944E-8AB84C697ED5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2427316" y="2563904"/>
            <a:ext cx="1798797" cy="1335741"/>
          </a:xfrm>
          <a:prstGeom prst="straightConnector1">
            <a:avLst/>
          </a:prstGeom>
          <a:ln w="254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788D88-DDA8-7745-9DDE-599091B305EC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2427316" y="3899645"/>
            <a:ext cx="1798797" cy="35859"/>
          </a:xfrm>
          <a:prstGeom prst="straightConnector1">
            <a:avLst/>
          </a:prstGeom>
          <a:ln w="254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A1A5BD-CD66-474E-B825-B2293BB9D2A9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2427316" y="3899645"/>
            <a:ext cx="1798797" cy="1335741"/>
          </a:xfrm>
          <a:prstGeom prst="straightConnector1">
            <a:avLst/>
          </a:prstGeom>
          <a:ln w="254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89940E-45C9-4448-BBE1-F97DB909B5AF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2427316" y="2563904"/>
            <a:ext cx="1798797" cy="2671482"/>
          </a:xfrm>
          <a:prstGeom prst="straightConnector1">
            <a:avLst/>
          </a:prstGeom>
          <a:ln w="254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22A6A2-0588-AD41-9D99-174182A6275A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2427316" y="3935504"/>
            <a:ext cx="1798797" cy="1299882"/>
          </a:xfrm>
          <a:prstGeom prst="straightConnector1">
            <a:avLst/>
          </a:prstGeom>
          <a:ln w="254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E52209-EFE9-3342-830A-41679F941198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2427316" y="5235386"/>
            <a:ext cx="1798797" cy="0"/>
          </a:xfrm>
          <a:prstGeom prst="straightConnector1">
            <a:avLst/>
          </a:prstGeom>
          <a:ln w="254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9B4DB40-5A18-934C-8955-032BA21C1A99}"/>
                  </a:ext>
                </a:extLst>
              </p:cNvPr>
              <p:cNvSpPr/>
              <p:nvPr/>
            </p:nvSpPr>
            <p:spPr>
              <a:xfrm>
                <a:off x="6594289" y="2739023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F3A25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9B4DB40-5A18-934C-8955-032BA21C1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289" y="2739023"/>
                <a:ext cx="914400" cy="914400"/>
              </a:xfrm>
              <a:prstGeom prst="ellipse">
                <a:avLst/>
              </a:prstGeom>
              <a:blipFill>
                <a:blip r:embed="rId10"/>
                <a:stretch>
                  <a:fillRect l="-1333"/>
                </a:stretch>
              </a:blipFill>
              <a:ln w="25400">
                <a:solidFill>
                  <a:srgbClr val="F3A255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4607CB-5A55-9C44-B0D2-060317C0B8F7}"/>
              </a:ext>
            </a:extLst>
          </p:cNvPr>
          <p:cNvCxnSpPr>
            <a:cxnSpLocks/>
            <a:stCxn id="15" idx="3"/>
            <a:endCxn id="28" idx="2"/>
          </p:cNvCxnSpPr>
          <p:nvPr/>
        </p:nvCxnSpPr>
        <p:spPr>
          <a:xfrm>
            <a:off x="5069541" y="1218028"/>
            <a:ext cx="1524748" cy="1978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36B5B-9BFA-B041-8DA1-8106D13B78E5}"/>
              </a:ext>
            </a:extLst>
          </p:cNvPr>
          <p:cNvCxnSpPr>
            <a:cxnSpLocks/>
            <a:stCxn id="12" idx="6"/>
            <a:endCxn id="28" idx="2"/>
          </p:cNvCxnSpPr>
          <p:nvPr/>
        </p:nvCxnSpPr>
        <p:spPr>
          <a:xfrm>
            <a:off x="5140513" y="2563904"/>
            <a:ext cx="1453776" cy="632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114018-5B4B-394F-B6DA-E2BAE695976D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5140513" y="3196223"/>
            <a:ext cx="1453776" cy="743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EA84E1-6629-C84F-B53A-8A199C6E34DF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5125511" y="3196223"/>
            <a:ext cx="1468778" cy="20391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BBF617-A703-354D-A698-B09740EB06E3}"/>
              </a:ext>
            </a:extLst>
          </p:cNvPr>
          <p:cNvSpPr txBox="1"/>
          <p:nvPr/>
        </p:nvSpPr>
        <p:spPr>
          <a:xfrm>
            <a:off x="911293" y="5827382"/>
            <a:ext cx="2037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Layer 1</a:t>
            </a:r>
          </a:p>
          <a:p>
            <a:pPr algn="ctr"/>
            <a:r>
              <a:rPr lang="en-US" sz="2800" dirty="0"/>
              <a:t>(Input Layer)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9EB289-3BCE-B241-BF2E-56DDB35752CC}"/>
              </a:ext>
            </a:extLst>
          </p:cNvPr>
          <p:cNvSpPr/>
          <p:nvPr/>
        </p:nvSpPr>
        <p:spPr>
          <a:xfrm>
            <a:off x="3535337" y="5833068"/>
            <a:ext cx="23883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Layer 2</a:t>
            </a:r>
          </a:p>
          <a:p>
            <a:pPr algn="ctr"/>
            <a:r>
              <a:rPr lang="en-US" sz="2800" dirty="0"/>
              <a:t>(Hidden Layer)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23391D-569C-9D49-9D51-916727B391A4}"/>
              </a:ext>
            </a:extLst>
          </p:cNvPr>
          <p:cNvSpPr/>
          <p:nvPr/>
        </p:nvSpPr>
        <p:spPr>
          <a:xfrm>
            <a:off x="6096000" y="5827381"/>
            <a:ext cx="25728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Layer 3</a:t>
            </a:r>
          </a:p>
          <a:p>
            <a:pPr algn="ctr"/>
            <a:r>
              <a:rPr lang="en-US" sz="2800" dirty="0"/>
              <a:t>(Output Layer)</a:t>
            </a:r>
          </a:p>
        </p:txBody>
      </p:sp>
    </p:spTree>
    <p:extLst>
      <p:ext uri="{BB962C8B-B14F-4D97-AF65-F5344CB8AC3E}">
        <p14:creationId xmlns:p14="http://schemas.microsoft.com/office/powerpoint/2010/main" val="32258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1C51F75-05E2-114C-9E87-3B3F84DC387F}"/>
              </a:ext>
            </a:extLst>
          </p:cNvPr>
          <p:cNvSpPr/>
          <p:nvPr/>
        </p:nvSpPr>
        <p:spPr>
          <a:xfrm>
            <a:off x="1512916" y="770963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A8F2954-1251-1540-AECC-3FC3FAC6082A}"/>
                  </a:ext>
                </a:extLst>
              </p:cNvPr>
              <p:cNvSpPr/>
              <p:nvPr/>
            </p:nvSpPr>
            <p:spPr>
              <a:xfrm>
                <a:off x="1512916" y="210670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A8F2954-1251-1540-AECC-3FC3FAC60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16" y="2106704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DACE146-07A2-F94C-99E3-71AF9D7DD716}"/>
              </a:ext>
            </a:extLst>
          </p:cNvPr>
          <p:cNvSpPr/>
          <p:nvPr/>
        </p:nvSpPr>
        <p:spPr>
          <a:xfrm>
            <a:off x="1512916" y="3442445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BC1DA2-DCA4-0545-A13D-1ABB68263268}"/>
              </a:ext>
            </a:extLst>
          </p:cNvPr>
          <p:cNvSpPr/>
          <p:nvPr/>
        </p:nvSpPr>
        <p:spPr>
          <a:xfrm>
            <a:off x="1512916" y="4778186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A446F0-64EA-7240-AFF8-6F9AF705FB40}"/>
                  </a:ext>
                </a:extLst>
              </p:cNvPr>
              <p:cNvSpPr txBox="1"/>
              <p:nvPr/>
            </p:nvSpPr>
            <p:spPr>
              <a:xfrm>
                <a:off x="1705300" y="981941"/>
                <a:ext cx="5296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A446F0-64EA-7240-AFF8-6F9AF705F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00" y="981941"/>
                <a:ext cx="529632" cy="492443"/>
              </a:xfrm>
              <a:prstGeom prst="rect">
                <a:avLst/>
              </a:prstGeom>
              <a:blipFill>
                <a:blip r:embed="rId3"/>
                <a:stretch>
                  <a:fillRect l="-16279" r="-465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0BB83B-C399-B442-B8A2-A63095B97765}"/>
                  </a:ext>
                </a:extLst>
              </p:cNvPr>
              <p:cNvSpPr txBox="1"/>
              <p:nvPr/>
            </p:nvSpPr>
            <p:spPr>
              <a:xfrm>
                <a:off x="1696818" y="3653423"/>
                <a:ext cx="5296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0BB83B-C399-B442-B8A2-A63095B97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818" y="3653423"/>
                <a:ext cx="529632" cy="492443"/>
              </a:xfrm>
              <a:prstGeom prst="rect">
                <a:avLst/>
              </a:prstGeom>
              <a:blipFill>
                <a:blip r:embed="rId4"/>
                <a:stretch>
                  <a:fillRect l="-16279" r="-465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8FC5A1-6BAE-0641-8F2E-72D19CF272CC}"/>
                  </a:ext>
                </a:extLst>
              </p:cNvPr>
              <p:cNvSpPr txBox="1"/>
              <p:nvPr/>
            </p:nvSpPr>
            <p:spPr>
              <a:xfrm>
                <a:off x="1665442" y="4989164"/>
                <a:ext cx="5296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8FC5A1-6BAE-0641-8F2E-72D19CF27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42" y="4989164"/>
                <a:ext cx="529632" cy="492443"/>
              </a:xfrm>
              <a:prstGeom prst="rect">
                <a:avLst/>
              </a:prstGeom>
              <a:blipFill>
                <a:blip r:embed="rId5"/>
                <a:stretch>
                  <a:fillRect l="-16667" r="-7143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E939D79A-1853-354E-A96C-34F0C11BA33C}"/>
              </a:ext>
            </a:extLst>
          </p:cNvPr>
          <p:cNvSpPr/>
          <p:nvPr/>
        </p:nvSpPr>
        <p:spPr>
          <a:xfrm>
            <a:off x="4168588" y="760828"/>
            <a:ext cx="914400" cy="9144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3A2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9B5F807-4264-2945-B92D-FF839015C11A}"/>
                  </a:ext>
                </a:extLst>
              </p:cNvPr>
              <p:cNvSpPr/>
              <p:nvPr/>
            </p:nvSpPr>
            <p:spPr>
              <a:xfrm>
                <a:off x="4226113" y="210670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F3A25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9B5F807-4264-2945-B92D-FF839015C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13" y="2106704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 l="-1333"/>
                </a:stretch>
              </a:blipFill>
              <a:ln w="25400">
                <a:solidFill>
                  <a:srgbClr val="F3A255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B6F408B-1B99-9944-B40E-75988E02E589}"/>
                  </a:ext>
                </a:extLst>
              </p:cNvPr>
              <p:cNvSpPr/>
              <p:nvPr/>
            </p:nvSpPr>
            <p:spPr>
              <a:xfrm>
                <a:off x="4226113" y="347830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F3A25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B6F408B-1B99-9944-B40E-75988E02E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13" y="3478304"/>
                <a:ext cx="914400" cy="914400"/>
              </a:xfrm>
              <a:prstGeom prst="ellipse">
                <a:avLst/>
              </a:prstGeom>
              <a:blipFill>
                <a:blip r:embed="rId7"/>
                <a:stretch>
                  <a:fillRect l="-1333"/>
                </a:stretch>
              </a:blipFill>
              <a:ln w="25400">
                <a:solidFill>
                  <a:srgbClr val="F3A255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6E4631B-83C5-9641-B90B-FFE365C028D2}"/>
                  </a:ext>
                </a:extLst>
              </p:cNvPr>
              <p:cNvSpPr/>
              <p:nvPr/>
            </p:nvSpPr>
            <p:spPr>
              <a:xfrm>
                <a:off x="4226113" y="477818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F3A25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6E4631B-83C5-9641-B90B-FFE365C02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13" y="4778186"/>
                <a:ext cx="914400" cy="914400"/>
              </a:xfrm>
              <a:prstGeom prst="ellipse">
                <a:avLst/>
              </a:prstGeom>
              <a:blipFill>
                <a:blip r:embed="rId8"/>
                <a:stretch>
                  <a:fillRect l="-1333"/>
                </a:stretch>
              </a:blipFill>
              <a:ln w="25400">
                <a:solidFill>
                  <a:srgbClr val="F3A255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E8EC7D-ABA0-E145-BC4E-07F1216274E7}"/>
                  </a:ext>
                </a:extLst>
              </p:cNvPr>
              <p:cNvSpPr txBox="1"/>
              <p:nvPr/>
            </p:nvSpPr>
            <p:spPr>
              <a:xfrm>
                <a:off x="4297085" y="908712"/>
                <a:ext cx="772456" cy="618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E8EC7D-ABA0-E145-BC4E-07F121627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085" y="908712"/>
                <a:ext cx="772456" cy="618631"/>
              </a:xfrm>
              <a:prstGeom prst="rect">
                <a:avLst/>
              </a:prstGeom>
              <a:blipFill>
                <a:blip r:embed="rId9"/>
                <a:stretch>
                  <a:fillRect l="-6452" r="-806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A10D3D-B4A2-0B4A-A3B2-89CE9720625B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2427316" y="1228163"/>
            <a:ext cx="1798797" cy="4007223"/>
          </a:xfrm>
          <a:prstGeom prst="straightConnector1">
            <a:avLst/>
          </a:prstGeom>
          <a:ln w="254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3F99EC-8A8B-304E-B905-6CB6932C647D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2427316" y="2563904"/>
            <a:ext cx="1798797" cy="0"/>
          </a:xfrm>
          <a:prstGeom prst="straightConnector1">
            <a:avLst/>
          </a:prstGeom>
          <a:ln w="254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4D893E-D858-EB4A-8FE8-C6F6026CD6AD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427316" y="2563904"/>
            <a:ext cx="1798797" cy="2671482"/>
          </a:xfrm>
          <a:prstGeom prst="straightConnector1">
            <a:avLst/>
          </a:prstGeom>
          <a:ln w="254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5860B8-2891-5946-8D85-FF43AC7375CF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427316" y="1228163"/>
            <a:ext cx="1798797" cy="2707341"/>
          </a:xfrm>
          <a:prstGeom prst="straightConnector1">
            <a:avLst/>
          </a:prstGeom>
          <a:ln w="254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B8A325-0BFA-A841-A214-6AEF758A53FE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2427316" y="1228163"/>
            <a:ext cx="1798797" cy="1335741"/>
          </a:xfrm>
          <a:prstGeom prst="straightConnector1">
            <a:avLst/>
          </a:prstGeom>
          <a:ln w="254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5D012A-D56C-CE4A-9323-A83CDEB4E36C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476359" y="2617693"/>
            <a:ext cx="1749754" cy="1317811"/>
          </a:xfrm>
          <a:prstGeom prst="straightConnector1">
            <a:avLst/>
          </a:prstGeom>
          <a:ln w="254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A53225-275A-6E46-86C3-289215E5F378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2427316" y="2563904"/>
            <a:ext cx="1798797" cy="1335741"/>
          </a:xfrm>
          <a:prstGeom prst="straightConnector1">
            <a:avLst/>
          </a:prstGeom>
          <a:ln w="254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C7B7C0-E8C7-E243-B0FE-CB920342720B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2427316" y="3899645"/>
            <a:ext cx="1798797" cy="35859"/>
          </a:xfrm>
          <a:prstGeom prst="straightConnector1">
            <a:avLst/>
          </a:prstGeom>
          <a:ln w="254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C24479-4F9E-DF44-B983-04900A775A15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2427316" y="3899645"/>
            <a:ext cx="1798797" cy="1335741"/>
          </a:xfrm>
          <a:prstGeom prst="straightConnector1">
            <a:avLst/>
          </a:prstGeom>
          <a:ln w="254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4CF3C3-18D1-4D4A-95E9-5A97F34CB53A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2427316" y="2563904"/>
            <a:ext cx="1798797" cy="2671482"/>
          </a:xfrm>
          <a:prstGeom prst="straightConnector1">
            <a:avLst/>
          </a:prstGeom>
          <a:ln w="254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281F0F-393D-B549-AD2F-630C39A94983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2427316" y="3935504"/>
            <a:ext cx="1798797" cy="1299882"/>
          </a:xfrm>
          <a:prstGeom prst="straightConnector1">
            <a:avLst/>
          </a:prstGeom>
          <a:ln w="254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ABCFEF-6CA0-504F-9B3C-422E2E65C5B5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2427316" y="5235386"/>
            <a:ext cx="1798797" cy="0"/>
          </a:xfrm>
          <a:prstGeom prst="straightConnector1">
            <a:avLst/>
          </a:prstGeom>
          <a:ln w="254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A366C79-77C7-F049-BCCC-B6FBFB65848E}"/>
                  </a:ext>
                </a:extLst>
              </p:cNvPr>
              <p:cNvSpPr/>
              <p:nvPr/>
            </p:nvSpPr>
            <p:spPr>
              <a:xfrm>
                <a:off x="6594289" y="2739023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F3A25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A366C79-77C7-F049-BCCC-B6FBFB658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289" y="2739023"/>
                <a:ext cx="914400" cy="914400"/>
              </a:xfrm>
              <a:prstGeom prst="ellipse">
                <a:avLst/>
              </a:prstGeom>
              <a:blipFill>
                <a:blip r:embed="rId10"/>
                <a:stretch>
                  <a:fillRect l="-1333"/>
                </a:stretch>
              </a:blipFill>
              <a:ln w="25400">
                <a:solidFill>
                  <a:srgbClr val="F3A255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30C586-92CF-AA45-94AB-773A8388B488}"/>
              </a:ext>
            </a:extLst>
          </p:cNvPr>
          <p:cNvCxnSpPr>
            <a:cxnSpLocks/>
            <a:stCxn id="15" idx="3"/>
            <a:endCxn id="28" idx="2"/>
          </p:cNvCxnSpPr>
          <p:nvPr/>
        </p:nvCxnSpPr>
        <p:spPr>
          <a:xfrm>
            <a:off x="5069541" y="1218028"/>
            <a:ext cx="1524748" cy="1978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3EFEBE-590B-2D49-9927-1B0DE417ACE7}"/>
              </a:ext>
            </a:extLst>
          </p:cNvPr>
          <p:cNvCxnSpPr>
            <a:cxnSpLocks/>
            <a:stCxn id="12" idx="6"/>
            <a:endCxn id="28" idx="2"/>
          </p:cNvCxnSpPr>
          <p:nvPr/>
        </p:nvCxnSpPr>
        <p:spPr>
          <a:xfrm>
            <a:off x="5140513" y="2563904"/>
            <a:ext cx="1453776" cy="632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77A032-8683-8A4B-ACB7-8B4E2E6F9DE2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5140513" y="3196223"/>
            <a:ext cx="1453776" cy="743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32BBAA-AACB-354E-B1D8-43459C1ACA93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5125511" y="3196223"/>
            <a:ext cx="1468778" cy="20391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01AC48-59DB-E346-86B6-0D796BE6CF46}"/>
              </a:ext>
            </a:extLst>
          </p:cNvPr>
          <p:cNvSpPr txBox="1"/>
          <p:nvPr/>
        </p:nvSpPr>
        <p:spPr>
          <a:xfrm>
            <a:off x="911293" y="5827382"/>
            <a:ext cx="2037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Layer 1</a:t>
            </a:r>
          </a:p>
          <a:p>
            <a:pPr algn="ctr"/>
            <a:r>
              <a:rPr lang="en-US" sz="2800" dirty="0"/>
              <a:t>(Input Layer)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6113B3-1132-2543-95F8-791EA6EC8EFB}"/>
              </a:ext>
            </a:extLst>
          </p:cNvPr>
          <p:cNvSpPr/>
          <p:nvPr/>
        </p:nvSpPr>
        <p:spPr>
          <a:xfrm>
            <a:off x="3535337" y="5833068"/>
            <a:ext cx="23883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Layer 2</a:t>
            </a:r>
          </a:p>
          <a:p>
            <a:pPr algn="ctr"/>
            <a:r>
              <a:rPr lang="en-US" sz="2800" dirty="0"/>
              <a:t>(Hidden Layer)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7C4540-10E5-A24A-BE86-09BD54949E98}"/>
              </a:ext>
            </a:extLst>
          </p:cNvPr>
          <p:cNvSpPr/>
          <p:nvPr/>
        </p:nvSpPr>
        <p:spPr>
          <a:xfrm>
            <a:off x="6096000" y="5827381"/>
            <a:ext cx="25728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Layer 3</a:t>
            </a:r>
          </a:p>
          <a:p>
            <a:pPr algn="ctr"/>
            <a:r>
              <a:rPr lang="en-US" sz="2800" dirty="0"/>
              <a:t>(Output Layer)</a:t>
            </a:r>
          </a:p>
        </p:txBody>
      </p:sp>
    </p:spTree>
    <p:extLst>
      <p:ext uri="{BB962C8B-B14F-4D97-AF65-F5344CB8AC3E}">
        <p14:creationId xmlns:p14="http://schemas.microsoft.com/office/powerpoint/2010/main" val="75483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90</Words>
  <Application>Microsoft Macintosh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Shan (sy5jx)</dc:creator>
  <cp:lastModifiedBy>Yu, Shan (sy5jx)</cp:lastModifiedBy>
  <cp:revision>6</cp:revision>
  <dcterms:created xsi:type="dcterms:W3CDTF">2020-10-07T14:33:52Z</dcterms:created>
  <dcterms:modified xsi:type="dcterms:W3CDTF">2020-10-12T16:11:43Z</dcterms:modified>
</cp:coreProperties>
</file>