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44002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96173"/>
            <a:ext cx="1080016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159854"/>
            <a:ext cx="1080016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D36-F09F-44D0-A38C-F4297501388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DEEA-E79C-44C7-8C67-4D8554BF3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D36-F09F-44D0-A38C-F4297501388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DEEA-E79C-44C7-8C67-4D8554BF3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0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21669"/>
            <a:ext cx="3105046" cy="67118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21669"/>
            <a:ext cx="9135135" cy="671186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D36-F09F-44D0-A38C-F4297501388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DEEA-E79C-44C7-8C67-4D8554BF3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D36-F09F-44D0-A38C-F4297501388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DEEA-E79C-44C7-8C67-4D8554BF3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0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74511"/>
            <a:ext cx="12420184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300193"/>
            <a:ext cx="12420184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D36-F09F-44D0-A38C-F4297501388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DEEA-E79C-44C7-8C67-4D8554BF3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8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08344"/>
            <a:ext cx="6120091" cy="5025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08344"/>
            <a:ext cx="6120091" cy="5025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D36-F09F-44D0-A38C-F4297501388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DEEA-E79C-44C7-8C67-4D8554BF3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91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21669"/>
            <a:ext cx="12420184" cy="153084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41510"/>
            <a:ext cx="609196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93014"/>
            <a:ext cx="6091965" cy="4255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41510"/>
            <a:ext cx="612196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93014"/>
            <a:ext cx="6121966" cy="4255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D36-F09F-44D0-A38C-F4297501388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DEEA-E79C-44C7-8C67-4D8554BF3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76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D36-F09F-44D0-A38C-F4297501388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DEEA-E79C-44C7-8C67-4D8554BF3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3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D36-F09F-44D0-A38C-F4297501388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DEEA-E79C-44C7-8C67-4D8554BF3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9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28002"/>
            <a:ext cx="464444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40340"/>
            <a:ext cx="7290108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76011"/>
            <a:ext cx="464444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D36-F09F-44D0-A38C-F4297501388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DEEA-E79C-44C7-8C67-4D8554BF3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4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28002"/>
            <a:ext cx="464444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40340"/>
            <a:ext cx="7290108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76011"/>
            <a:ext cx="464444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D36-F09F-44D0-A38C-F4297501388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DEEA-E79C-44C7-8C67-4D8554BF3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7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21669"/>
            <a:ext cx="12420184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08344"/>
            <a:ext cx="12420184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340702"/>
            <a:ext cx="324004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6D36-F09F-44D0-A38C-F4297501388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340702"/>
            <a:ext cx="4860072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340702"/>
            <a:ext cx="324004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DEEA-E79C-44C7-8C67-4D8554BF3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5A972-3D59-4DC5-9001-8FAF44A75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6E8958-7D1A-413C-9D56-18FE37F8A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6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0FCB6-FAEC-411F-99A1-4BDCBC45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06" y="667544"/>
            <a:ext cx="3747665" cy="3292475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pt-BR" sz="3200" b="1" dirty="0">
                <a:latin typeface="+mn-lt"/>
              </a:rPr>
              <a:t>Dados públicos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3C9E5-4779-4B01-A395-D4F0BDD5C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89" y="2550643"/>
            <a:ext cx="3747665" cy="1130626"/>
          </a:xfrm>
        </p:spPr>
        <p:txBody>
          <a:bodyPr>
            <a:normAutofit/>
          </a:bodyPr>
          <a:lstStyle/>
          <a:p>
            <a:r>
              <a:rPr lang="pt-BR" sz="2200" dirty="0"/>
              <a:t>Consolidados nacionais</a:t>
            </a:r>
          </a:p>
          <a:p>
            <a:r>
              <a:rPr lang="pt-BR" sz="2200" dirty="0" err="1"/>
              <a:t>eSUS</a:t>
            </a:r>
            <a:r>
              <a:rPr lang="pt-BR" sz="2200" dirty="0"/>
              <a:t>-VE: casos leves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A97728-ECD9-42C8-B236-C5998DCCFBE6}"/>
              </a:ext>
            </a:extLst>
          </p:cNvPr>
          <p:cNvSpPr/>
          <p:nvPr/>
        </p:nvSpPr>
        <p:spPr>
          <a:xfrm>
            <a:off x="595110" y="1343429"/>
            <a:ext cx="3404382" cy="9284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SIVEP Nacional e Estadual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CCAAA41-51E3-4AE8-B62C-00576AE57E58}"/>
              </a:ext>
            </a:extLst>
          </p:cNvPr>
          <p:cNvSpPr/>
          <p:nvPr/>
        </p:nvSpPr>
        <p:spPr>
          <a:xfrm>
            <a:off x="4548337" y="667544"/>
            <a:ext cx="4658751" cy="3292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3200" b="1" dirty="0" err="1">
                <a:solidFill>
                  <a:schemeClr val="tx1"/>
                </a:solidFill>
              </a:rPr>
              <a:t>Nowcasting</a:t>
            </a:r>
            <a:endParaRPr lang="pt-BR" sz="3200" b="1" dirty="0">
              <a:solidFill>
                <a:schemeClr val="tx1"/>
              </a:solidFill>
            </a:endParaRPr>
          </a:p>
          <a:p>
            <a:endParaRPr lang="pt-B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/>
                </a:solidFill>
              </a:rPr>
              <a:t>Integridade das bases (SIVEP)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/>
                </a:solidFill>
              </a:rPr>
              <a:t>Filtros </a:t>
            </a:r>
            <a:r>
              <a:rPr lang="pt-BR" sz="2200" dirty="0">
                <a:solidFill>
                  <a:schemeClr val="tx1"/>
                </a:solidFill>
              </a:rPr>
              <a:t>casos e óbitos, SRAG e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err="1">
                <a:solidFill>
                  <a:schemeClr val="tx1"/>
                </a:solidFill>
              </a:rPr>
              <a:t>Nowcasting</a:t>
            </a:r>
            <a:endParaRPr lang="pt-BR" sz="2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</a:rPr>
              <a:t>R efetivo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</a:rPr>
              <a:t>Disponibilidade de leitos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</a:rPr>
              <a:t>Tabelas para figuras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</a:rPr>
              <a:t>Tabelas para síntese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E0B22B2-FA25-4CC2-894A-B477B01D0DC7}"/>
              </a:ext>
            </a:extLst>
          </p:cNvPr>
          <p:cNvSpPr txBox="1">
            <a:spLocks/>
          </p:cNvSpPr>
          <p:nvPr/>
        </p:nvSpPr>
        <p:spPr>
          <a:xfrm>
            <a:off x="9573254" y="667544"/>
            <a:ext cx="3908269" cy="32924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+mn-lt"/>
              </a:rPr>
              <a:t>Página web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344E61-CEF3-4AE1-95EE-2DFED857A9DB}"/>
              </a:ext>
            </a:extLst>
          </p:cNvPr>
          <p:cNvSpPr/>
          <p:nvPr/>
        </p:nvSpPr>
        <p:spPr>
          <a:xfrm>
            <a:off x="9733858" y="1343429"/>
            <a:ext cx="3404382" cy="9284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Resultados (figuras)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09C5F06-534B-4746-AC8A-95C5CCC08BAB}"/>
              </a:ext>
            </a:extLst>
          </p:cNvPr>
          <p:cNvSpPr txBox="1">
            <a:spLocks/>
          </p:cNvSpPr>
          <p:nvPr/>
        </p:nvSpPr>
        <p:spPr>
          <a:xfrm>
            <a:off x="9733858" y="2550643"/>
            <a:ext cx="3747665" cy="1130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64010" indent="-264010" algn="l" defTabSz="1056041" rtl="0" eaLnBrk="1" latinLnBrk="0" hangingPunct="1">
              <a:lnSpc>
                <a:spcPct val="90000"/>
              </a:lnSpc>
              <a:spcBef>
                <a:spcPts val="1155"/>
              </a:spcBef>
              <a:buFont typeface="Arial" panose="020B0604020202020204" pitchFamily="34" charset="0"/>
              <a:buChar char="•"/>
              <a:defRPr sz="3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030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Análises específicas</a:t>
            </a:r>
          </a:p>
          <a:p>
            <a:r>
              <a:rPr lang="pt-BR" sz="2200" dirty="0"/>
              <a:t>Pronunciamentos</a:t>
            </a:r>
          </a:p>
          <a:p>
            <a:r>
              <a:rPr lang="pt-BR" sz="2200" dirty="0"/>
              <a:t>Presença na imprensa e eventos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B7D5E7F-7D62-4D70-8DEA-A964C0F75AFB}"/>
              </a:ext>
            </a:extLst>
          </p:cNvPr>
          <p:cNvSpPr/>
          <p:nvPr/>
        </p:nvSpPr>
        <p:spPr>
          <a:xfrm>
            <a:off x="434505" y="4455623"/>
            <a:ext cx="9877085" cy="3125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76DBF91-DE05-474B-B75D-FA35E4DAC2A3}"/>
              </a:ext>
            </a:extLst>
          </p:cNvPr>
          <p:cNvSpPr/>
          <p:nvPr/>
        </p:nvSpPr>
        <p:spPr>
          <a:xfrm>
            <a:off x="5637632" y="4790900"/>
            <a:ext cx="4115327" cy="1052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Relatórios automatizados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(município)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0369239-6202-47D3-BF4F-0CE5732EBD63}"/>
              </a:ext>
            </a:extLst>
          </p:cNvPr>
          <p:cNvSpPr/>
          <p:nvPr/>
        </p:nvSpPr>
        <p:spPr>
          <a:xfrm>
            <a:off x="5597971" y="6282241"/>
            <a:ext cx="4154988" cy="869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Análises específicas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28F15AD-5323-4513-A68E-5944B7AF7A35}"/>
              </a:ext>
            </a:extLst>
          </p:cNvPr>
          <p:cNvSpPr txBox="1">
            <a:spLocks/>
          </p:cNvSpPr>
          <p:nvPr/>
        </p:nvSpPr>
        <p:spPr>
          <a:xfrm>
            <a:off x="527018" y="7004692"/>
            <a:ext cx="3747665" cy="495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4010" indent="-264010" algn="l" defTabSz="1056041" rtl="0" eaLnBrk="1" latinLnBrk="0" hangingPunct="1">
              <a:lnSpc>
                <a:spcPct val="90000"/>
              </a:lnSpc>
              <a:spcBef>
                <a:spcPts val="1155"/>
              </a:spcBef>
              <a:buFont typeface="Arial" panose="020B0604020202020204" pitchFamily="34" charset="0"/>
              <a:buChar char="•"/>
              <a:defRPr sz="3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030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Repositórios privados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ADEE54E-DC9F-4AB8-A523-7DF9DB1C8E99}"/>
              </a:ext>
            </a:extLst>
          </p:cNvPr>
          <p:cNvCxnSpPr>
            <a:stCxn id="4" idx="3"/>
          </p:cNvCxnSpPr>
          <p:nvPr/>
        </p:nvCxnSpPr>
        <p:spPr>
          <a:xfrm flipV="1">
            <a:off x="3999492" y="1807662"/>
            <a:ext cx="54884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84E8E2C-6ECB-4881-B4F7-FDD68B829827}"/>
              </a:ext>
            </a:extLst>
          </p:cNvPr>
          <p:cNvCxnSpPr/>
          <p:nvPr/>
        </p:nvCxnSpPr>
        <p:spPr>
          <a:xfrm flipV="1">
            <a:off x="9207088" y="1834769"/>
            <a:ext cx="54884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EA33AE7-4363-4F43-B435-E9C2D97EB9EE}"/>
              </a:ext>
            </a:extLst>
          </p:cNvPr>
          <p:cNvCxnSpPr>
            <a:cxnSpLocks/>
          </p:cNvCxnSpPr>
          <p:nvPr/>
        </p:nvCxnSpPr>
        <p:spPr>
          <a:xfrm flipH="1">
            <a:off x="7563461" y="3960019"/>
            <a:ext cx="19830" cy="8308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095752F-FFD6-48D3-9AC5-DB1AF16525E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911207" y="3960017"/>
            <a:ext cx="2052930" cy="20873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8BFA015-5666-4E5D-9AEB-530A723D416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911207" y="6047364"/>
            <a:ext cx="1686764" cy="6698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CE6B285E-9BA5-4BEF-9543-8FDE040F3E09}"/>
              </a:ext>
            </a:extLst>
          </p:cNvPr>
          <p:cNvSpPr/>
          <p:nvPr/>
        </p:nvSpPr>
        <p:spPr>
          <a:xfrm>
            <a:off x="705469" y="5521255"/>
            <a:ext cx="3205738" cy="1052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Dados privados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(município)</a:t>
            </a:r>
          </a:p>
        </p:txBody>
      </p:sp>
    </p:spTree>
    <p:extLst>
      <p:ext uri="{BB962C8B-B14F-4D97-AF65-F5344CB8AC3E}">
        <p14:creationId xmlns:p14="http://schemas.microsoft.com/office/powerpoint/2010/main" val="3156004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67</Words>
  <Application>Microsoft Office PowerPoint</Application>
  <PresentationFormat>Personalizar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Dados públicos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Borges</dc:creator>
  <cp:lastModifiedBy>Marcelo Borges</cp:lastModifiedBy>
  <cp:revision>3</cp:revision>
  <dcterms:created xsi:type="dcterms:W3CDTF">2021-10-28T17:15:47Z</dcterms:created>
  <dcterms:modified xsi:type="dcterms:W3CDTF">2021-10-28T17:30:37Z</dcterms:modified>
</cp:coreProperties>
</file>