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0" r:id="rId2"/>
    <p:sldId id="262" r:id="rId3"/>
    <p:sldId id="259" r:id="rId4"/>
    <p:sldId id="297" r:id="rId5"/>
    <p:sldId id="298" r:id="rId6"/>
    <p:sldId id="299" r:id="rId7"/>
    <p:sldId id="305" r:id="rId8"/>
    <p:sldId id="257" r:id="rId9"/>
    <p:sldId id="300" r:id="rId10"/>
    <p:sldId id="301" r:id="rId11"/>
    <p:sldId id="306" r:id="rId12"/>
    <p:sldId id="263" r:id="rId13"/>
    <p:sldId id="296" r:id="rId14"/>
    <p:sldId id="308" r:id="rId15"/>
    <p:sldId id="264" r:id="rId16"/>
    <p:sldId id="307" r:id="rId17"/>
    <p:sldId id="267" r:id="rId18"/>
    <p:sldId id="309" r:id="rId19"/>
    <p:sldId id="302" r:id="rId20"/>
    <p:sldId id="281" r:id="rId21"/>
  </p:sldIdLst>
  <p:sldSz cx="9144000" cy="5143500" type="screen16x9"/>
  <p:notesSz cx="6858000" cy="9144000"/>
  <p:embeddedFontLst>
    <p:embeddedFont>
      <p:font typeface="Miriam Libre" panose="020B0604020202020204" charset="-79"/>
      <p:regular r:id="rId23"/>
      <p:bold r:id="rId24"/>
    </p:embeddedFont>
    <p:embeddedFont>
      <p:font typeface="Barlow Light" panose="020B0604020202020204" charset="0"/>
      <p:regular r:id="rId25"/>
      <p:bold r:id="rId26"/>
      <p:italic r:id="rId27"/>
      <p:boldItalic r:id="rId28"/>
    </p:embeddedFont>
    <p:embeddedFont>
      <p:font typeface="Barlow" panose="020B0604020202020204" charset="0"/>
      <p:regular r:id="rId29"/>
      <p:bold r:id="rId30"/>
      <p:italic r:id="rId31"/>
      <p:boldItalic r:id="rId32"/>
    </p:embeddedFont>
    <p:embeddedFont>
      <p:font typeface="Work Sans"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10</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sp>
        <p:nvSpPr>
          <p:cNvPr id="6" name="TextBox 5"/>
          <p:cNvSpPr txBox="1"/>
          <p:nvPr/>
        </p:nvSpPr>
        <p:spPr>
          <a:xfrm>
            <a:off x="431043" y="1575762"/>
            <a:ext cx="5470993" cy="2031325"/>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 XMLHttpRequest. ( trong giai đoạn này sẽ gửi yêu cầu lên một trang php trên phía server).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Trang php trên phía server sẽ trả lại kết </a:t>
            </a:r>
            <a:r>
              <a:rPr lang="vi-VN" dirty="0" smtClean="0">
                <a:latin typeface="Times New Roman" panose="02020603050405020304" pitchFamily="18" charset="0"/>
                <a:cs typeface="Times New Roman" panose="02020603050405020304" pitchFamily="18" charset="0"/>
              </a:rPr>
              <a:t>quả</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heckerboard(across)">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heckerboard(across)">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heckerboard(across)">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heckerboard(across)">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647900" y="1126371"/>
            <a:ext cx="3848100" cy="3590925"/>
          </a:xfrm>
          <a:prstGeom prst="rect">
            <a:avLst/>
          </a:prstGeom>
        </p:spPr>
      </p:pic>
    </p:spTree>
    <p:extLst>
      <p:ext uri="{BB962C8B-B14F-4D97-AF65-F5344CB8AC3E}">
        <p14:creationId xmlns:p14="http://schemas.microsoft.com/office/powerpoint/2010/main" val="9481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13</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Hoạt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114300"/>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So </a:t>
            </a:r>
            <a:r>
              <a:rPr lang="en-US" sz="2000" u="sng"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14</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15</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15</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17</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8</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835</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Miriam Libre</vt:lpstr>
      <vt:lpstr>Barlow Light</vt:lpstr>
      <vt:lpstr>Times New Roman</vt:lpstr>
      <vt:lpstr>Barlow</vt:lpstr>
      <vt:lpstr>Arial</vt:lpstr>
      <vt:lpstr>Work Sans</vt:lpstr>
      <vt:lpstr>Calibri</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3. Hoạt động của AJAX:</vt:lpstr>
      <vt:lpstr>PowerPoint Presentation</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Royal Brain</cp:lastModifiedBy>
  <cp:revision>47</cp:revision>
  <dcterms:modified xsi:type="dcterms:W3CDTF">2021-07-06T16:46:46Z</dcterms:modified>
</cp:coreProperties>
</file>