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0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7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6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9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4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1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89E-9AE7-484D-9866-3E6C0F228C7C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489E-9AE7-484D-9866-3E6C0F228C7C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5D4C2-7A16-4986-9B2F-8A4116A16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6788" y="417442"/>
            <a:ext cx="8676456" cy="2075454"/>
          </a:xfrm>
          <a:prstGeom prst="roundRect">
            <a:avLst/>
          </a:prstGeom>
          <a:solidFill>
            <a:srgbClr val="1925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11560" y="4174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Website contains information about:-</a:t>
            </a:r>
            <a:endParaRPr lang="en-IN" b="1" u="sng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Picture 7" descr="C:\Users\Utkarsh\Desktop\covid\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7" r="26624"/>
          <a:stretch/>
        </p:blipFill>
        <p:spPr bwMode="auto">
          <a:xfrm>
            <a:off x="611560" y="980729"/>
            <a:ext cx="1626920" cy="137881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Utkarsh\Desktop\covid\med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0" r="1"/>
          <a:stretch/>
        </p:blipFill>
        <p:spPr bwMode="auto">
          <a:xfrm>
            <a:off x="2627784" y="980728"/>
            <a:ext cx="1672581" cy="13794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9" descr="C:\Users\Utkarsh\Desktop\covid\food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6" t="1" r="24203" b="46551"/>
          <a:stretch/>
        </p:blipFill>
        <p:spPr bwMode="auto">
          <a:xfrm>
            <a:off x="4644009" y="980728"/>
            <a:ext cx="1872208" cy="13794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tkarsh\Desktop\covid\ho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5123" r="10065" b="4844"/>
          <a:stretch/>
        </p:blipFill>
        <p:spPr bwMode="auto">
          <a:xfrm>
            <a:off x="6876256" y="980728"/>
            <a:ext cx="1637245" cy="137941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 descr="C:\Users\Utkarsh\Desktop\covid\insta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89946" l="0" r="89966">
                        <a14:foregroundMark x1="55066" y1="32373" x2="55066" y2="32373"/>
                        <a14:foregroundMark x1="60206" y1="60054" x2="60206" y2="60054"/>
                        <a14:foregroundMark x1="49633" y1="47185" x2="49633" y2="47185"/>
                        <a14:foregroundMark x1="69408" y1="26944" x2="69408" y2="26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000" y="557213"/>
            <a:ext cx="12973050" cy="94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tkarsh\Desktop\covid\fac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8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</dc:creator>
  <cp:lastModifiedBy>Utkarsh</cp:lastModifiedBy>
  <cp:revision>9</cp:revision>
  <dcterms:created xsi:type="dcterms:W3CDTF">2021-04-25T18:24:10Z</dcterms:created>
  <dcterms:modified xsi:type="dcterms:W3CDTF">2021-04-27T04:26:06Z</dcterms:modified>
</cp:coreProperties>
</file>