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279" y="921420"/>
            <a:ext cx="45688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8000" dirty="0" smtClean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8000" dirty="0" smtClean="0">
                <a:solidFill>
                  <a:srgbClr val="D86284"/>
                </a:solidFill>
                <a:latin typeface="Karmatic Arcade" panose="02000000000000000000" pitchFamily="2" charset="0"/>
              </a:rPr>
              <a:t>주제 제안</a:t>
            </a:r>
            <a:endParaRPr lang="en-US" altLang="ko-KR" sz="8000" dirty="0" smtClean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848" y="3475965"/>
            <a:ext cx="1372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20170100 </a:t>
            </a:r>
            <a:r>
              <a:rPr lang="ko-KR" altLang="en-US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김규철</a:t>
            </a:r>
            <a:endParaRPr lang="en-US" altLang="ko-KR" sz="1100" dirty="0" smtClean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20170526 </a:t>
            </a:r>
            <a:r>
              <a:rPr lang="ko-KR" altLang="en-US" sz="1100" dirty="0" err="1" smtClean="0">
                <a:solidFill>
                  <a:schemeClr val="bg1"/>
                </a:solidFill>
                <a:latin typeface="LVDC Game Over 2" panose="00000400000000000000" pitchFamily="2" charset="0"/>
              </a:rPr>
              <a:t>방진성</a:t>
            </a:r>
            <a:endParaRPr lang="en-US" altLang="ko-KR" sz="1100" dirty="0" smtClean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20170568 </a:t>
            </a:r>
            <a:r>
              <a:rPr lang="ko-KR" altLang="en-US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서승환</a:t>
            </a:r>
            <a:endParaRPr lang="en-US" altLang="ko-KR" sz="1100" dirty="0" smtClean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20170873 </a:t>
            </a:r>
            <a:r>
              <a:rPr lang="ko-KR" altLang="en-US" sz="1100" dirty="0" smtClean="0">
                <a:solidFill>
                  <a:schemeClr val="bg1"/>
                </a:solidFill>
                <a:latin typeface="LVDC Game Over 2" panose="00000400000000000000" pitchFamily="2" charset="0"/>
              </a:rPr>
              <a:t>이윤석</a:t>
            </a:r>
            <a:endParaRPr lang="ko-KR" altLang="en-US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8844" y="99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696273616" descr="EMB000028e83d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50" y="457199"/>
            <a:ext cx="55800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개발계획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049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57856" y="3657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811" y="4197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543603688" descr="EMB000028e83d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81" y="4141201"/>
            <a:ext cx="2554287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39" y="3080247"/>
            <a:ext cx="2819900" cy="1060954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C7F6650-118B-4DA9-B145-B2A0393D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55" y="2245142"/>
            <a:ext cx="1373883" cy="14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2" y="2984291"/>
            <a:ext cx="1421033" cy="142103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F1527D-7429-4794-B7E0-F4868C3C62A4}"/>
              </a:ext>
            </a:extLst>
          </p:cNvPr>
          <p:cNvCxnSpPr/>
          <p:nvPr/>
        </p:nvCxnSpPr>
        <p:spPr>
          <a:xfrm flipH="1">
            <a:off x="2361896" y="1703540"/>
            <a:ext cx="5523" cy="3641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F1527D-7429-4794-B7E0-F4868C3C62A4}"/>
              </a:ext>
            </a:extLst>
          </p:cNvPr>
          <p:cNvCxnSpPr/>
          <p:nvPr/>
        </p:nvCxnSpPr>
        <p:spPr>
          <a:xfrm flipH="1">
            <a:off x="5520542" y="1703539"/>
            <a:ext cx="5523" cy="3641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3492" y="1349143"/>
            <a:ext cx="137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Platform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51438" y="1303907"/>
            <a:ext cx="6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Tool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33187" y="1334207"/>
            <a:ext cx="137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Graphics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00909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</a:t>
            </a:r>
            <a:r>
              <a:rPr lang="ko-KR" altLang="en-US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적합성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2688" y="1206672"/>
            <a:ext cx="6187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j-ea"/>
                <a:ea typeface="+mj-ea"/>
              </a:rPr>
              <a:t>복잡도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j-ea"/>
                <a:ea typeface="+mj-ea"/>
              </a:rPr>
              <a:t>스테이지별</a:t>
            </a:r>
            <a:r>
              <a:rPr lang="ko-KR" altLang="en-US" dirty="0">
                <a:latin typeface="+mj-ea"/>
                <a:ea typeface="+mj-ea"/>
              </a:rPr>
              <a:t> 보스 및 몬스터의 </a:t>
            </a:r>
            <a:r>
              <a:rPr lang="ko-KR" altLang="en-US" dirty="0" smtClean="0">
                <a:latin typeface="+mj-ea"/>
                <a:ea typeface="+mj-ea"/>
              </a:rPr>
              <a:t>알고리즘을 구현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j-ea"/>
                <a:ea typeface="+mj-ea"/>
              </a:rPr>
              <a:t>로그라이크류의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핵심 요소인 </a:t>
            </a:r>
            <a:r>
              <a:rPr lang="ko-KR" altLang="en-US" dirty="0" err="1">
                <a:latin typeface="+mj-ea"/>
                <a:ea typeface="+mj-ea"/>
              </a:rPr>
              <a:t>플레이마다</a:t>
            </a:r>
            <a:r>
              <a:rPr lang="ko-KR" altLang="en-US" dirty="0">
                <a:latin typeface="+mj-ea"/>
                <a:ea typeface="+mj-ea"/>
              </a:rPr>
              <a:t> 달라지는 </a:t>
            </a:r>
            <a:r>
              <a:rPr lang="ko-KR" altLang="en-US" dirty="0" err="1">
                <a:latin typeface="+mj-ea"/>
                <a:ea typeface="+mj-ea"/>
              </a:rPr>
              <a:t>맵들을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연결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j-ea"/>
                <a:ea typeface="+mj-ea"/>
              </a:rPr>
              <a:t>창의성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보스 및 몬스터와 캐릭터 각각의 </a:t>
            </a:r>
            <a:r>
              <a:rPr lang="ko-KR" altLang="en-US" dirty="0" smtClean="0">
                <a:latin typeface="+mj-ea"/>
                <a:ea typeface="+mj-ea"/>
              </a:rPr>
              <a:t>특징 생성 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적의 </a:t>
            </a:r>
            <a:r>
              <a:rPr lang="ko-KR" altLang="en-US" dirty="0">
                <a:latin typeface="+mj-ea"/>
                <a:ea typeface="+mj-ea"/>
              </a:rPr>
              <a:t>능력을 흡수한다는 설정을 </a:t>
            </a:r>
            <a:r>
              <a:rPr lang="ko-KR" altLang="en-US" dirty="0" smtClean="0">
                <a:latin typeface="+mj-ea"/>
                <a:ea typeface="+mj-ea"/>
              </a:rPr>
              <a:t>추가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게임 </a:t>
            </a:r>
            <a:r>
              <a:rPr lang="ko-KR" altLang="en-US" dirty="0" err="1" smtClean="0">
                <a:latin typeface="+mj-ea"/>
                <a:ea typeface="+mj-ea"/>
              </a:rPr>
              <a:t>클리어를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어렵게 하는 </a:t>
            </a:r>
            <a:r>
              <a:rPr lang="ko-KR" altLang="en-US" dirty="0" err="1">
                <a:latin typeface="+mj-ea"/>
                <a:ea typeface="+mj-ea"/>
              </a:rPr>
              <a:t>기믹을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구현</a:t>
            </a:r>
            <a:endParaRPr lang="ko-KR" altLang="en-US" dirty="0">
              <a:latin typeface="+mj-ea"/>
              <a:ea typeface="+mj-ea"/>
            </a:endParaRPr>
          </a:p>
          <a:p>
            <a:pPr fontAlgn="base"/>
            <a:endParaRPr lang="en-US" altLang="ko-KR" dirty="0">
              <a:latin typeface="+mj-ea"/>
              <a:ea typeface="+mj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j-ea"/>
                <a:ea typeface="+mj-ea"/>
              </a:rPr>
              <a:t>실용성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PC </a:t>
            </a:r>
            <a:r>
              <a:rPr lang="ko-KR" altLang="en-US" dirty="0">
                <a:latin typeface="+mj-ea"/>
                <a:ea typeface="+mj-ea"/>
              </a:rPr>
              <a:t>게임을 개발함으로써 한국 게임산업에 긍정적인 </a:t>
            </a:r>
            <a:r>
              <a:rPr lang="ko-KR" altLang="en-US" dirty="0" smtClean="0">
                <a:latin typeface="+mj-ea"/>
                <a:ea typeface="+mj-ea"/>
              </a:rPr>
              <a:t>영향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7" t="44820" r="43512" b="29420"/>
          <a:stretch/>
        </p:blipFill>
        <p:spPr>
          <a:xfrm>
            <a:off x="298401" y="5528583"/>
            <a:ext cx="1479133" cy="10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214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3571" y="2036618"/>
            <a:ext cx="413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 smtClean="0">
                <a:solidFill>
                  <a:srgbClr val="FF0000"/>
                </a:solidFill>
              </a:rPr>
              <a:t>QnA</a:t>
            </a:r>
            <a:endParaRPr lang="ko-KR" altLang="en-US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271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69149" y="1148323"/>
            <a:ext cx="2375334" cy="369332"/>
            <a:chOff x="3212757" y="752446"/>
            <a:chExt cx="237533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12757" y="75244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문제정의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914707" y="439554"/>
              <a:ext cx="355146" cy="991622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869149" y="1632488"/>
            <a:ext cx="2595429" cy="370865"/>
            <a:chOff x="3287767" y="750913"/>
            <a:chExt cx="2595429" cy="370865"/>
          </a:xfrm>
        </p:grpSpPr>
        <p:sp>
          <p:nvSpPr>
            <p:cNvPr id="16" name="TextBox 15"/>
            <p:cNvSpPr txBox="1"/>
            <p:nvPr/>
          </p:nvSpPr>
          <p:spPr>
            <a:xfrm>
              <a:off x="3287767" y="752446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dirty="0" err="1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기존시스템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209812" y="432675"/>
              <a:ext cx="355146" cy="991622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898566" y="2518624"/>
            <a:ext cx="2595774" cy="396201"/>
            <a:chOff x="3336326" y="725577"/>
            <a:chExt cx="2595774" cy="396201"/>
          </a:xfrm>
        </p:grpSpPr>
        <p:sp>
          <p:nvSpPr>
            <p:cNvPr id="23" name="TextBox 22"/>
            <p:cNvSpPr txBox="1"/>
            <p:nvPr/>
          </p:nvSpPr>
          <p:spPr>
            <a:xfrm>
              <a:off x="3336326" y="752446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dirty="0" err="1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목표시스템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258716" y="407339"/>
              <a:ext cx="355146" cy="99162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896110" y="2983467"/>
            <a:ext cx="2344714" cy="369332"/>
            <a:chOff x="3336326" y="752446"/>
            <a:chExt cx="234471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336326" y="75244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4. </a:t>
              </a:r>
              <a:r>
                <a:rPr lang="ko-KR" altLang="en-US" dirty="0" err="1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기능명세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007656" y="434208"/>
              <a:ext cx="355146" cy="991622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4935609" y="3929247"/>
            <a:ext cx="2335835" cy="369332"/>
            <a:chOff x="3212757" y="752446"/>
            <a:chExt cx="2335835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3212757" y="75244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5. </a:t>
              </a:r>
              <a:r>
                <a:rPr lang="ko-KR" altLang="en-US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개발계획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875208" y="441301"/>
              <a:ext cx="355146" cy="99162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4908373" y="4984723"/>
            <a:ext cx="1836640" cy="369332"/>
            <a:chOff x="3212757" y="752446"/>
            <a:chExt cx="1836640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3212757" y="75244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7. </a:t>
              </a:r>
              <a:r>
                <a:rPr lang="en-US" altLang="ko-KR" dirty="0" err="1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QnA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376013" y="441301"/>
              <a:ext cx="355146" cy="991622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4933430" y="4428159"/>
            <a:ext cx="2631544" cy="379849"/>
            <a:chOff x="3212757" y="741929"/>
            <a:chExt cx="2631544" cy="379849"/>
          </a:xfrm>
        </p:grpSpPr>
        <p:sp>
          <p:nvSpPr>
            <p:cNvPr id="45" name="TextBox 44"/>
            <p:cNvSpPr txBox="1"/>
            <p:nvPr/>
          </p:nvSpPr>
          <p:spPr>
            <a:xfrm>
              <a:off x="3212757" y="752446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6. </a:t>
              </a:r>
              <a:r>
                <a:rPr lang="ko-KR" altLang="en-US" dirty="0" err="1" smtClean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주제적합성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170917" y="423691"/>
              <a:ext cx="355146" cy="991622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340248" y="1998730"/>
            <a:ext cx="166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Roguelike</a:t>
            </a:r>
            <a:r>
              <a:rPr lang="ko-KR" altLang="en-US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The Binding of Isaac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20518" y="342631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메인메뉴</a:t>
            </a:r>
            <a:endParaRPr lang="en-US" altLang="ko-KR" sz="1200" dirty="0" smtClean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smtClean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게임진행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문제정의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616" y="4313221"/>
            <a:ext cx="609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/>
              <a:t>한국 </a:t>
            </a:r>
            <a:r>
              <a:rPr lang="ko-KR" altLang="en-US" dirty="0" err="1"/>
              <a:t>게임계가</a:t>
            </a:r>
            <a:r>
              <a:rPr lang="ko-KR" altLang="en-US" dirty="0"/>
              <a:t> 국제 시장은 물론이고</a:t>
            </a:r>
            <a:r>
              <a:rPr lang="en-US" altLang="ko-KR" dirty="0"/>
              <a:t>, </a:t>
            </a:r>
            <a:r>
              <a:rPr lang="ko-KR" altLang="en-US" dirty="0" smtClean="0"/>
              <a:t>국내 </a:t>
            </a:r>
            <a:r>
              <a:rPr lang="ko-KR" altLang="en-US" dirty="0"/>
              <a:t>시장에서까지 경쟁력을 잃어버리게 될 지도 모른다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12" y="1335024"/>
            <a:ext cx="753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국내에서 개발된 게임 중 연출과 </a:t>
            </a:r>
            <a:r>
              <a:rPr lang="ko-KR" altLang="en-US" dirty="0"/>
              <a:t>서사성을 보여줄 수 있는 싱글 </a:t>
            </a:r>
            <a:r>
              <a:rPr lang="ko-KR" altLang="en-US" dirty="0" smtClean="0"/>
              <a:t>플레이 </a:t>
            </a:r>
            <a:r>
              <a:rPr lang="ko-KR" altLang="en-US" dirty="0"/>
              <a:t>게임은 이제 </a:t>
            </a:r>
            <a:r>
              <a:rPr lang="ko-KR" altLang="en-US" dirty="0" smtClean="0"/>
              <a:t>찾아보기 힘듦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지난해 국내 게임산업 매출액은 증가했지만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게임 매출은 감소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632662" y="2854852"/>
            <a:ext cx="964276" cy="11020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기존시스템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4879" y="1607038"/>
            <a:ext cx="6428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로그라이크는</a:t>
            </a:r>
            <a:r>
              <a:rPr lang="ko-KR" altLang="en-US" dirty="0" smtClean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게임 </a:t>
            </a:r>
            <a:r>
              <a:rPr lang="ko-KR" altLang="en-US" dirty="0" smtClean="0"/>
              <a:t>로그를 </a:t>
            </a:r>
            <a:r>
              <a:rPr lang="ko-KR" altLang="en-US" dirty="0"/>
              <a:t>시초로 하는</a:t>
            </a:r>
            <a:r>
              <a:rPr lang="en-US" altLang="ko-KR" dirty="0"/>
              <a:t>, </a:t>
            </a:r>
            <a:r>
              <a:rPr lang="ko-KR" altLang="en-US" dirty="0"/>
              <a:t>공통된 특징들을 공유하는 게임 </a:t>
            </a:r>
            <a:r>
              <a:rPr lang="ko-KR" altLang="en-US" dirty="0" smtClean="0"/>
              <a:t>분류군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/>
              <a:t>진행은 거의 오프라인 상태로 이뤄지며</a:t>
            </a:r>
            <a:r>
              <a:rPr lang="en-US" altLang="ko-KR" dirty="0"/>
              <a:t>, </a:t>
            </a:r>
            <a:r>
              <a:rPr lang="ko-KR" altLang="en-US" dirty="0"/>
              <a:t>플레이어의 결정에 따라 게임 라인이 </a:t>
            </a:r>
            <a:r>
              <a:rPr lang="ko-KR" altLang="en-US" dirty="0" smtClean="0"/>
              <a:t>바</a:t>
            </a:r>
            <a:r>
              <a:rPr lang="ko-KR" altLang="en-US" dirty="0"/>
              <a:t>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방과 통로로 이루어진 던전을 비롯한 대부분의 요소가 무작위로 </a:t>
            </a:r>
            <a:r>
              <a:rPr lang="ko-KR" altLang="en-US" dirty="0" smtClean="0"/>
              <a:t>출현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하나의 던전을 돌 때 </a:t>
            </a:r>
            <a:r>
              <a:rPr lang="ko-KR" altLang="en-US" dirty="0" smtClean="0"/>
              <a:t>저장할 수 </a:t>
            </a:r>
            <a:r>
              <a:rPr lang="ko-KR" altLang="en-US" dirty="0"/>
              <a:t>없거나 </a:t>
            </a:r>
            <a:r>
              <a:rPr lang="ko-KR" altLang="en-US" dirty="0" smtClean="0"/>
              <a:t>저장을 </a:t>
            </a:r>
            <a:r>
              <a:rPr lang="ko-KR" altLang="en-US" dirty="0"/>
              <a:t>할 수 있는 기회가 </a:t>
            </a:r>
            <a:r>
              <a:rPr lang="ko-KR" altLang="en-US" dirty="0" smtClean="0"/>
              <a:t>적음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" y="901070"/>
            <a:ext cx="294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Roguelike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46578" r="65876" b="10834"/>
          <a:stretch/>
        </p:blipFill>
        <p:spPr>
          <a:xfrm rot="19332765">
            <a:off x="525357" y="5283715"/>
            <a:ext cx="1086594" cy="15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632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기존시스템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46774072" descr="EMB000028e83d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57" y="1484130"/>
            <a:ext cx="5186759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716" y="4123112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구약성경에 </a:t>
            </a:r>
            <a:r>
              <a:rPr lang="ko-KR" altLang="en-US" dirty="0"/>
              <a:t>등장하는 아브라함의 아들 이삭의 희생 이야기를 모티브로 따온 게임으로 </a:t>
            </a:r>
            <a:r>
              <a:rPr lang="ko-KR" altLang="en-US" dirty="0" err="1"/>
              <a:t>로그라이크장르의</a:t>
            </a:r>
            <a:r>
              <a:rPr lang="ko-KR" altLang="en-US" dirty="0"/>
              <a:t> </a:t>
            </a:r>
            <a:r>
              <a:rPr lang="ko-KR" altLang="en-US" dirty="0" err="1"/>
              <a:t>인디게임인</a:t>
            </a:r>
            <a:r>
              <a:rPr lang="ko-KR" altLang="en-US" dirty="0"/>
              <a:t> 대표적 </a:t>
            </a:r>
            <a:r>
              <a:rPr lang="ko-KR" altLang="en-US" dirty="0" smtClean="0"/>
              <a:t>성공작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게임의 개발 이후 </a:t>
            </a:r>
            <a:r>
              <a:rPr lang="ko-KR" altLang="en-US" dirty="0" err="1"/>
              <a:t>로그라이크</a:t>
            </a:r>
            <a:r>
              <a:rPr lang="ko-KR" altLang="en-US" dirty="0"/>
              <a:t> 장르의 </a:t>
            </a:r>
            <a:r>
              <a:rPr lang="ko-KR" altLang="en-US" dirty="0" err="1"/>
              <a:t>게임제작이</a:t>
            </a:r>
            <a:r>
              <a:rPr lang="ko-KR" altLang="en-US" dirty="0"/>
              <a:t> 활발해졌기에 여러모로 기념비적인 작품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716" y="908940"/>
            <a:ext cx="294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The Binding of Isaac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3562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목표시스템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92532" y="2817201"/>
            <a:ext cx="5469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유저의 선택에 따른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맵과</a:t>
            </a:r>
            <a:r>
              <a:rPr lang="ko-KR" altLang="en-US" dirty="0" smtClean="0"/>
              <a:t> 엔딩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내부 시스템으로 캐릭터의 기본 능력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보스 몬스터 </a:t>
            </a:r>
            <a:r>
              <a:rPr lang="ko-KR" altLang="en-US" dirty="0" err="1" smtClean="0"/>
              <a:t>처치시</a:t>
            </a:r>
            <a:r>
              <a:rPr lang="ko-KR" altLang="en-US" dirty="0" smtClean="0"/>
              <a:t> 보스의 능력 흡수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게임은 한 번 죽으면 캐릭터가 초기화 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진행 상황에 따른 새로운 요소들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71353" y="2242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687338896" descr="EMB000028e83d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8" y="681498"/>
            <a:ext cx="55800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2" t="24801" r="35900" b="53656"/>
          <a:stretch/>
        </p:blipFill>
        <p:spPr>
          <a:xfrm rot="2577239">
            <a:off x="392760" y="5225934"/>
            <a:ext cx="1655806" cy="12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53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6169" y="2092808"/>
            <a:ext cx="618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NEW GAME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LOAD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sound : </a:t>
            </a:r>
            <a:r>
              <a:rPr lang="ko-KR" altLang="en-US" dirty="0" smtClean="0"/>
              <a:t>볼륨 조절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language : </a:t>
            </a:r>
            <a:r>
              <a:rPr lang="ko-KR" altLang="en-US" dirty="0" smtClean="0"/>
              <a:t>언어설정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853482" y="1016791"/>
            <a:ext cx="32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메인메뉴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574384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3376" y="2084496"/>
            <a:ext cx="618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방향키 </a:t>
            </a:r>
            <a:r>
              <a:rPr lang="en-US" altLang="ko-KR" dirty="0"/>
              <a:t>: </a:t>
            </a:r>
            <a:r>
              <a:rPr lang="ko-KR" altLang="en-US" dirty="0"/>
              <a:t>상하좌우 </a:t>
            </a:r>
            <a:r>
              <a:rPr lang="en-US" altLang="ko-KR" dirty="0"/>
              <a:t>4</a:t>
            </a:r>
            <a:r>
              <a:rPr lang="ko-KR" altLang="en-US" dirty="0"/>
              <a:t>방향으로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공격키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전방을 향해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스킬키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전방을 향해 스킬을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지도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맵현황을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소지품 </a:t>
            </a:r>
            <a:r>
              <a:rPr lang="en-US" altLang="ko-KR" dirty="0"/>
              <a:t>: </a:t>
            </a:r>
            <a:r>
              <a:rPr lang="ko-KR" altLang="en-US" dirty="0"/>
              <a:t>소지품 목록을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</a:t>
            </a:r>
            <a:r>
              <a:rPr lang="en-US" altLang="ko-KR" dirty="0"/>
              <a:t>: </a:t>
            </a:r>
            <a:r>
              <a:rPr lang="ko-KR" altLang="en-US" dirty="0"/>
              <a:t>진행사항 저장 후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3376" y="1185935"/>
            <a:ext cx="299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게임진행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27471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개발계획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07" y="2464806"/>
            <a:ext cx="6011114" cy="25435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2215" y="1504604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개발기간 </a:t>
            </a:r>
            <a:r>
              <a:rPr lang="en-US" altLang="ko-KR" dirty="0"/>
              <a:t>: 2021.09.01. </a:t>
            </a:r>
            <a:r>
              <a:rPr lang="en-US" altLang="ko-KR" dirty="0" smtClean="0"/>
              <a:t>~ 2021.11.30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351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264</Words>
  <Application>Microsoft Office PowerPoint</Application>
  <PresentationFormat>화면 슬라이드 쇼(4:3)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Karmatic Arcade</vt:lpstr>
      <vt:lpstr>LVDC Game Over 2</vt:lpstr>
      <vt:lpstr>나눔고딕 ExtraBold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Windows 사용자</cp:lastModifiedBy>
  <cp:revision>39</cp:revision>
  <dcterms:created xsi:type="dcterms:W3CDTF">2015-03-01T15:12:57Z</dcterms:created>
  <dcterms:modified xsi:type="dcterms:W3CDTF">2021-09-05T09:14:39Z</dcterms:modified>
</cp:coreProperties>
</file>