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9" r:id="rId6"/>
    <p:sldId id="271" r:id="rId7"/>
    <p:sldId id="272" r:id="rId8"/>
    <p:sldId id="270" r:id="rId9"/>
    <p:sldId id="259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BDD"/>
    <a:srgbClr val="FB7D7D"/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844" y="1006262"/>
            <a:ext cx="6805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0" dirty="0">
              <a:solidFill>
                <a:srgbClr val="BF2F58"/>
              </a:solidFill>
              <a:latin typeface="Karmatic Arcade" panose="02000000000000000000" pitchFamily="2" charset="0"/>
            </a:endParaRPr>
          </a:p>
          <a:p>
            <a:pPr algn="ctr"/>
            <a:r>
              <a:rPr lang="ko-KR" altLang="en-US" sz="8000" dirty="0">
                <a:solidFill>
                  <a:srgbClr val="D86284"/>
                </a:solidFill>
                <a:latin typeface="Karmatic Arcade" panose="02000000000000000000" pitchFamily="2" charset="0"/>
              </a:rPr>
              <a:t>최종 발표</a:t>
            </a:r>
            <a:endParaRPr lang="en-US" altLang="ko-KR" sz="8000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0848" y="3475965"/>
            <a:ext cx="1372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20170100 </a:t>
            </a:r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김규철</a:t>
            </a:r>
            <a:endParaRPr lang="en-US" altLang="ko-KR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20170526 </a:t>
            </a:r>
            <a:r>
              <a:rPr lang="ko-KR" altLang="en-US" sz="11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방진성</a:t>
            </a:r>
            <a:endParaRPr lang="en-US" altLang="ko-KR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20170568 </a:t>
            </a:r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서승환</a:t>
            </a:r>
            <a:endParaRPr lang="en-US" altLang="ko-KR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20170873 </a:t>
            </a:r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이윤석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8844" y="997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696273616" descr="EMB000028e83d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50" y="457199"/>
            <a:ext cx="5580063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QnA</a:t>
            </a:r>
            <a:endParaRPr lang="ko-KR" altLang="en-US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93571" y="2036618"/>
            <a:ext cx="4131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err="1">
                <a:solidFill>
                  <a:srgbClr val="FF0000"/>
                </a:solidFill>
              </a:rPr>
              <a:t>QnA</a:t>
            </a:r>
            <a:endParaRPr lang="ko-KR" altLang="en-US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271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/>
          </p:cNvGrpSpPr>
          <p:nvPr/>
        </p:nvGrpSpPr>
        <p:grpSpPr>
          <a:xfrm>
            <a:off x="4572000" y="1492504"/>
            <a:ext cx="3663685" cy="410710"/>
            <a:chOff x="3212757" y="711068"/>
            <a:chExt cx="4433058" cy="410710"/>
          </a:xfrm>
        </p:grpSpPr>
        <p:sp>
          <p:nvSpPr>
            <p:cNvPr id="5" name="TextBox 4"/>
            <p:cNvSpPr txBox="1"/>
            <p:nvPr/>
          </p:nvSpPr>
          <p:spPr>
            <a:xfrm>
              <a:off x="3212757" y="752446"/>
              <a:ext cx="107882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개요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6972431" y="392830"/>
              <a:ext cx="355146" cy="99162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8998453-BEBA-43B0-B71C-91B98CAACA33}"/>
              </a:ext>
            </a:extLst>
          </p:cNvPr>
          <p:cNvGrpSpPr>
            <a:grpSpLocks/>
          </p:cNvGrpSpPr>
          <p:nvPr/>
        </p:nvGrpSpPr>
        <p:grpSpPr>
          <a:xfrm>
            <a:off x="4572000" y="2120033"/>
            <a:ext cx="3663685" cy="410710"/>
            <a:chOff x="3212757" y="711068"/>
            <a:chExt cx="4433058" cy="4107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41F472-F7BE-4100-B553-42DF36382632}"/>
                </a:ext>
              </a:extLst>
            </p:cNvPr>
            <p:cNvSpPr txBox="1"/>
            <p:nvPr/>
          </p:nvSpPr>
          <p:spPr>
            <a:xfrm>
              <a:off x="3212757" y="752446"/>
              <a:ext cx="107882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완성도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E8D7E9-1AC8-40F0-A0FD-8797C499E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6972431" y="392830"/>
              <a:ext cx="355146" cy="99162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4F250C-8D27-423B-9673-9DC0065192B7}"/>
              </a:ext>
            </a:extLst>
          </p:cNvPr>
          <p:cNvGrpSpPr>
            <a:grpSpLocks/>
          </p:cNvGrpSpPr>
          <p:nvPr/>
        </p:nvGrpSpPr>
        <p:grpSpPr>
          <a:xfrm>
            <a:off x="4572000" y="2745032"/>
            <a:ext cx="3663685" cy="410710"/>
            <a:chOff x="3212757" y="711068"/>
            <a:chExt cx="4433058" cy="4107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966645-FF3E-43D3-AD0F-42E7AF9B2797}"/>
                </a:ext>
              </a:extLst>
            </p:cNvPr>
            <p:cNvSpPr txBox="1"/>
            <p:nvPr/>
          </p:nvSpPr>
          <p:spPr>
            <a:xfrm>
              <a:off x="3212757" y="752446"/>
              <a:ext cx="107882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 기술</a:t>
              </a:r>
              <a:endPara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8D86F9A-AB80-46F3-A6E3-2B9822ECB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6972431" y="392830"/>
              <a:ext cx="355146" cy="99162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7246294-D020-4DA5-A497-5C463CDB1559}"/>
              </a:ext>
            </a:extLst>
          </p:cNvPr>
          <p:cNvGrpSpPr>
            <a:grpSpLocks/>
          </p:cNvGrpSpPr>
          <p:nvPr/>
        </p:nvGrpSpPr>
        <p:grpSpPr>
          <a:xfrm>
            <a:off x="4572000" y="3429000"/>
            <a:ext cx="3663685" cy="410710"/>
            <a:chOff x="3212757" y="711068"/>
            <a:chExt cx="4433058" cy="4107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4E1CAD-B876-4FC9-A1A1-6B66E0B29DB6}"/>
                </a:ext>
              </a:extLst>
            </p:cNvPr>
            <p:cNvSpPr txBox="1"/>
            <p:nvPr/>
          </p:nvSpPr>
          <p:spPr>
            <a:xfrm>
              <a:off x="3212757" y="752446"/>
              <a:ext cx="107882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4. </a:t>
              </a:r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시연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092FB04-E8CD-46FA-BEC8-E64F5ACEB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6972431" y="392830"/>
              <a:ext cx="355146" cy="99162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4896AF3-FF0A-4FED-91AF-ABDF3A69324F}"/>
              </a:ext>
            </a:extLst>
          </p:cNvPr>
          <p:cNvGrpSpPr>
            <a:grpSpLocks/>
          </p:cNvGrpSpPr>
          <p:nvPr/>
        </p:nvGrpSpPr>
        <p:grpSpPr>
          <a:xfrm>
            <a:off x="4572000" y="4112967"/>
            <a:ext cx="3663685" cy="410710"/>
            <a:chOff x="3212757" y="711068"/>
            <a:chExt cx="4433058" cy="4107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EEF496-01C5-40C5-B224-018C2D04E3B2}"/>
                </a:ext>
              </a:extLst>
            </p:cNvPr>
            <p:cNvSpPr txBox="1"/>
            <p:nvPr/>
          </p:nvSpPr>
          <p:spPr>
            <a:xfrm>
              <a:off x="3212757" y="752446"/>
              <a:ext cx="107882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5. </a:t>
              </a:r>
              <a:r>
                <a:rPr lang="en-US" altLang="ko-KR" dirty="0" err="1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QnA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28E7042F-027D-413C-AA4E-F6DEA2580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6972431" y="392830"/>
              <a:ext cx="355146" cy="991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171" y="4307754"/>
            <a:ext cx="609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/>
              <a:t>한국 게임산업에 긍정적인 영향을 주기위해</a:t>
            </a:r>
            <a:endParaRPr lang="en-US" altLang="ko-KR" dirty="0"/>
          </a:p>
          <a:p>
            <a:pPr algn="ctr" fontAlgn="base"/>
            <a:r>
              <a:rPr lang="ko-KR" altLang="en-US" dirty="0" err="1"/>
              <a:t>위드코로나</a:t>
            </a:r>
            <a:r>
              <a:rPr lang="ko-KR" altLang="en-US" dirty="0"/>
              <a:t> 시대의 지루함을 해소하며</a:t>
            </a:r>
            <a:endParaRPr lang="en-US" altLang="ko-KR" dirty="0"/>
          </a:p>
          <a:p>
            <a:pPr algn="ctr" fontAlgn="base"/>
            <a:r>
              <a:rPr lang="ko-KR" altLang="en-US" dirty="0"/>
              <a:t>얼굴인식을 통해 몰입감을 </a:t>
            </a:r>
            <a:r>
              <a:rPr lang="ko-KR" altLang="en-US" dirty="0" err="1"/>
              <a:t>증대시키는</a:t>
            </a:r>
            <a:r>
              <a:rPr lang="ko-KR" altLang="en-US" dirty="0"/>
              <a:t> 게임 개발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012" y="1335024"/>
            <a:ext cx="753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국내에서 개발된 게임 중 연출과 서사성을 보여줄 수 있는 싱글 플레이 게임은 이제 찾아보기 힘듦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지난해 국내 게임산업 매출액은 증가했지만 </a:t>
            </a:r>
            <a:r>
              <a:rPr lang="en-US" altLang="ko-KR" dirty="0"/>
              <a:t>PC</a:t>
            </a:r>
            <a:r>
              <a:rPr lang="ko-KR" altLang="en-US" dirty="0"/>
              <a:t>게임 매출은 감소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724653" y="2828835"/>
            <a:ext cx="1140425" cy="12003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완성도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049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1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57856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811" y="4197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496360-CB0B-4F94-BFF3-F3137021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75" y="990259"/>
            <a:ext cx="555385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09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45A2E0-8DEA-40EC-B555-DB600C6ACF61}"/>
              </a:ext>
            </a:extLst>
          </p:cNvPr>
          <p:cNvSpPr/>
          <p:nvPr/>
        </p:nvSpPr>
        <p:spPr>
          <a:xfrm>
            <a:off x="352811" y="3611417"/>
            <a:ext cx="5136238" cy="17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3DEF91-BECF-42BF-911D-977FB4876105}"/>
              </a:ext>
            </a:extLst>
          </p:cNvPr>
          <p:cNvSpPr/>
          <p:nvPr/>
        </p:nvSpPr>
        <p:spPr>
          <a:xfrm>
            <a:off x="2721934" y="930922"/>
            <a:ext cx="5136238" cy="19292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기술 </a:t>
            </a:r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 인식</a:t>
            </a:r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049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1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57856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811" y="4197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80706C9-52E2-4A30-A605-FCE9E938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45" y="3702506"/>
            <a:ext cx="1373883" cy="14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543603688" descr="EMB000028e83d50">
            <a:extLst>
              <a:ext uri="{FF2B5EF4-FFF2-40B4-BE49-F238E27FC236}">
                <a16:creationId xmlns:a16="http://schemas.microsoft.com/office/drawing/2014/main" id="{D356DD18-9B14-4C6E-964A-5E317BAE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93" y="4043429"/>
            <a:ext cx="2164318" cy="85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E6E76383-45AD-41A3-BC1B-DEE3E4891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934" y="1477250"/>
            <a:ext cx="3068924" cy="10323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09CC0135-A68E-4B3A-AF52-D2A3E68B3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035" y="1100586"/>
            <a:ext cx="1255507" cy="154333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1A374E-7C81-486F-871A-E46DC42C87DD}"/>
              </a:ext>
            </a:extLst>
          </p:cNvPr>
          <p:cNvSpPr/>
          <p:nvPr/>
        </p:nvSpPr>
        <p:spPr>
          <a:xfrm rot="3099335">
            <a:off x="4025650" y="2997443"/>
            <a:ext cx="461493" cy="60402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EAC55B7-5AFA-45B6-8E76-3423DBE7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538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D35AA78-AD11-4663-A32B-55C90683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기술 </a:t>
            </a:r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 인식</a:t>
            </a:r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049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1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57856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811" y="4197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EAC55B7-5AFA-45B6-8E76-3423DBE7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538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D35AA78-AD11-4663-A32B-55C90683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551CC1E-2230-4C64-A32A-7C3D509D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94" y="1027325"/>
            <a:ext cx="84737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사용자의 얼굴을 인식하여 눈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입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눈썹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턱선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 좌표를 추출해 낸다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.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</a:b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추출한 좌표를 사용해 눈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입 얼굴의 기본적인 부분을 그린다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각각의 그림을 모두 합쳐 전체적인 사용자의 얼굴을 만든다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이후 그려진 얼굴그림 파일의 배경을 투명하게 함으로써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바탕" panose="02030600000101010101" pitchFamily="18" charset="-127"/>
              <a:ea typeface="한컴돋움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얼굴그림만 추출해 내고 게임 플레이어의 캐릭터의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스프라이트에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 추가해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바탕" panose="02030600000101010101" pitchFamily="18" charset="-127"/>
              <a:ea typeface="한컴돋움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사용자가 자신의 얼굴이 그려진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한컴돋움"/>
              </a:rPr>
              <a:t>캐릭터로 플레이할 수 있게 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컴돋움"/>
                <a:ea typeface="한컴돋움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4" name="_x367124832">
            <a:extLst>
              <a:ext uri="{FF2B5EF4-FFF2-40B4-BE49-F238E27FC236}">
                <a16:creationId xmlns:a16="http://schemas.microsoft.com/office/drawing/2014/main" id="{78B8DF24-FA8F-4307-B0E8-D09EA806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8" y="3791506"/>
            <a:ext cx="228441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367126848">
            <a:extLst>
              <a:ext uri="{FF2B5EF4-FFF2-40B4-BE49-F238E27FC236}">
                <a16:creationId xmlns:a16="http://schemas.microsoft.com/office/drawing/2014/main" id="{96C2CB71-554E-4DFF-9AC2-D7A4C3E5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30" y="3791506"/>
            <a:ext cx="1720850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7A10B81-317E-497B-980B-B713D318A40B}"/>
              </a:ext>
            </a:extLst>
          </p:cNvPr>
          <p:cNvSpPr/>
          <p:nvPr/>
        </p:nvSpPr>
        <p:spPr>
          <a:xfrm rot="16200000">
            <a:off x="4433645" y="4091629"/>
            <a:ext cx="927660" cy="125974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803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기술 </a:t>
            </a:r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맵 자동 생성 알고리즘</a:t>
            </a:r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049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1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57856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551CC1E-2230-4C64-A32A-7C3D509D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12" y="1058228"/>
            <a:ext cx="7882286" cy="295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대부분의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로그라이크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 장르의 게임에서의 맵 생성은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BSP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알고리즘을 사용하여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돋움"/>
              <a:ea typeface="한컴돋움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맵 내의 미리 만들어진 방의 샘플들의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연결뿐이지만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 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샘플을 미리 만들지 않고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Cellular Automata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기법을 사용하여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돋움"/>
              <a:ea typeface="한컴돋움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자연스러운 동굴 모양의 던전을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. 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이를 통해 불필요한 많은 샘플들을 만들지 않고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,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Cellular Automata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맵 자동 생성 알고리즘을 사용하여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돋움"/>
              <a:ea typeface="한컴돋움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 같은 코드로 매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실행시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 마다 다른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맵을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돋움"/>
                <a:ea typeface="한컴돋움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3074" name="_x188475568">
            <a:extLst>
              <a:ext uri="{FF2B5EF4-FFF2-40B4-BE49-F238E27FC236}">
                <a16:creationId xmlns:a16="http://schemas.microsoft.com/office/drawing/2014/main" id="{1D336375-6348-4CF1-AE2F-06A0897CE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0" y="4732982"/>
            <a:ext cx="3916908" cy="12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88476072">
            <a:extLst>
              <a:ext uri="{FF2B5EF4-FFF2-40B4-BE49-F238E27FC236}">
                <a16:creationId xmlns:a16="http://schemas.microsoft.com/office/drawing/2014/main" id="{4A112081-FD87-4D2B-9471-D9FF068B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31" y="4732982"/>
            <a:ext cx="3916908" cy="125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613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b="1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049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1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57856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811" y="4197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EB2F32C-282A-40A2-81C8-AC08CF9FF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5" y="924029"/>
            <a:ext cx="4479634" cy="2706944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1C55738-C9F3-4166-9356-594105391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83" y="3702696"/>
            <a:ext cx="4479634" cy="27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00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</TotalTime>
  <Words>224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Karmatic Arcade</vt:lpstr>
      <vt:lpstr>LVDC Game Over 2</vt:lpstr>
      <vt:lpstr>나눔고딕 ExtraBold</vt:lpstr>
      <vt:lpstr>바탕</vt:lpstr>
      <vt:lpstr>한컴돋움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김규철</cp:lastModifiedBy>
  <cp:revision>80</cp:revision>
  <dcterms:created xsi:type="dcterms:W3CDTF">2015-03-01T15:12:57Z</dcterms:created>
  <dcterms:modified xsi:type="dcterms:W3CDTF">2021-12-07T00:05:40Z</dcterms:modified>
</cp:coreProperties>
</file>