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1"/>
  </p:notesMasterIdLst>
  <p:sldIdLst>
    <p:sldId id="318" r:id="rId3"/>
    <p:sldId id="317" r:id="rId4"/>
    <p:sldId id="320" r:id="rId5"/>
    <p:sldId id="321" r:id="rId6"/>
    <p:sldId id="322" r:id="rId7"/>
    <p:sldId id="324" r:id="rId8"/>
    <p:sldId id="323" r:id="rId9"/>
    <p:sldId id="325" r:id="rId10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0000"/>
    <a:srgbClr val="FF9933"/>
    <a:srgbClr val="FF0000"/>
    <a:srgbClr val="CCFFCC"/>
    <a:srgbClr val="969696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D57B8-109E-4A05-8EB8-B7E1CA4728E5}" v="24" dt="2020-06-30T19:20:4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022" autoAdjust="0"/>
  </p:normalViewPr>
  <p:slideViewPr>
    <p:cSldViewPr>
      <p:cViewPr varScale="1">
        <p:scale>
          <a:sx n="80" d="100"/>
          <a:sy n="80" d="100"/>
        </p:scale>
        <p:origin x="1320" y="4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기범" userId="128ec02b-ece7-4d72-9a28-372649124317" providerId="ADAL" clId="{5F3D57B8-109E-4A05-8EB8-B7E1CA4728E5}"/>
    <pc:docChg chg="undo custSel modSld">
      <pc:chgData name="박기범" userId="128ec02b-ece7-4d72-9a28-372649124317" providerId="ADAL" clId="{5F3D57B8-109E-4A05-8EB8-B7E1CA4728E5}" dt="2020-06-30T19:21:08.011" v="139" actId="1076"/>
      <pc:docMkLst>
        <pc:docMk/>
      </pc:docMkLst>
      <pc:sldChg chg="delSp modSp">
        <pc:chgData name="박기범" userId="128ec02b-ece7-4d72-9a28-372649124317" providerId="ADAL" clId="{5F3D57B8-109E-4A05-8EB8-B7E1CA4728E5}" dt="2020-06-30T19:14:39.916" v="5" actId="20577"/>
        <pc:sldMkLst>
          <pc:docMk/>
          <pc:sldMk cId="1167713583" sldId="320"/>
        </pc:sldMkLst>
        <pc:spChg chg="del">
          <ac:chgData name="박기범" userId="128ec02b-ece7-4d72-9a28-372649124317" providerId="ADAL" clId="{5F3D57B8-109E-4A05-8EB8-B7E1CA4728E5}" dt="2020-06-30T19:14:29.995" v="0" actId="478"/>
          <ac:spMkLst>
            <pc:docMk/>
            <pc:sldMk cId="1167713583" sldId="320"/>
            <ac:spMk id="28" creationId="{40043AD5-0856-2B40-BE37-9DA124060028}"/>
          </ac:spMkLst>
        </pc:spChg>
        <pc:spChg chg="del mod">
          <ac:chgData name="박기범" userId="128ec02b-ece7-4d72-9a28-372649124317" providerId="ADAL" clId="{5F3D57B8-109E-4A05-8EB8-B7E1CA4728E5}" dt="2020-06-30T19:14:34.462" v="2" actId="478"/>
          <ac:spMkLst>
            <pc:docMk/>
            <pc:sldMk cId="1167713583" sldId="320"/>
            <ac:spMk id="29" creationId="{7C66B217-F2D8-ED4D-B479-9D6BF55A1464}"/>
          </ac:spMkLst>
        </pc:spChg>
        <pc:spChg chg="del">
          <ac:chgData name="박기범" userId="128ec02b-ece7-4d72-9a28-372649124317" providerId="ADAL" clId="{5F3D57B8-109E-4A05-8EB8-B7E1CA4728E5}" dt="2020-06-30T19:14:37.365" v="4" actId="478"/>
          <ac:spMkLst>
            <pc:docMk/>
            <pc:sldMk cId="1167713583" sldId="320"/>
            <ac:spMk id="40" creationId="{74440C26-A85D-BA4B-A3D6-B68B9DD419E3}"/>
          </ac:spMkLst>
        </pc:spChg>
        <pc:spChg chg="mod">
          <ac:chgData name="박기범" userId="128ec02b-ece7-4d72-9a28-372649124317" providerId="ADAL" clId="{5F3D57B8-109E-4A05-8EB8-B7E1CA4728E5}" dt="2020-06-30T19:14:39.916" v="5" actId="20577"/>
          <ac:spMkLst>
            <pc:docMk/>
            <pc:sldMk cId="1167713583" sldId="320"/>
            <ac:spMk id="52" creationId="{9B452B60-FA8D-B745-8A3D-D483C4E9DECC}"/>
          </ac:spMkLst>
        </pc:spChg>
        <pc:picChg chg="del">
          <ac:chgData name="박기범" userId="128ec02b-ece7-4d72-9a28-372649124317" providerId="ADAL" clId="{5F3D57B8-109E-4A05-8EB8-B7E1CA4728E5}" dt="2020-06-30T19:14:36.434" v="3" actId="478"/>
          <ac:picMkLst>
            <pc:docMk/>
            <pc:sldMk cId="1167713583" sldId="320"/>
            <ac:picMk id="30" creationId="{02D94B16-3736-D84E-AFE3-573944D8269A}"/>
          </ac:picMkLst>
        </pc:picChg>
      </pc:sldChg>
      <pc:sldChg chg="delSp modSp">
        <pc:chgData name="박기범" userId="128ec02b-ece7-4d72-9a28-372649124317" providerId="ADAL" clId="{5F3D57B8-109E-4A05-8EB8-B7E1CA4728E5}" dt="2020-06-30T19:21:08.011" v="139" actId="1076"/>
        <pc:sldMkLst>
          <pc:docMk/>
          <pc:sldMk cId="3085585464" sldId="321"/>
        </pc:sldMkLst>
        <pc:spChg chg="del">
          <ac:chgData name="박기범" userId="128ec02b-ece7-4d72-9a28-372649124317" providerId="ADAL" clId="{5F3D57B8-109E-4A05-8EB8-B7E1CA4728E5}" dt="2020-06-30T19:17:25.361" v="6" actId="478"/>
          <ac:spMkLst>
            <pc:docMk/>
            <pc:sldMk cId="3085585464" sldId="321"/>
            <ac:spMk id="2" creationId="{004B7A25-C318-954D-9A19-6BEB8DCE01FC}"/>
          </ac:spMkLst>
        </pc:spChg>
        <pc:spChg chg="mod">
          <ac:chgData name="박기범" userId="128ec02b-ece7-4d72-9a28-372649124317" providerId="ADAL" clId="{5F3D57B8-109E-4A05-8EB8-B7E1CA4728E5}" dt="2020-06-30T19:17:39.724" v="10" actId="1076"/>
          <ac:spMkLst>
            <pc:docMk/>
            <pc:sldMk cId="3085585464" sldId="321"/>
            <ac:spMk id="9" creationId="{B6328C40-1549-DE4C-AE6B-BDAA5EE2ADAF}"/>
          </ac:spMkLst>
        </pc:spChg>
        <pc:spChg chg="mod">
          <ac:chgData name="박기범" userId="128ec02b-ece7-4d72-9a28-372649124317" providerId="ADAL" clId="{5F3D57B8-109E-4A05-8EB8-B7E1CA4728E5}" dt="2020-06-30T19:17:43.151" v="11" actId="1076"/>
          <ac:spMkLst>
            <pc:docMk/>
            <pc:sldMk cId="3085585464" sldId="321"/>
            <ac:spMk id="10" creationId="{1B6D7FB9-25E6-CA49-8B65-F9489825C2E7}"/>
          </ac:spMkLst>
        </pc:spChg>
        <pc:spChg chg="del">
          <ac:chgData name="박기범" userId="128ec02b-ece7-4d72-9a28-372649124317" providerId="ADAL" clId="{5F3D57B8-109E-4A05-8EB8-B7E1CA4728E5}" dt="2020-06-30T19:17:27.282" v="7" actId="478"/>
          <ac:spMkLst>
            <pc:docMk/>
            <pc:sldMk cId="3085585464" sldId="321"/>
            <ac:spMk id="11" creationId="{A2A36184-9EC8-3F46-AAB8-2E7AE667010E}"/>
          </ac:spMkLst>
        </pc:spChg>
        <pc:spChg chg="mod">
          <ac:chgData name="박기범" userId="128ec02b-ece7-4d72-9a28-372649124317" providerId="ADAL" clId="{5F3D57B8-109E-4A05-8EB8-B7E1CA4728E5}" dt="2020-06-30T19:17:45.706" v="12" actId="1076"/>
          <ac:spMkLst>
            <pc:docMk/>
            <pc:sldMk cId="3085585464" sldId="321"/>
            <ac:spMk id="12" creationId="{A0A4AF47-D148-4D49-8550-4D43B530827E}"/>
          </ac:spMkLst>
        </pc:spChg>
        <pc:spChg chg="mod">
          <ac:chgData name="박기범" userId="128ec02b-ece7-4d72-9a28-372649124317" providerId="ADAL" clId="{5F3D57B8-109E-4A05-8EB8-B7E1CA4728E5}" dt="2020-06-30T19:17:47.774" v="13" actId="1076"/>
          <ac:spMkLst>
            <pc:docMk/>
            <pc:sldMk cId="3085585464" sldId="321"/>
            <ac:spMk id="14" creationId="{4EE86CC8-979A-7843-895C-55DA45C96E82}"/>
          </ac:spMkLst>
        </pc:spChg>
        <pc:spChg chg="mod">
          <ac:chgData name="박기범" userId="128ec02b-ece7-4d72-9a28-372649124317" providerId="ADAL" clId="{5F3D57B8-109E-4A05-8EB8-B7E1CA4728E5}" dt="2020-06-30T19:20:47.413" v="137" actId="20577"/>
          <ac:spMkLst>
            <pc:docMk/>
            <pc:sldMk cId="3085585464" sldId="321"/>
            <ac:spMk id="23" creationId="{BB5030A0-E746-E742-96AE-44E100FF68DC}"/>
          </ac:spMkLst>
        </pc:spChg>
        <pc:spChg chg="mod">
          <ac:chgData name="박기범" userId="128ec02b-ece7-4d72-9a28-372649124317" providerId="ADAL" clId="{5F3D57B8-109E-4A05-8EB8-B7E1CA4728E5}" dt="2020-06-30T19:20:40.366" v="128" actId="14100"/>
          <ac:spMkLst>
            <pc:docMk/>
            <pc:sldMk cId="3085585464" sldId="321"/>
            <ac:spMk id="48" creationId="{1D217ECA-8D0E-4442-B818-E5ED5B4E5BFA}"/>
          </ac:spMkLst>
        </pc:spChg>
        <pc:spChg chg="mod">
          <ac:chgData name="박기범" userId="128ec02b-ece7-4d72-9a28-372649124317" providerId="ADAL" clId="{5F3D57B8-109E-4A05-8EB8-B7E1CA4728E5}" dt="2020-06-30T19:17:33.988" v="9" actId="1076"/>
          <ac:spMkLst>
            <pc:docMk/>
            <pc:sldMk cId="3085585464" sldId="321"/>
            <ac:spMk id="49" creationId="{E93F6E0E-3B8D-564D-B9FF-5F422EC6AE66}"/>
          </ac:spMkLst>
        </pc:spChg>
        <pc:spChg chg="mod">
          <ac:chgData name="박기범" userId="128ec02b-ece7-4d72-9a28-372649124317" providerId="ADAL" clId="{5F3D57B8-109E-4A05-8EB8-B7E1CA4728E5}" dt="2020-06-30T19:21:08.011" v="139" actId="1076"/>
          <ac:spMkLst>
            <pc:docMk/>
            <pc:sldMk cId="3085585464" sldId="321"/>
            <ac:spMk id="52" creationId="{C7DEE09E-4A65-424B-B147-860C5E0E7A19}"/>
          </ac:spMkLst>
        </pc:spChg>
        <pc:spChg chg="mod">
          <ac:chgData name="박기범" userId="128ec02b-ece7-4d72-9a28-372649124317" providerId="ADAL" clId="{5F3D57B8-109E-4A05-8EB8-B7E1CA4728E5}" dt="2020-06-30T19:21:01.489" v="138" actId="14100"/>
          <ac:spMkLst>
            <pc:docMk/>
            <pc:sldMk cId="3085585464" sldId="321"/>
            <ac:spMk id="53" creationId="{5E7987A8-7704-894A-82A1-66619F42C7D3}"/>
          </ac:spMkLst>
        </pc:spChg>
      </pc:sldChg>
      <pc:sldChg chg="delSp modSp">
        <pc:chgData name="박기범" userId="128ec02b-ece7-4d72-9a28-372649124317" providerId="ADAL" clId="{5F3D57B8-109E-4A05-8EB8-B7E1CA4728E5}" dt="2020-06-30T19:19:55.173" v="62" actId="1076"/>
        <pc:sldMkLst>
          <pc:docMk/>
          <pc:sldMk cId="3487344405" sldId="323"/>
        </pc:sldMkLst>
        <pc:spChg chg="del">
          <ac:chgData name="박기범" userId="128ec02b-ece7-4d72-9a28-372649124317" providerId="ADAL" clId="{5F3D57B8-109E-4A05-8EB8-B7E1CA4728E5}" dt="2020-06-30T19:19:42.121" v="60" actId="478"/>
          <ac:spMkLst>
            <pc:docMk/>
            <pc:sldMk cId="3487344405" sldId="323"/>
            <ac:spMk id="12" creationId="{A8FFFA08-752D-384E-828B-248F02453B85}"/>
          </ac:spMkLst>
        </pc:spChg>
        <pc:spChg chg="mod">
          <ac:chgData name="박기범" userId="128ec02b-ece7-4d72-9a28-372649124317" providerId="ADAL" clId="{5F3D57B8-109E-4A05-8EB8-B7E1CA4728E5}" dt="2020-06-30T19:19:48.618" v="61" actId="1076"/>
          <ac:spMkLst>
            <pc:docMk/>
            <pc:sldMk cId="3487344405" sldId="323"/>
            <ac:spMk id="13" creationId="{2A807264-2A4D-954A-A9B2-72B8726D41F0}"/>
          </ac:spMkLst>
        </pc:spChg>
        <pc:spChg chg="mod">
          <ac:chgData name="박기범" userId="128ec02b-ece7-4d72-9a28-372649124317" providerId="ADAL" clId="{5F3D57B8-109E-4A05-8EB8-B7E1CA4728E5}" dt="2020-06-30T19:19:48.618" v="61" actId="1076"/>
          <ac:spMkLst>
            <pc:docMk/>
            <pc:sldMk cId="3487344405" sldId="323"/>
            <ac:spMk id="14" creationId="{ECF97B08-BB52-AB4C-94D0-1F31D06A637A}"/>
          </ac:spMkLst>
        </pc:spChg>
        <pc:spChg chg="del">
          <ac:chgData name="박기범" userId="128ec02b-ece7-4d72-9a28-372649124317" providerId="ADAL" clId="{5F3D57B8-109E-4A05-8EB8-B7E1CA4728E5}" dt="2020-06-30T19:19:41.110" v="59" actId="478"/>
          <ac:spMkLst>
            <pc:docMk/>
            <pc:sldMk cId="3487344405" sldId="323"/>
            <ac:spMk id="15" creationId="{B70CBA89-A905-B842-AE6B-EEE759863B00}"/>
          </ac:spMkLst>
        </pc:spChg>
        <pc:spChg chg="mod">
          <ac:chgData name="박기범" userId="128ec02b-ece7-4d72-9a28-372649124317" providerId="ADAL" clId="{5F3D57B8-109E-4A05-8EB8-B7E1CA4728E5}" dt="2020-06-30T19:19:55.173" v="62" actId="1076"/>
          <ac:spMkLst>
            <pc:docMk/>
            <pc:sldMk cId="3487344405" sldId="323"/>
            <ac:spMk id="16" creationId="{C0EBEA96-1AA8-3844-9076-6B14109CF03F}"/>
          </ac:spMkLst>
        </pc:spChg>
        <pc:spChg chg="mod">
          <ac:chgData name="박기범" userId="128ec02b-ece7-4d72-9a28-372649124317" providerId="ADAL" clId="{5F3D57B8-109E-4A05-8EB8-B7E1CA4728E5}" dt="2020-06-30T19:19:55.173" v="62" actId="1076"/>
          <ac:spMkLst>
            <pc:docMk/>
            <pc:sldMk cId="3487344405" sldId="323"/>
            <ac:spMk id="17" creationId="{127CCC75-B4AE-7C4D-9C07-281964DC9C9C}"/>
          </ac:spMkLst>
        </pc:spChg>
      </pc:sldChg>
      <pc:sldChg chg="addSp modSp">
        <pc:chgData name="박기범" userId="128ec02b-ece7-4d72-9a28-372649124317" providerId="ADAL" clId="{5F3D57B8-109E-4A05-8EB8-B7E1CA4728E5}" dt="2020-06-30T19:19:27.528" v="58" actId="14100"/>
        <pc:sldMkLst>
          <pc:docMk/>
          <pc:sldMk cId="2589065101" sldId="325"/>
        </pc:sldMkLst>
        <pc:spChg chg="mod">
          <ac:chgData name="박기범" userId="128ec02b-ece7-4d72-9a28-372649124317" providerId="ADAL" clId="{5F3D57B8-109E-4A05-8EB8-B7E1CA4728E5}" dt="2020-06-30T19:18:33.722" v="36" actId="20577"/>
          <ac:spMkLst>
            <pc:docMk/>
            <pc:sldMk cId="2589065101" sldId="325"/>
            <ac:spMk id="9" creationId="{8912C9A3-52A5-8E4F-8C4C-9740C6502192}"/>
          </ac:spMkLst>
        </pc:spChg>
        <pc:spChg chg="mod">
          <ac:chgData name="박기범" userId="128ec02b-ece7-4d72-9a28-372649124317" providerId="ADAL" clId="{5F3D57B8-109E-4A05-8EB8-B7E1CA4728E5}" dt="2020-06-30T19:18:12.995" v="17" actId="20577"/>
          <ac:spMkLst>
            <pc:docMk/>
            <pc:sldMk cId="2589065101" sldId="325"/>
            <ac:spMk id="15" creationId="{B73C8BB0-F467-5941-998D-2C4DAA4F9935}"/>
          </ac:spMkLst>
        </pc:spChg>
        <pc:spChg chg="mod">
          <ac:chgData name="박기범" userId="128ec02b-ece7-4d72-9a28-372649124317" providerId="ADAL" clId="{5F3D57B8-109E-4A05-8EB8-B7E1CA4728E5}" dt="2020-06-30T19:18:24.900" v="25" actId="20577"/>
          <ac:spMkLst>
            <pc:docMk/>
            <pc:sldMk cId="2589065101" sldId="325"/>
            <ac:spMk id="17" creationId="{2B9EBB60-1153-3F4A-B5A6-3A810379B9FC}"/>
          </ac:spMkLst>
        </pc:spChg>
        <pc:spChg chg="mod">
          <ac:chgData name="박기범" userId="128ec02b-ece7-4d72-9a28-372649124317" providerId="ADAL" clId="{5F3D57B8-109E-4A05-8EB8-B7E1CA4728E5}" dt="2020-06-30T19:18:29.211" v="29" actId="20577"/>
          <ac:spMkLst>
            <pc:docMk/>
            <pc:sldMk cId="2589065101" sldId="325"/>
            <ac:spMk id="18" creationId="{26902F95-DD2D-3A4A-9D97-EE09D59B0302}"/>
          </ac:spMkLst>
        </pc:spChg>
        <pc:spChg chg="mod">
          <ac:chgData name="박기범" userId="128ec02b-ece7-4d72-9a28-372649124317" providerId="ADAL" clId="{5F3D57B8-109E-4A05-8EB8-B7E1CA4728E5}" dt="2020-06-30T19:18:31.173" v="33" actId="20577"/>
          <ac:spMkLst>
            <pc:docMk/>
            <pc:sldMk cId="2589065101" sldId="325"/>
            <ac:spMk id="19" creationId="{F7CDFF50-91AA-5942-89D1-02ADA2E8248F}"/>
          </ac:spMkLst>
        </pc:spChg>
        <pc:spChg chg="mod">
          <ac:chgData name="박기범" userId="128ec02b-ece7-4d72-9a28-372649124317" providerId="ADAL" clId="{5F3D57B8-109E-4A05-8EB8-B7E1CA4728E5}" dt="2020-06-30T19:19:27.528" v="58" actId="14100"/>
          <ac:spMkLst>
            <pc:docMk/>
            <pc:sldMk cId="2589065101" sldId="325"/>
            <ac:spMk id="38" creationId="{6D455A4B-9BE9-494B-BC3D-B8484916B4AF}"/>
          </ac:spMkLst>
        </pc:spChg>
        <pc:spChg chg="mod">
          <ac:chgData name="박기범" userId="128ec02b-ece7-4d72-9a28-372649124317" providerId="ADAL" clId="{5F3D57B8-109E-4A05-8EB8-B7E1CA4728E5}" dt="2020-06-30T19:18:43.171" v="37" actId="1076"/>
          <ac:spMkLst>
            <pc:docMk/>
            <pc:sldMk cId="2589065101" sldId="325"/>
            <ac:spMk id="39" creationId="{212D0BB3-96C6-4A44-89E9-B684B922DDC3}"/>
          </ac:spMkLst>
        </pc:spChg>
        <pc:spChg chg="mod">
          <ac:chgData name="박기범" userId="128ec02b-ece7-4d72-9a28-372649124317" providerId="ADAL" clId="{5F3D57B8-109E-4A05-8EB8-B7E1CA4728E5}" dt="2020-06-30T19:18:43.171" v="37" actId="1076"/>
          <ac:spMkLst>
            <pc:docMk/>
            <pc:sldMk cId="2589065101" sldId="325"/>
            <ac:spMk id="41" creationId="{FC233541-FEFA-C94C-8870-33B45939A381}"/>
          </ac:spMkLst>
        </pc:spChg>
        <pc:spChg chg="mod">
          <ac:chgData name="박기범" userId="128ec02b-ece7-4d72-9a28-372649124317" providerId="ADAL" clId="{5F3D57B8-109E-4A05-8EB8-B7E1CA4728E5}" dt="2020-06-30T19:19:11.883" v="56" actId="14100"/>
          <ac:spMkLst>
            <pc:docMk/>
            <pc:sldMk cId="2589065101" sldId="325"/>
            <ac:spMk id="42" creationId="{1BAC2FFF-7C84-3B4A-B581-2D55469F9E9F}"/>
          </ac:spMkLst>
        </pc:spChg>
        <pc:spChg chg="add mod">
          <ac:chgData name="박기범" userId="128ec02b-ece7-4d72-9a28-372649124317" providerId="ADAL" clId="{5F3D57B8-109E-4A05-8EB8-B7E1CA4728E5}" dt="2020-06-30T19:18:58.003" v="55"/>
          <ac:spMkLst>
            <pc:docMk/>
            <pc:sldMk cId="2589065101" sldId="325"/>
            <ac:spMk id="43" creationId="{368D4E2B-9DE0-4494-8403-14D8F461B5B0}"/>
          </ac:spMkLst>
        </pc:spChg>
        <pc:spChg chg="mod">
          <ac:chgData name="박기범" userId="128ec02b-ece7-4d72-9a28-372649124317" providerId="ADAL" clId="{5F3D57B8-109E-4A05-8EB8-B7E1CA4728E5}" dt="2020-06-30T19:18:43.171" v="37" actId="1076"/>
          <ac:spMkLst>
            <pc:docMk/>
            <pc:sldMk cId="2589065101" sldId="325"/>
            <ac:spMk id="44" creationId="{390C0BF4-2A77-A74C-B74F-2809BF7D84B1}"/>
          </ac:spMkLst>
        </pc:spChg>
      </pc:sldChg>
    </pc:docChg>
  </pc:docChgLst>
  <pc:docChgLst>
    <pc:chgData name="기범 박" userId="128ec02b-ece7-4d72-9a28-372649124317" providerId="ADAL" clId="{5F3D57B8-109E-4A05-8EB8-B7E1CA4728E5}"/>
    <pc:docChg chg="undo custSel modSld">
      <pc:chgData name="기범 박" userId="128ec02b-ece7-4d72-9a28-372649124317" providerId="ADAL" clId="{5F3D57B8-109E-4A05-8EB8-B7E1CA4728E5}" dt="2020-06-22T13:06:37.194" v="205" actId="20577"/>
      <pc:docMkLst>
        <pc:docMk/>
      </pc:docMkLst>
      <pc:sldChg chg="addSp delSp modSp">
        <pc:chgData name="기범 박" userId="128ec02b-ece7-4d72-9a28-372649124317" providerId="ADAL" clId="{5F3D57B8-109E-4A05-8EB8-B7E1CA4728E5}" dt="2020-06-19T01:15:50.930" v="57"/>
        <pc:sldMkLst>
          <pc:docMk/>
          <pc:sldMk cId="0" sldId="317"/>
        </pc:sldMkLst>
        <pc:spChg chg="add del mod">
          <ac:chgData name="기범 박" userId="128ec02b-ece7-4d72-9a28-372649124317" providerId="ADAL" clId="{5F3D57B8-109E-4A05-8EB8-B7E1CA4728E5}" dt="2020-06-19T01:15:21.708" v="34" actId="478"/>
          <ac:spMkLst>
            <pc:docMk/>
            <pc:sldMk cId="0" sldId="317"/>
            <ac:spMk id="18" creationId="{F26F5F8B-2059-7A4B-87DF-06741B0DECAA}"/>
          </ac:spMkLst>
        </pc:spChg>
        <pc:spChg chg="add del">
          <ac:chgData name="기범 박" userId="128ec02b-ece7-4d72-9a28-372649124317" providerId="ADAL" clId="{5F3D57B8-109E-4A05-8EB8-B7E1CA4728E5}" dt="2020-06-19T01:15:23.882" v="35" actId="478"/>
          <ac:spMkLst>
            <pc:docMk/>
            <pc:sldMk cId="0" sldId="317"/>
            <ac:spMk id="19" creationId="{48C9C7B6-6239-F042-BC19-D131E5D772FC}"/>
          </ac:spMkLst>
        </pc:spChg>
        <pc:spChg chg="add del mod">
          <ac:chgData name="기범 박" userId="128ec02b-ece7-4d72-9a28-372649124317" providerId="ADAL" clId="{5F3D57B8-109E-4A05-8EB8-B7E1CA4728E5}" dt="2020-06-19T01:15:30.707" v="39" actId="478"/>
          <ac:spMkLst>
            <pc:docMk/>
            <pc:sldMk cId="0" sldId="317"/>
            <ac:spMk id="23" creationId="{D5AB14F8-0043-AD4C-8817-8470CBC43903}"/>
          </ac:spMkLst>
        </pc:spChg>
        <pc:spChg chg="add del">
          <ac:chgData name="기범 박" userId="128ec02b-ece7-4d72-9a28-372649124317" providerId="ADAL" clId="{5F3D57B8-109E-4A05-8EB8-B7E1CA4728E5}" dt="2020-06-19T01:15:25.681" v="36" actId="478"/>
          <ac:spMkLst>
            <pc:docMk/>
            <pc:sldMk cId="0" sldId="317"/>
            <ac:spMk id="24" creationId="{50B28CFC-20D6-0D41-8454-286DC7EEE857}"/>
          </ac:spMkLst>
        </pc:spChg>
        <pc:spChg chg="add del mod">
          <ac:chgData name="기범 박" userId="128ec02b-ece7-4d72-9a28-372649124317" providerId="ADAL" clId="{5F3D57B8-109E-4A05-8EB8-B7E1CA4728E5}" dt="2020-06-19T01:15:36.106" v="41" actId="478"/>
          <ac:spMkLst>
            <pc:docMk/>
            <pc:sldMk cId="0" sldId="317"/>
            <ac:spMk id="25" creationId="{69AAAF2F-3594-E140-BA78-9A721BFAED59}"/>
          </ac:spMkLst>
        </pc:spChg>
        <pc:spChg chg="add del">
          <ac:chgData name="기범 박" userId="128ec02b-ece7-4d72-9a28-372649124317" providerId="ADAL" clId="{5F3D57B8-109E-4A05-8EB8-B7E1CA4728E5}" dt="2020-06-19T01:15:39.711" v="42" actId="478"/>
          <ac:spMkLst>
            <pc:docMk/>
            <pc:sldMk cId="0" sldId="317"/>
            <ac:spMk id="26" creationId="{1908BDA1-9336-0340-AAF7-152877497954}"/>
          </ac:spMkLst>
        </pc:spChg>
        <pc:spChg chg="mod">
          <ac:chgData name="기범 박" userId="128ec02b-ece7-4d72-9a28-372649124317" providerId="ADAL" clId="{5F3D57B8-109E-4A05-8EB8-B7E1CA4728E5}" dt="2020-06-19T01:15:50.930" v="57"/>
          <ac:spMkLst>
            <pc:docMk/>
            <pc:sldMk cId="0" sldId="317"/>
            <ac:spMk id="31" creationId="{5B881477-B854-E14F-BE2E-90BE6BCF5A29}"/>
          </ac:spMkLst>
        </pc:spChg>
      </pc:sldChg>
      <pc:sldChg chg="modSp">
        <pc:chgData name="기범 박" userId="128ec02b-ece7-4d72-9a28-372649124317" providerId="ADAL" clId="{5F3D57B8-109E-4A05-8EB8-B7E1CA4728E5}" dt="2020-06-17T15:51:44.495" v="0"/>
        <pc:sldMkLst>
          <pc:docMk/>
          <pc:sldMk cId="1167713583" sldId="320"/>
        </pc:sldMkLst>
        <pc:spChg chg="mod">
          <ac:chgData name="기범 박" userId="128ec02b-ece7-4d72-9a28-372649124317" providerId="ADAL" clId="{5F3D57B8-109E-4A05-8EB8-B7E1CA4728E5}" dt="2020-06-17T15:51:44.495" v="0"/>
          <ac:spMkLst>
            <pc:docMk/>
            <pc:sldMk cId="1167713583" sldId="320"/>
            <ac:spMk id="5" creationId="{783971AD-E01E-42B5-82B1-FBFD8E0B77EC}"/>
          </ac:spMkLst>
        </pc:spChg>
      </pc:sldChg>
      <pc:sldChg chg="modSp">
        <pc:chgData name="기범 박" userId="128ec02b-ece7-4d72-9a28-372649124317" providerId="ADAL" clId="{5F3D57B8-109E-4A05-8EB8-B7E1CA4728E5}" dt="2020-06-17T15:51:56.988" v="1"/>
        <pc:sldMkLst>
          <pc:docMk/>
          <pc:sldMk cId="3085585464" sldId="321"/>
        </pc:sldMkLst>
        <pc:spChg chg="mod">
          <ac:chgData name="기범 박" userId="128ec02b-ece7-4d72-9a28-372649124317" providerId="ADAL" clId="{5F3D57B8-109E-4A05-8EB8-B7E1CA4728E5}" dt="2020-06-17T15:51:56.988" v="1"/>
          <ac:spMkLst>
            <pc:docMk/>
            <pc:sldMk cId="3085585464" sldId="321"/>
            <ac:spMk id="5" creationId="{783971AD-E01E-42B5-82B1-FBFD8E0B77EC}"/>
          </ac:spMkLst>
        </pc:spChg>
      </pc:sldChg>
      <pc:sldChg chg="modSp">
        <pc:chgData name="기범 박" userId="128ec02b-ece7-4d72-9a28-372649124317" providerId="ADAL" clId="{5F3D57B8-109E-4A05-8EB8-B7E1CA4728E5}" dt="2020-06-17T15:52:04.919" v="2"/>
        <pc:sldMkLst>
          <pc:docMk/>
          <pc:sldMk cId="444488402" sldId="322"/>
        </pc:sldMkLst>
        <pc:spChg chg="mod">
          <ac:chgData name="기범 박" userId="128ec02b-ece7-4d72-9a28-372649124317" providerId="ADAL" clId="{5F3D57B8-109E-4A05-8EB8-B7E1CA4728E5}" dt="2020-06-17T15:52:04.919" v="2"/>
          <ac:spMkLst>
            <pc:docMk/>
            <pc:sldMk cId="444488402" sldId="322"/>
            <ac:spMk id="5" creationId="{783971AD-E01E-42B5-82B1-FBFD8E0B77EC}"/>
          </ac:spMkLst>
        </pc:spChg>
      </pc:sldChg>
      <pc:sldChg chg="modSp">
        <pc:chgData name="기범 박" userId="128ec02b-ece7-4d72-9a28-372649124317" providerId="ADAL" clId="{5F3D57B8-109E-4A05-8EB8-B7E1CA4728E5}" dt="2020-06-22T13:06:37.194" v="205" actId="20577"/>
        <pc:sldMkLst>
          <pc:docMk/>
          <pc:sldMk cId="3487344405" sldId="323"/>
        </pc:sldMkLst>
        <pc:spChg chg="mod">
          <ac:chgData name="기범 박" userId="128ec02b-ece7-4d72-9a28-372649124317" providerId="ADAL" clId="{5F3D57B8-109E-4A05-8EB8-B7E1CA4728E5}" dt="2020-06-22T13:06:37.194" v="205" actId="20577"/>
          <ac:spMkLst>
            <pc:docMk/>
            <pc:sldMk cId="3487344405" sldId="323"/>
            <ac:spMk id="5" creationId="{783971AD-E01E-42B5-82B1-FBFD8E0B77EC}"/>
          </ac:spMkLst>
        </pc:spChg>
      </pc:sldChg>
      <pc:sldChg chg="modSp">
        <pc:chgData name="기범 박" userId="128ec02b-ece7-4d72-9a28-372649124317" providerId="ADAL" clId="{5F3D57B8-109E-4A05-8EB8-B7E1CA4728E5}" dt="2020-06-17T15:52:11.363" v="3"/>
        <pc:sldMkLst>
          <pc:docMk/>
          <pc:sldMk cId="875201519" sldId="324"/>
        </pc:sldMkLst>
        <pc:spChg chg="mod">
          <ac:chgData name="기범 박" userId="128ec02b-ece7-4d72-9a28-372649124317" providerId="ADAL" clId="{5F3D57B8-109E-4A05-8EB8-B7E1CA4728E5}" dt="2020-06-17T15:52:11.363" v="3"/>
          <ac:spMkLst>
            <pc:docMk/>
            <pc:sldMk cId="875201519" sldId="324"/>
            <ac:spMk id="5" creationId="{783971AD-E01E-42B5-82B1-FBFD8E0B77EC}"/>
          </ac:spMkLst>
        </pc:spChg>
      </pc:sldChg>
      <pc:sldChg chg="modSp">
        <pc:chgData name="기범 박" userId="128ec02b-ece7-4d72-9a28-372649124317" providerId="ADAL" clId="{5F3D57B8-109E-4A05-8EB8-B7E1CA4728E5}" dt="2020-06-19T02:09:05.713" v="126" actId="20577"/>
        <pc:sldMkLst>
          <pc:docMk/>
          <pc:sldMk cId="2589065101" sldId="325"/>
        </pc:sldMkLst>
        <pc:spChg chg="mod">
          <ac:chgData name="기범 박" userId="128ec02b-ece7-4d72-9a28-372649124317" providerId="ADAL" clId="{5F3D57B8-109E-4A05-8EB8-B7E1CA4728E5}" dt="2020-06-17T15:52:33.433" v="5"/>
          <ac:spMkLst>
            <pc:docMk/>
            <pc:sldMk cId="2589065101" sldId="325"/>
            <ac:spMk id="5" creationId="{783971AD-E01E-42B5-82B1-FBFD8E0B77EC}"/>
          </ac:spMkLst>
        </pc:spChg>
        <pc:spChg chg="mod">
          <ac:chgData name="기범 박" userId="128ec02b-ece7-4d72-9a28-372649124317" providerId="ADAL" clId="{5F3D57B8-109E-4A05-8EB8-B7E1CA4728E5}" dt="2020-06-19T02:08:41.641" v="74" actId="20577"/>
          <ac:spMkLst>
            <pc:docMk/>
            <pc:sldMk cId="2589065101" sldId="325"/>
            <ac:spMk id="9" creationId="{8912C9A3-52A5-8E4F-8C4C-9740C6502192}"/>
          </ac:spMkLst>
        </pc:spChg>
        <pc:spChg chg="mod">
          <ac:chgData name="기범 박" userId="128ec02b-ece7-4d72-9a28-372649124317" providerId="ADAL" clId="{5F3D57B8-109E-4A05-8EB8-B7E1CA4728E5}" dt="2020-06-19T02:08:38.179" v="68" actId="20577"/>
          <ac:spMkLst>
            <pc:docMk/>
            <pc:sldMk cId="2589065101" sldId="325"/>
            <ac:spMk id="15" creationId="{B73C8BB0-F467-5941-998D-2C4DAA4F9935}"/>
          </ac:spMkLst>
        </pc:spChg>
        <pc:spChg chg="mod">
          <ac:chgData name="기범 박" userId="128ec02b-ece7-4d72-9a28-372649124317" providerId="ADAL" clId="{5F3D57B8-109E-4A05-8EB8-B7E1CA4728E5}" dt="2020-06-19T02:08:46.150" v="78" actId="20577"/>
          <ac:spMkLst>
            <pc:docMk/>
            <pc:sldMk cId="2589065101" sldId="325"/>
            <ac:spMk id="17" creationId="{2B9EBB60-1153-3F4A-B5A6-3A810379B9FC}"/>
          </ac:spMkLst>
        </pc:spChg>
        <pc:spChg chg="mod">
          <ac:chgData name="기범 박" userId="128ec02b-ece7-4d72-9a28-372649124317" providerId="ADAL" clId="{5F3D57B8-109E-4A05-8EB8-B7E1CA4728E5}" dt="2020-06-19T02:08:58.450" v="103" actId="20577"/>
          <ac:spMkLst>
            <pc:docMk/>
            <pc:sldMk cId="2589065101" sldId="325"/>
            <ac:spMk id="18" creationId="{26902F95-DD2D-3A4A-9D97-EE09D59B0302}"/>
          </ac:spMkLst>
        </pc:spChg>
        <pc:spChg chg="mod">
          <ac:chgData name="기범 박" userId="128ec02b-ece7-4d72-9a28-372649124317" providerId="ADAL" clId="{5F3D57B8-109E-4A05-8EB8-B7E1CA4728E5}" dt="2020-06-19T02:09:05.713" v="126" actId="20577"/>
          <ac:spMkLst>
            <pc:docMk/>
            <pc:sldMk cId="2589065101" sldId="325"/>
            <ac:spMk id="19" creationId="{F7CDFF50-91AA-5942-89D1-02ADA2E824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9245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13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1762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5374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7091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4534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4714884"/>
            <a:ext cx="3071808" cy="11430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4572008"/>
            <a:ext cx="3071808" cy="142876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8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85918" y="1000108"/>
            <a:ext cx="5643602" cy="40719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2291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1187450" y="2287588"/>
            <a:ext cx="6840538" cy="1444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68436"/>
              </p:ext>
            </p:extLst>
          </p:nvPr>
        </p:nvGraphicFramePr>
        <p:xfrm>
          <a:off x="28575" y="7938"/>
          <a:ext cx="9078914" cy="487560"/>
        </p:xfrm>
        <a:graphic>
          <a:graphicData uri="http://schemas.openxmlformats.org/drawingml/2006/table">
            <a:tbl>
              <a:tblPr/>
              <a:tblGrid>
                <a:gridCol w="9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259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5638800"/>
            <a:ext cx="946150" cy="142875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hyperlink" Target="https://commons.wikimedia.org/wiki/File:Simpleicons_Business_pencil-striped-symbol-for-interface-edit-buttons.svg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hyperlink" Target="https://commons.wikimedia.org/wiki/File:Simpleicons_Business_pencil-striped-symbol-for-interface-edit-buttons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8.xml"/><Relationship Id="rId5" Type="http://schemas.openxmlformats.org/officeDocument/2006/relationships/hyperlink" Target="https://commons.wikimedia.org/wiki/File:Simpleicons_Business_pencil-striped-symbol-for-interface-edit-buttons.svg" TargetMode="External"/><Relationship Id="rId10" Type="http://schemas.openxmlformats.org/officeDocument/2006/relationships/hyperlink" Target="https://commons.wikimedia.org/wiki/File:Gear_1.sv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714375" y="1143000"/>
            <a:ext cx="7772400" cy="111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ko-KR" altLang="en-US" sz="3200" b="1" dirty="0" err="1">
                <a:ea typeface="HY헤드라인M" pitchFamily="18" charset="-127"/>
              </a:rPr>
              <a:t>인스타그램</a:t>
            </a:r>
            <a:r>
              <a:rPr lang="ko-KR" altLang="en-US" sz="3200" b="1" dirty="0">
                <a:ea typeface="HY헤드라인M" pitchFamily="18" charset="-127"/>
              </a:rPr>
              <a:t> 변형 블로그</a:t>
            </a:r>
            <a:r>
              <a:rPr lang="en-US" altLang="ko-KR" sz="3200" b="1" dirty="0">
                <a:ea typeface="HY헤드라인M" pitchFamily="18" charset="-127"/>
              </a:rPr>
              <a:t>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500063" y="4714875"/>
            <a:ext cx="3286125" cy="135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2020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30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572125" y="4572000"/>
            <a:ext cx="3071813" cy="1428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 공과대학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12191601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박기범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처음으로 페이지에 들어오면 보이는 화면입니다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큰 네모 테두리는 페이지 창입니다</a:t>
            </a:r>
            <a:r>
              <a:rPr lang="en-US" altLang="ko-KR" dirty="0"/>
              <a:t>.</a:t>
            </a:r>
            <a:r>
              <a:rPr lang="ko-KR" altLang="en-US" dirty="0"/>
              <a:t> 디자인적으로 이미지가 추가될 수는 있습니다</a:t>
            </a:r>
            <a:r>
              <a:rPr lang="en-US" altLang="ko-KR" dirty="0"/>
              <a:t>.)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페이지 접속 초기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start.jsp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페이지 로그인 뷰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박기범</a:t>
            </a:r>
            <a:r>
              <a:rPr lang="en-US" altLang="ko-KR" sz="900" dirty="0"/>
              <a:t>(12191601)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2020-03-28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D88100-D658-E64D-84DB-6688A5F0F8C9}"/>
              </a:ext>
            </a:extLst>
          </p:cNvPr>
          <p:cNvSpPr/>
          <p:nvPr/>
        </p:nvSpPr>
        <p:spPr bwMode="auto">
          <a:xfrm>
            <a:off x="395536" y="764704"/>
            <a:ext cx="8352928" cy="439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D04AC-77DF-6346-8C92-0CA9E9EB692D}"/>
              </a:ext>
            </a:extLst>
          </p:cNvPr>
          <p:cNvSpPr txBox="1"/>
          <p:nvPr/>
        </p:nvSpPr>
        <p:spPr>
          <a:xfrm>
            <a:off x="3347864" y="233951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02D7A-B62F-1C4A-8A8E-91ED0E1FA81B}"/>
              </a:ext>
            </a:extLst>
          </p:cNvPr>
          <p:cNvSpPr txBox="1"/>
          <p:nvPr/>
        </p:nvSpPr>
        <p:spPr>
          <a:xfrm>
            <a:off x="3347864" y="264210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비밀번호</a:t>
            </a:r>
            <a:endParaRPr kumimoji="1"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0107648-70BE-7542-843D-4D0FDFAF401A}"/>
              </a:ext>
            </a:extLst>
          </p:cNvPr>
          <p:cNvSpPr/>
          <p:nvPr/>
        </p:nvSpPr>
        <p:spPr bwMode="auto">
          <a:xfrm>
            <a:off x="3419872" y="908720"/>
            <a:ext cx="2304256" cy="41044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50A32AA-63D4-4548-8FC0-00308CC87DD9}"/>
              </a:ext>
            </a:extLst>
          </p:cNvPr>
          <p:cNvSpPr/>
          <p:nvPr/>
        </p:nvSpPr>
        <p:spPr bwMode="auto">
          <a:xfrm>
            <a:off x="3995936" y="2340038"/>
            <a:ext cx="1512168" cy="215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085024B-04BB-6246-9E2C-816B39DDFB85}"/>
              </a:ext>
            </a:extLst>
          </p:cNvPr>
          <p:cNvSpPr/>
          <p:nvPr/>
        </p:nvSpPr>
        <p:spPr bwMode="auto">
          <a:xfrm>
            <a:off x="3995936" y="2642621"/>
            <a:ext cx="1512168" cy="215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E2E43F-CECA-A644-B07C-1BC7DC41038B}"/>
              </a:ext>
            </a:extLst>
          </p:cNvPr>
          <p:cNvSpPr txBox="1"/>
          <p:nvPr/>
        </p:nvSpPr>
        <p:spPr>
          <a:xfrm>
            <a:off x="4328973" y="3467238"/>
            <a:ext cx="558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rgbClr val="0070C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77B1-7F34-8E40-AB8B-19AE127BB4C5}"/>
              </a:ext>
            </a:extLst>
          </p:cNvPr>
          <p:cNvSpPr txBox="1"/>
          <p:nvPr/>
        </p:nvSpPr>
        <p:spPr>
          <a:xfrm>
            <a:off x="3995936" y="364696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rgbClr val="0070C0"/>
                </a:solidFill>
              </a:rPr>
              <a:t>회원가입</a:t>
            </a:r>
            <a:endParaRPr kumimoji="1" lang="ko-Kore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22" name="타원 7">
            <a:extLst>
              <a:ext uri="{FF2B5EF4-FFF2-40B4-BE49-F238E27FC236}">
                <a16:creationId xmlns:a16="http://schemas.microsoft.com/office/drawing/2014/main" id="{349BFB07-7AB3-0641-AF75-16C6A652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00" y="65671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493BAC3-F44E-024D-8E55-47BCFEE5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973" y="3504873"/>
            <a:ext cx="558062" cy="35753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" name="타원 7">
            <a:extLst>
              <a:ext uri="{FF2B5EF4-FFF2-40B4-BE49-F238E27FC236}">
                <a16:creationId xmlns:a16="http://schemas.microsoft.com/office/drawing/2014/main" id="{D43A2D63-692C-3841-9780-DE5CA931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973" y="341295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0" name="타원 7">
            <a:extLst>
              <a:ext uri="{FF2B5EF4-FFF2-40B4-BE49-F238E27FC236}">
                <a16:creationId xmlns:a16="http://schemas.microsoft.com/office/drawing/2014/main" id="{93F5FA3D-DBC5-5447-A9E1-14C99261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45368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5B881477-B854-E14F-BE2E-90BE6BCF5A29}"/>
              </a:ext>
            </a:extLst>
          </p:cNvPr>
          <p:cNvSpPr txBox="1">
            <a:spLocks/>
          </p:cNvSpPr>
          <p:nvPr/>
        </p:nvSpPr>
        <p:spPr>
          <a:xfrm>
            <a:off x="539552" y="6410071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로그인하면 </a:t>
            </a:r>
            <a:r>
              <a:rPr lang="ko-KR" altLang="en-US" kern="0"/>
              <a:t>일반 </a:t>
            </a:r>
            <a:r>
              <a:rPr lang="en-US" altLang="ko-KR" kern="0" dirty="0"/>
              <a:t>/ </a:t>
            </a:r>
            <a:r>
              <a:rPr lang="ko-KR" altLang="en-US" kern="0" dirty="0"/>
              <a:t>관리자 로그인 입니다</a:t>
            </a:r>
            <a:r>
              <a:rPr lang="en-US" altLang="ko-KR" kern="0" dirty="0"/>
              <a:t>.</a:t>
            </a:r>
            <a:r>
              <a:rPr lang="ko-KR" altLang="en-US" kern="0" dirty="0"/>
              <a:t> 회원가입 기능으로 회원 가입을 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2" name="직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E209BDC6-2D54-7243-BB7E-C5EE03AE7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359876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CFF07283-BECC-7A40-9632-5F990097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181" y="305670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6" name="꺾인 연결선 58">
            <a:extLst>
              <a:ext uri="{FF2B5EF4-FFF2-40B4-BE49-F238E27FC236}">
                <a16:creationId xmlns:a16="http://schemas.microsoft.com/office/drawing/2014/main" id="{FBDF3BC5-FCC0-474E-80AD-1066A14A3218}"/>
              </a:ext>
            </a:extLst>
          </p:cNvPr>
          <p:cNvCxnSpPr>
            <a:cxnSpLocks noChangeShapeType="1"/>
            <a:stCxn id="28" idx="0"/>
            <a:endCxn id="35" idx="1"/>
          </p:cNvCxnSpPr>
          <p:nvPr/>
        </p:nvCxnSpPr>
        <p:spPr bwMode="auto">
          <a:xfrm rot="5400000" flipH="1" flipV="1">
            <a:off x="4924483" y="2848176"/>
            <a:ext cx="340218" cy="973177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16">
            <a:extLst>
              <a:ext uri="{FF2B5EF4-FFF2-40B4-BE49-F238E27FC236}">
                <a16:creationId xmlns:a16="http://schemas.microsoft.com/office/drawing/2014/main" id="{A96F1900-DC10-6C47-B778-0975DB14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877" y="3652715"/>
            <a:ext cx="556157" cy="21544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33" name="꺾인 연결선 58">
            <a:extLst>
              <a:ext uri="{FF2B5EF4-FFF2-40B4-BE49-F238E27FC236}">
                <a16:creationId xmlns:a16="http://schemas.microsoft.com/office/drawing/2014/main" id="{74509932-463E-6D41-A30D-85ABE6F85F30}"/>
              </a:ext>
            </a:extLst>
          </p:cNvPr>
          <p:cNvCxnSpPr>
            <a:cxnSpLocks noChangeShapeType="1"/>
            <a:endCxn id="32" idx="1"/>
          </p:cNvCxnSpPr>
          <p:nvPr/>
        </p:nvCxnSpPr>
        <p:spPr bwMode="auto">
          <a:xfrm flipV="1">
            <a:off x="4828902" y="3706713"/>
            <a:ext cx="895226" cy="762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직사각형 6">
            <a:extLst>
              <a:ext uri="{FF2B5EF4-FFF2-40B4-BE49-F238E27FC236}">
                <a16:creationId xmlns:a16="http://schemas.microsoft.com/office/drawing/2014/main" id="{E7980428-89A1-AC45-933D-7B3459B4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5" y="102196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3,6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2" name="꺾인 연결선 7">
            <a:extLst>
              <a:ext uri="{FF2B5EF4-FFF2-40B4-BE49-F238E27FC236}">
                <a16:creationId xmlns:a16="http://schemas.microsoft.com/office/drawing/2014/main" id="{3FB7C3E7-C273-A84A-A72C-4A47C29B8D03}"/>
              </a:ext>
            </a:extLst>
          </p:cNvPr>
          <p:cNvCxnSpPr>
            <a:cxnSpLocks noChangeShapeType="1"/>
            <a:stCxn id="41" idx="3"/>
          </p:cNvCxnSpPr>
          <p:nvPr/>
        </p:nvCxnSpPr>
        <p:spPr bwMode="auto">
          <a:xfrm>
            <a:off x="279450" y="1129911"/>
            <a:ext cx="476126" cy="2425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회원가입을 입력할 때 나오는 페이지입니다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회원가입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join.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박기범</a:t>
            </a:r>
            <a:r>
              <a:rPr lang="en-US" altLang="ko-KR" sz="900" dirty="0"/>
              <a:t>(12191601)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2020-03-28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AC2308-DF2E-A74B-8C65-1B44890DE379}"/>
              </a:ext>
            </a:extLst>
          </p:cNvPr>
          <p:cNvSpPr/>
          <p:nvPr/>
        </p:nvSpPr>
        <p:spPr bwMode="auto">
          <a:xfrm>
            <a:off x="395536" y="764704"/>
            <a:ext cx="8352928" cy="439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B2739-5907-B24C-80B1-3E1222D46A8E}"/>
              </a:ext>
            </a:extLst>
          </p:cNvPr>
          <p:cNvSpPr txBox="1"/>
          <p:nvPr/>
        </p:nvSpPr>
        <p:spPr>
          <a:xfrm>
            <a:off x="3040804" y="331494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닉네임</a:t>
            </a:r>
            <a:endParaRPr kumimoji="1" lang="ko-Kore-KR" alt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637D3C-04DD-DC41-9DA6-1A0476E1C785}"/>
              </a:ext>
            </a:extLst>
          </p:cNvPr>
          <p:cNvSpPr txBox="1"/>
          <p:nvPr/>
        </p:nvSpPr>
        <p:spPr>
          <a:xfrm>
            <a:off x="3040804" y="361699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생년월일</a:t>
            </a:r>
            <a:endParaRPr kumimoji="1" lang="ko-Kore-KR" alt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FAE7D7-3DD1-B44B-8B8A-453E173B9551}"/>
              </a:ext>
            </a:extLst>
          </p:cNvPr>
          <p:cNvSpPr txBox="1"/>
          <p:nvPr/>
        </p:nvSpPr>
        <p:spPr>
          <a:xfrm>
            <a:off x="3040804" y="391903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성별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807C57-42ED-464F-B16F-9EDCEEE4515B}"/>
              </a:ext>
            </a:extLst>
          </p:cNvPr>
          <p:cNvSpPr txBox="1"/>
          <p:nvPr/>
        </p:nvSpPr>
        <p:spPr>
          <a:xfrm>
            <a:off x="3035226" y="42232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000" dirty="0"/>
              <a:t>이름</a:t>
            </a:r>
            <a:endParaRPr kumimoji="1" lang="ko-Kore-KR" altLang="en-US" sz="10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872E4FB-D6DF-0141-8405-866A50D3C339}"/>
              </a:ext>
            </a:extLst>
          </p:cNvPr>
          <p:cNvSpPr/>
          <p:nvPr/>
        </p:nvSpPr>
        <p:spPr bwMode="auto">
          <a:xfrm>
            <a:off x="3755306" y="3314944"/>
            <a:ext cx="1603508" cy="246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3501EB1-E0DB-8740-AF22-166C22155521}"/>
              </a:ext>
            </a:extLst>
          </p:cNvPr>
          <p:cNvSpPr/>
          <p:nvPr/>
        </p:nvSpPr>
        <p:spPr bwMode="auto">
          <a:xfrm>
            <a:off x="3750032" y="4219340"/>
            <a:ext cx="1603508" cy="246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C49DE0-7B7F-AF49-A0A2-A41DC0607688}"/>
              </a:ext>
            </a:extLst>
          </p:cNvPr>
          <p:cNvSpPr txBox="1"/>
          <p:nvPr/>
        </p:nvSpPr>
        <p:spPr>
          <a:xfrm>
            <a:off x="3905594" y="4526727"/>
            <a:ext cx="91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400" dirty="0"/>
              <a:t>가입</a:t>
            </a:r>
            <a:endParaRPr kumimoji="1"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95EA7A-D4C7-AF47-8175-4626B85CDD2F}"/>
              </a:ext>
            </a:extLst>
          </p:cNvPr>
          <p:cNvSpPr/>
          <p:nvPr/>
        </p:nvSpPr>
        <p:spPr bwMode="auto">
          <a:xfrm>
            <a:off x="3040500" y="836712"/>
            <a:ext cx="2467604" cy="41044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타원 7">
            <a:extLst>
              <a:ext uri="{FF2B5EF4-FFF2-40B4-BE49-F238E27FC236}">
                <a16:creationId xmlns:a16="http://schemas.microsoft.com/office/drawing/2014/main" id="{C62A3E43-09C1-1440-8436-8D4187CE4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500" y="254172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7E8734-6510-2C43-9324-6E9D9E5809C5}"/>
              </a:ext>
            </a:extLst>
          </p:cNvPr>
          <p:cNvSpPr txBox="1"/>
          <p:nvPr/>
        </p:nvSpPr>
        <p:spPr>
          <a:xfrm>
            <a:off x="3767714" y="3653546"/>
            <a:ext cx="66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70D366-7662-694B-ABA8-E6C680A16B0A}"/>
              </a:ext>
            </a:extLst>
          </p:cNvPr>
          <p:cNvSpPr txBox="1"/>
          <p:nvPr/>
        </p:nvSpPr>
        <p:spPr>
          <a:xfrm>
            <a:off x="4372662" y="3653546"/>
            <a:ext cx="388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543238-F731-2547-848C-AC03D8030CDF}"/>
              </a:ext>
            </a:extLst>
          </p:cNvPr>
          <p:cNvSpPr txBox="1"/>
          <p:nvPr/>
        </p:nvSpPr>
        <p:spPr>
          <a:xfrm>
            <a:off x="4775583" y="3653443"/>
            <a:ext cx="517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20</a:t>
            </a:r>
            <a:r>
              <a:rPr kumimoji="1" lang="ko-KR" altLang="en-US" dirty="0"/>
              <a:t>일</a:t>
            </a:r>
            <a:endParaRPr kumimoji="1"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9B19C-7EAC-0947-9687-377E49582766}"/>
              </a:ext>
            </a:extLst>
          </p:cNvPr>
          <p:cNvSpPr/>
          <p:nvPr/>
        </p:nvSpPr>
        <p:spPr bwMode="auto">
          <a:xfrm>
            <a:off x="3767714" y="3982471"/>
            <a:ext cx="150940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3EC14C-D917-9B4B-8725-1635EF3FC564}"/>
              </a:ext>
            </a:extLst>
          </p:cNvPr>
          <p:cNvSpPr/>
          <p:nvPr/>
        </p:nvSpPr>
        <p:spPr bwMode="auto">
          <a:xfrm>
            <a:off x="4551786" y="3982471"/>
            <a:ext cx="150940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3C7A3-5C14-1F47-AB9E-C98A4475D773}"/>
              </a:ext>
            </a:extLst>
          </p:cNvPr>
          <p:cNvSpPr txBox="1"/>
          <p:nvPr/>
        </p:nvSpPr>
        <p:spPr>
          <a:xfrm>
            <a:off x="4098627" y="3934426"/>
            <a:ext cx="170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F70287-FA0B-774D-9270-67DCABE11884}"/>
              </a:ext>
            </a:extLst>
          </p:cNvPr>
          <p:cNvSpPr txBox="1"/>
          <p:nvPr/>
        </p:nvSpPr>
        <p:spPr>
          <a:xfrm>
            <a:off x="4968608" y="3936391"/>
            <a:ext cx="170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여</a:t>
            </a:r>
            <a:endParaRPr kumimoji="1" lang="ko-Kore-KR" altLang="en-US" dirty="0"/>
          </a:p>
        </p:txBody>
      </p:sp>
      <p:sp>
        <p:nvSpPr>
          <p:cNvPr id="50" name="타원 7">
            <a:extLst>
              <a:ext uri="{FF2B5EF4-FFF2-40B4-BE49-F238E27FC236}">
                <a16:creationId xmlns:a16="http://schemas.microsoft.com/office/drawing/2014/main" id="{55830751-C8BC-0B4E-B2C4-73307E7D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39" y="68125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9B452B60-FA8D-B745-8A3D-D483C4E9D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592" y="2446794"/>
            <a:ext cx="1476958" cy="1632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/>
              <a:t> 비밀번호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닉네임등을</a:t>
            </a:r>
            <a:r>
              <a:rPr lang="ko-KR" altLang="en-US" dirty="0"/>
              <a:t> 입력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기본정보를 입력할 수 있습니다</a:t>
            </a:r>
            <a:r>
              <a:rPr lang="en-US" altLang="ko-KR" dirty="0"/>
              <a:t>.</a:t>
            </a:r>
          </a:p>
        </p:txBody>
      </p:sp>
      <p:sp>
        <p:nvSpPr>
          <p:cNvPr id="51" name="타원 7">
            <a:extLst>
              <a:ext uri="{FF2B5EF4-FFF2-40B4-BE49-F238E27FC236}">
                <a16:creationId xmlns:a16="http://schemas.microsoft.com/office/drawing/2014/main" id="{CFECE7A9-32A4-004A-951D-417785B19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235679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0576A9-525F-4241-B3F4-5570816EC2B3}"/>
              </a:ext>
            </a:extLst>
          </p:cNvPr>
          <p:cNvSpPr txBox="1"/>
          <p:nvPr/>
        </p:nvSpPr>
        <p:spPr>
          <a:xfrm>
            <a:off x="3035226" y="270129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아이디</a:t>
            </a:r>
            <a:endParaRPr kumimoji="1" lang="ko-Kore-KR" altLang="en-US" sz="900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C7278F17-B246-9541-9854-1283D5B8E85A}"/>
              </a:ext>
            </a:extLst>
          </p:cNvPr>
          <p:cNvSpPr/>
          <p:nvPr/>
        </p:nvSpPr>
        <p:spPr bwMode="auto">
          <a:xfrm>
            <a:off x="3750032" y="2701298"/>
            <a:ext cx="1603508" cy="246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7E2E7-2F12-FA40-8692-83EBBAFD2D39}"/>
              </a:ext>
            </a:extLst>
          </p:cNvPr>
          <p:cNvSpPr txBox="1"/>
          <p:nvPr/>
        </p:nvSpPr>
        <p:spPr>
          <a:xfrm>
            <a:off x="3028073" y="301244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비밀번호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65DCEED7-2944-9A4A-B6B5-EDF088DFAFFE}"/>
              </a:ext>
            </a:extLst>
          </p:cNvPr>
          <p:cNvSpPr/>
          <p:nvPr/>
        </p:nvSpPr>
        <p:spPr bwMode="auto">
          <a:xfrm>
            <a:off x="3742879" y="2998477"/>
            <a:ext cx="1603508" cy="246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6">
            <a:extLst>
              <a:ext uri="{FF2B5EF4-FFF2-40B4-BE49-F238E27FC236}">
                <a16:creationId xmlns:a16="http://schemas.microsoft.com/office/drawing/2014/main" id="{9F6729E6-5832-6845-A581-6194D7299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5" y="102196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8" name="꺾인 연결선 7">
            <a:extLst>
              <a:ext uri="{FF2B5EF4-FFF2-40B4-BE49-F238E27FC236}">
                <a16:creationId xmlns:a16="http://schemas.microsoft.com/office/drawing/2014/main" id="{D326D6C0-F292-3543-A77B-A9A134EF3F7A}"/>
              </a:ext>
            </a:extLst>
          </p:cNvPr>
          <p:cNvCxnSpPr>
            <a:cxnSpLocks noChangeShapeType="1"/>
            <a:stCxn id="57" idx="3"/>
          </p:cNvCxnSpPr>
          <p:nvPr/>
        </p:nvCxnSpPr>
        <p:spPr bwMode="auto">
          <a:xfrm>
            <a:off x="279450" y="1129911"/>
            <a:ext cx="476126" cy="2425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6D77AD57-E26B-3C4A-9659-5444FACF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845" y="476511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2" name="꺾인 연결선 58">
            <a:extLst>
              <a:ext uri="{FF2B5EF4-FFF2-40B4-BE49-F238E27FC236}">
                <a16:creationId xmlns:a16="http://schemas.microsoft.com/office/drawing/2014/main" id="{FDD96C51-9B71-8C4D-959B-76D72970CA8D}"/>
              </a:ext>
            </a:extLst>
          </p:cNvPr>
          <p:cNvCxnSpPr>
            <a:cxnSpLocks noChangeShapeType="1"/>
            <a:stCxn id="39" idx="2"/>
            <a:endCxn id="61" idx="1"/>
          </p:cNvCxnSpPr>
          <p:nvPr/>
        </p:nvCxnSpPr>
        <p:spPr bwMode="auto">
          <a:xfrm rot="16200000" flipH="1">
            <a:off x="4873049" y="4326266"/>
            <a:ext cx="38558" cy="1055034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677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일반 </a:t>
            </a:r>
            <a:r>
              <a:rPr lang="ko-KR" altLang="en-US" dirty="0" err="1"/>
              <a:t>로그인을</a:t>
            </a:r>
            <a:r>
              <a:rPr lang="ko-KR" altLang="en-US" dirty="0"/>
              <a:t> 진행하면 나타나는 화면입니다</a:t>
            </a:r>
            <a:r>
              <a:rPr lang="en-US" altLang="ko-KR" dirty="0"/>
              <a:t>.</a:t>
            </a:r>
            <a:r>
              <a:rPr lang="ko-KR" altLang="en-US" dirty="0"/>
              <a:t> 다른 회원들의 글을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 후 메인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main.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박기범</a:t>
            </a:r>
            <a:r>
              <a:rPr lang="en-US" altLang="ko-KR" sz="900" dirty="0"/>
              <a:t>(12191601)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2020-03-28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09F946-567A-2347-9A23-89CB017832E1}"/>
              </a:ext>
            </a:extLst>
          </p:cNvPr>
          <p:cNvSpPr/>
          <p:nvPr/>
        </p:nvSpPr>
        <p:spPr bwMode="auto">
          <a:xfrm>
            <a:off x="395536" y="764704"/>
            <a:ext cx="8352928" cy="439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28C40-1549-DE4C-AE6B-BDAA5EE2ADAF}"/>
              </a:ext>
            </a:extLst>
          </p:cNvPr>
          <p:cNvSpPr txBox="1"/>
          <p:nvPr/>
        </p:nvSpPr>
        <p:spPr>
          <a:xfrm>
            <a:off x="6872856" y="1087869"/>
            <a:ext cx="140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000" dirty="0"/>
              <a:t>Personal Nickname</a:t>
            </a:r>
            <a:endParaRPr kumimoji="1" lang="ko-Kore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D7FB9-25E6-CA49-8B65-F9489825C2E7}"/>
              </a:ext>
            </a:extLst>
          </p:cNvPr>
          <p:cNvSpPr txBox="1"/>
          <p:nvPr/>
        </p:nvSpPr>
        <p:spPr>
          <a:xfrm>
            <a:off x="7054121" y="135839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일반</a:t>
            </a:r>
            <a:r>
              <a:rPr kumimoji="1" lang="ko-KR" altLang="en-US" sz="1000" dirty="0"/>
              <a:t> 회원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4AF47-D148-4D49-8550-4D43B530827E}"/>
              </a:ext>
            </a:extLst>
          </p:cNvPr>
          <p:cNvSpPr txBox="1"/>
          <p:nvPr/>
        </p:nvSpPr>
        <p:spPr>
          <a:xfrm>
            <a:off x="6752168" y="1697174"/>
            <a:ext cx="556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b="1" dirty="0">
                <a:solidFill>
                  <a:srgbClr val="0070C0"/>
                </a:solidFill>
              </a:rPr>
              <a:t>로그아웃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86CC8-979A-7843-895C-55DA45C96E82}"/>
              </a:ext>
            </a:extLst>
          </p:cNvPr>
          <p:cNvSpPr txBox="1"/>
          <p:nvPr/>
        </p:nvSpPr>
        <p:spPr>
          <a:xfrm>
            <a:off x="7662572" y="1687015"/>
            <a:ext cx="795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b="1" dirty="0">
                <a:solidFill>
                  <a:srgbClr val="0070C0"/>
                </a:solidFill>
              </a:rPr>
              <a:t>회원정보수정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840EDC-B72C-E349-A7E3-F416E11FD762}"/>
              </a:ext>
            </a:extLst>
          </p:cNvPr>
          <p:cNvSpPr/>
          <p:nvPr/>
        </p:nvSpPr>
        <p:spPr bwMode="auto">
          <a:xfrm>
            <a:off x="1907704" y="1052736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1E0374-B975-B94F-B086-0270D3FF5A95}"/>
              </a:ext>
            </a:extLst>
          </p:cNvPr>
          <p:cNvSpPr/>
          <p:nvPr/>
        </p:nvSpPr>
        <p:spPr bwMode="auto">
          <a:xfrm>
            <a:off x="1907704" y="2525623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0694FD-4E20-904E-A0A7-2730AD22C911}"/>
              </a:ext>
            </a:extLst>
          </p:cNvPr>
          <p:cNvSpPr/>
          <p:nvPr/>
        </p:nvSpPr>
        <p:spPr bwMode="auto">
          <a:xfrm>
            <a:off x="1907704" y="4005064"/>
            <a:ext cx="4032448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216F5-C411-7A47-8133-CE649C2AF63C}"/>
              </a:ext>
            </a:extLst>
          </p:cNvPr>
          <p:cNvSpPr txBox="1"/>
          <p:nvPr/>
        </p:nvSpPr>
        <p:spPr>
          <a:xfrm>
            <a:off x="2375756" y="1607894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endParaRPr kumimoji="1" lang="ko-Kore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E4E52-7DC5-AA4C-BC4E-CAA6B4DBAA0E}"/>
              </a:ext>
            </a:extLst>
          </p:cNvPr>
          <p:cNvSpPr txBox="1"/>
          <p:nvPr/>
        </p:nvSpPr>
        <p:spPr>
          <a:xfrm>
            <a:off x="2362002" y="3076674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endParaRPr kumimoji="1" lang="ko-Kore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60460D-D630-8542-975D-151FA4EF4556}"/>
              </a:ext>
            </a:extLst>
          </p:cNvPr>
          <p:cNvSpPr txBox="1"/>
          <p:nvPr/>
        </p:nvSpPr>
        <p:spPr>
          <a:xfrm>
            <a:off x="2362002" y="4482606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en-US" altLang="ko-KR" sz="1000" dirty="0"/>
              <a:t>3</a:t>
            </a:r>
            <a:endParaRPr kumimoji="1" lang="ko-Kore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5030A0-E746-E742-96AE-44E100FF68DC}"/>
              </a:ext>
            </a:extLst>
          </p:cNvPr>
          <p:cNvSpPr txBox="1"/>
          <p:nvPr/>
        </p:nvSpPr>
        <p:spPr>
          <a:xfrm>
            <a:off x="1907704" y="1059390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제목 </a:t>
            </a:r>
            <a:r>
              <a:rPr lang="en-US" altLang="ko-KR" dirty="0"/>
              <a:t>|</a:t>
            </a:r>
            <a:r>
              <a:rPr lang="ko-KR" altLang="en-US" dirty="0"/>
              <a:t>작성자 </a:t>
            </a:r>
            <a:r>
              <a:rPr kumimoji="1" lang="en-US" altLang="ko-KR" dirty="0"/>
              <a:t>| </a:t>
            </a:r>
            <a:r>
              <a:rPr kumimoji="1" lang="ko-KR" altLang="en-US" dirty="0"/>
              <a:t>게시 날짜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204D8B-B266-7949-AFCD-F06C106D978D}"/>
              </a:ext>
            </a:extLst>
          </p:cNvPr>
          <p:cNvSpPr txBox="1"/>
          <p:nvPr/>
        </p:nvSpPr>
        <p:spPr>
          <a:xfrm>
            <a:off x="1907704" y="2540505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게시 날짜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EB4020-A226-DF43-8F29-48E9A3EFEE4E}"/>
              </a:ext>
            </a:extLst>
          </p:cNvPr>
          <p:cNvSpPr txBox="1"/>
          <p:nvPr/>
        </p:nvSpPr>
        <p:spPr>
          <a:xfrm>
            <a:off x="1907704" y="3998510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게시 날짜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70426-0B02-324C-A09F-99AFB5FE75A0}"/>
              </a:ext>
            </a:extLst>
          </p:cNvPr>
          <p:cNvSpPr txBox="1"/>
          <p:nvPr/>
        </p:nvSpPr>
        <p:spPr>
          <a:xfrm>
            <a:off x="1907704" y="2136867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0070C0"/>
                </a:solidFill>
              </a:rPr>
              <a:t>댓글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수정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삭제</a:t>
            </a:r>
            <a:endParaRPr kumimoji="1" lang="ko-Kore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488C0-9533-BF4C-9EBA-55843E683F3D}"/>
              </a:ext>
            </a:extLst>
          </p:cNvPr>
          <p:cNvSpPr txBox="1"/>
          <p:nvPr/>
        </p:nvSpPr>
        <p:spPr>
          <a:xfrm>
            <a:off x="1907704" y="3612877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댓글 </a:t>
            </a:r>
            <a:r>
              <a:rPr lang="en-US" altLang="ko-KR" dirty="0"/>
              <a:t>|</a:t>
            </a:r>
            <a:r>
              <a:rPr lang="ko-KR" altLang="en-US" dirty="0"/>
              <a:t> 수정 </a:t>
            </a:r>
            <a:r>
              <a:rPr lang="en-US" altLang="ko-KR" dirty="0"/>
              <a:t>|</a:t>
            </a:r>
            <a:r>
              <a:rPr lang="ko-KR" altLang="en-US" dirty="0"/>
              <a:t> 삭제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625CE7-632F-A94D-BC49-BED8DAAAC35D}"/>
              </a:ext>
            </a:extLst>
          </p:cNvPr>
          <p:cNvSpPr txBox="1"/>
          <p:nvPr/>
        </p:nvSpPr>
        <p:spPr>
          <a:xfrm>
            <a:off x="1907704" y="4941748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댓글 </a:t>
            </a:r>
            <a:r>
              <a:rPr lang="en-US" altLang="ko-KR" dirty="0"/>
              <a:t>|</a:t>
            </a:r>
            <a:r>
              <a:rPr lang="ko-KR" altLang="en-US" dirty="0"/>
              <a:t> 수정 </a:t>
            </a:r>
            <a:r>
              <a:rPr lang="en-US" altLang="ko-KR" dirty="0"/>
              <a:t>|</a:t>
            </a:r>
            <a:r>
              <a:rPr lang="ko-KR" altLang="en-US" dirty="0"/>
              <a:t> 삭제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664D9-621B-1944-B7DD-030CAC6B3F69}"/>
              </a:ext>
            </a:extLst>
          </p:cNvPr>
          <p:cNvSpPr txBox="1"/>
          <p:nvPr/>
        </p:nvSpPr>
        <p:spPr>
          <a:xfrm>
            <a:off x="355694" y="852681"/>
            <a:ext cx="795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700" b="1" dirty="0">
                <a:solidFill>
                  <a:srgbClr val="0070C0"/>
                </a:solidFill>
              </a:rPr>
              <a:t>Home</a:t>
            </a:r>
            <a:endParaRPr kumimoji="1" lang="ko-Kore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31" name="직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A86AD609-3870-6447-A43E-C4E0AA49B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41" y="157114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2" name="꺾인 연결선 58">
            <a:extLst>
              <a:ext uri="{FF2B5EF4-FFF2-40B4-BE49-F238E27FC236}">
                <a16:creationId xmlns:a16="http://schemas.microsoft.com/office/drawing/2014/main" id="{5B53AB6B-497E-1947-AA08-2FABB9DCA698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16200000" flipH="1">
            <a:off x="595502" y="1210890"/>
            <a:ext cx="534255" cy="217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2EEEFA02-4F62-574C-9F35-CFFD74123E53}"/>
              </a:ext>
            </a:extLst>
          </p:cNvPr>
          <p:cNvSpPr/>
          <p:nvPr/>
        </p:nvSpPr>
        <p:spPr bwMode="auto">
          <a:xfrm>
            <a:off x="8214993" y="4728827"/>
            <a:ext cx="427083" cy="3675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F3C1FEE-4BAF-DD4E-A622-0B29A7407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64156" y="4802610"/>
            <a:ext cx="221898" cy="221898"/>
          </a:xfrm>
          <a:prstGeom prst="rect">
            <a:avLst/>
          </a:prstGeom>
        </p:spPr>
      </p:pic>
      <p:sp>
        <p:nvSpPr>
          <p:cNvPr id="44" name="직사각형 10">
            <a:hlinkClick r:id="rId6" action="ppaction://hlinksldjump"/>
            <a:extLst>
              <a:ext uri="{FF2B5EF4-FFF2-40B4-BE49-F238E27FC236}">
                <a16:creationId xmlns:a16="http://schemas.microsoft.com/office/drawing/2014/main" id="{7BCEEE9B-3BD1-034E-A779-8F798DC48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044" y="433838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5" name="꺾인 연결선 58">
            <a:extLst>
              <a:ext uri="{FF2B5EF4-FFF2-40B4-BE49-F238E27FC236}">
                <a16:creationId xmlns:a16="http://schemas.microsoft.com/office/drawing/2014/main" id="{B4A99F3A-636C-094E-BF44-6A6CE958ED24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rot="16200000" flipV="1">
            <a:off x="7944791" y="4245082"/>
            <a:ext cx="281394" cy="686095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34A8A1-320F-3844-9C3C-FDCFE1CDBC48}"/>
              </a:ext>
            </a:extLst>
          </p:cNvPr>
          <p:cNvSpPr/>
          <p:nvPr/>
        </p:nvSpPr>
        <p:spPr bwMode="auto">
          <a:xfrm>
            <a:off x="4932040" y="2136867"/>
            <a:ext cx="1008112" cy="2120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779CAD-4679-DE4A-B8AE-7A4F7EA706D1}"/>
              </a:ext>
            </a:extLst>
          </p:cNvPr>
          <p:cNvSpPr/>
          <p:nvPr/>
        </p:nvSpPr>
        <p:spPr bwMode="auto">
          <a:xfrm>
            <a:off x="1835696" y="980728"/>
            <a:ext cx="4176464" cy="143093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217ECA-8D0E-4442-B818-E5ED5B4E5BFA}"/>
              </a:ext>
            </a:extLst>
          </p:cNvPr>
          <p:cNvSpPr/>
          <p:nvPr/>
        </p:nvSpPr>
        <p:spPr bwMode="auto">
          <a:xfrm>
            <a:off x="1941438" y="1060990"/>
            <a:ext cx="3242630" cy="2287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타원 7">
            <a:extLst>
              <a:ext uri="{FF2B5EF4-FFF2-40B4-BE49-F238E27FC236}">
                <a16:creationId xmlns:a16="http://schemas.microsoft.com/office/drawing/2014/main" id="{E6BED3B8-3205-F04B-A507-17621E8FF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55" y="91241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3F6E0E-3B8D-564D-B9FF-5F422EC6AE66}"/>
              </a:ext>
            </a:extLst>
          </p:cNvPr>
          <p:cNvSpPr/>
          <p:nvPr/>
        </p:nvSpPr>
        <p:spPr bwMode="auto">
          <a:xfrm>
            <a:off x="6444208" y="980728"/>
            <a:ext cx="2192391" cy="10081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10">
            <a:hlinkClick r:id="rId7" action="ppaction://hlinksldjump"/>
            <a:extLst>
              <a:ext uri="{FF2B5EF4-FFF2-40B4-BE49-F238E27FC236}">
                <a16:creationId xmlns:a16="http://schemas.microsoft.com/office/drawing/2014/main" id="{C0A5A911-D5AF-AC42-BAF6-643D5256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078" y="240163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6" name="꺾인 연결선 58">
            <a:extLst>
              <a:ext uri="{FF2B5EF4-FFF2-40B4-BE49-F238E27FC236}">
                <a16:creationId xmlns:a16="http://schemas.microsoft.com/office/drawing/2014/main" id="{623BA043-9567-6F48-B520-DA827CDD921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160859" y="1912653"/>
            <a:ext cx="525469" cy="47255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직사각형 10">
            <a:hlinkClick r:id="rId8" action="ppaction://hlinksldjump"/>
            <a:extLst>
              <a:ext uri="{FF2B5EF4-FFF2-40B4-BE49-F238E27FC236}">
                <a16:creationId xmlns:a16="http://schemas.microsoft.com/office/drawing/2014/main" id="{CA287992-8B50-D948-BA00-16B20CD8B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070" y="239895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9" name="꺾인 연결선 58">
            <a:extLst>
              <a:ext uri="{FF2B5EF4-FFF2-40B4-BE49-F238E27FC236}">
                <a16:creationId xmlns:a16="http://schemas.microsoft.com/office/drawing/2014/main" id="{29399244-13C6-EA4B-8CDB-7E7113AB93B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987431" y="2038702"/>
            <a:ext cx="534255" cy="217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24">
            <a:extLst>
              <a:ext uri="{FF2B5EF4-FFF2-40B4-BE49-F238E27FC236}">
                <a16:creationId xmlns:a16="http://schemas.microsoft.com/office/drawing/2014/main" id="{5E7987A8-7704-894A-82A1-66619F42C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60874"/>
            <a:ext cx="1294895" cy="17441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dirty="0"/>
              <a:t>수정 및 삭제는 관리자 혹은 작성 회원인 경우만 가능하게 설정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 err="1"/>
              <a:t>회원별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 err="1"/>
              <a:t>를</a:t>
            </a:r>
            <a:r>
              <a:rPr lang="ko-KR" altLang="en-US" dirty="0"/>
              <a:t> 부여할 예정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어려운 경우 </a:t>
            </a:r>
            <a:r>
              <a:rPr lang="ko-KR" altLang="en-US" dirty="0" err="1"/>
              <a:t>게시글</a:t>
            </a:r>
            <a:r>
              <a:rPr lang="ko-KR" altLang="en-US" dirty="0"/>
              <a:t> 작성시 비밀번호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글 수정할 시 작성페이지로 이동합니다</a:t>
            </a:r>
            <a:r>
              <a:rPr lang="en-US" altLang="ko-KR" dirty="0"/>
              <a:t>.</a:t>
            </a:r>
            <a:r>
              <a:rPr lang="ko-KR" altLang="en-US" dirty="0"/>
              <a:t> 하지만 글 데이터는 유지합니다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제목을 누르면 자세히 보기가 가능합니다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2" name="타원 7">
            <a:extLst>
              <a:ext uri="{FF2B5EF4-FFF2-40B4-BE49-F238E27FC236}">
                <a16:creationId xmlns:a16="http://schemas.microsoft.com/office/drawing/2014/main" id="{C7DEE09E-4A65-424B-B147-860C5E0E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36" y="214845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4" name="타원 7">
            <a:extLst>
              <a:ext uri="{FF2B5EF4-FFF2-40B4-BE49-F238E27FC236}">
                <a16:creationId xmlns:a16="http://schemas.microsoft.com/office/drawing/2014/main" id="{250717E7-325B-004B-9557-393EBC2A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00" y="71869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12FFCF-3D85-DF44-BE61-5064A85D4727}"/>
              </a:ext>
            </a:extLst>
          </p:cNvPr>
          <p:cNvSpPr/>
          <p:nvPr/>
        </p:nvSpPr>
        <p:spPr bwMode="auto">
          <a:xfrm>
            <a:off x="539552" y="852681"/>
            <a:ext cx="453826" cy="2067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타원 7">
            <a:extLst>
              <a:ext uri="{FF2B5EF4-FFF2-40B4-BE49-F238E27FC236}">
                <a16:creationId xmlns:a16="http://schemas.microsoft.com/office/drawing/2014/main" id="{E5FAFA58-D217-A548-9044-78B3B509E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89" y="78926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7" name="타원 7">
            <a:extLst>
              <a:ext uri="{FF2B5EF4-FFF2-40B4-BE49-F238E27FC236}">
                <a16:creationId xmlns:a16="http://schemas.microsoft.com/office/drawing/2014/main" id="{934F2A2F-85AE-374D-968F-593D4646D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14395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8" name="텍스트 개체 틀 2">
            <a:extLst>
              <a:ext uri="{FF2B5EF4-FFF2-40B4-BE49-F238E27FC236}">
                <a16:creationId xmlns:a16="http://schemas.microsoft.com/office/drawing/2014/main" id="{B8B49255-4168-B24D-B8B0-166CF48EB84C}"/>
              </a:ext>
            </a:extLst>
          </p:cNvPr>
          <p:cNvSpPr txBox="1">
            <a:spLocks/>
          </p:cNvSpPr>
          <p:nvPr/>
        </p:nvSpPr>
        <p:spPr>
          <a:xfrm>
            <a:off x="542148" y="6091525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Main.html</a:t>
            </a:r>
            <a:r>
              <a:rPr lang="ko-KR" altLang="en-US" kern="0" dirty="0" err="1"/>
              <a:t>으로</a:t>
            </a:r>
            <a:r>
              <a:rPr lang="ko-KR" altLang="en-US" kern="0" dirty="0"/>
              <a:t> 이동하는 버튼입니다</a:t>
            </a:r>
            <a:r>
              <a:rPr lang="en-US" altLang="ko-KR" kern="0" dirty="0"/>
              <a:t>.</a:t>
            </a:r>
            <a:r>
              <a:rPr lang="ko-KR" altLang="en-US" kern="0" dirty="0"/>
              <a:t> 모든 페이지에 적용합니다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59" name="타원 7">
            <a:extLst>
              <a:ext uri="{FF2B5EF4-FFF2-40B4-BE49-F238E27FC236}">
                <a16:creationId xmlns:a16="http://schemas.microsoft.com/office/drawing/2014/main" id="{47B7721F-6353-4A4A-8774-81E61B7D4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295" y="90786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1" name="Text Box 24">
            <a:extLst>
              <a:ext uri="{FF2B5EF4-FFF2-40B4-BE49-F238E27FC236}">
                <a16:creationId xmlns:a16="http://schemas.microsoft.com/office/drawing/2014/main" id="{C5A2EC40-0C82-F344-B70B-EA28890CB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783" y="2750291"/>
            <a:ext cx="1213677" cy="11059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회원 가입시 등록한    닉네임으로 표시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로그아웃 기능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회원정보 수정 기능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4.</a:t>
            </a:r>
            <a:r>
              <a:rPr lang="ko-KR" altLang="en-US" dirty="0"/>
              <a:t>회원등급표시</a:t>
            </a:r>
            <a:endParaRPr lang="en-US" altLang="ko-KR" dirty="0"/>
          </a:p>
        </p:txBody>
      </p:sp>
      <p:sp>
        <p:nvSpPr>
          <p:cNvPr id="60" name="타원 7">
            <a:extLst>
              <a:ext uri="{FF2B5EF4-FFF2-40B4-BE49-F238E27FC236}">
                <a16:creationId xmlns:a16="http://schemas.microsoft.com/office/drawing/2014/main" id="{BBD32B86-21E2-244C-8500-242778CD1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95" y="266594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CB739D-E9EC-D94D-8C87-12DB08FFB599}"/>
              </a:ext>
            </a:extLst>
          </p:cNvPr>
          <p:cNvSpPr/>
          <p:nvPr/>
        </p:nvSpPr>
        <p:spPr bwMode="auto">
          <a:xfrm>
            <a:off x="8145586" y="4617714"/>
            <a:ext cx="602878" cy="5662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타원 7">
            <a:extLst>
              <a:ext uri="{FF2B5EF4-FFF2-40B4-BE49-F238E27FC236}">
                <a16:creationId xmlns:a16="http://schemas.microsoft.com/office/drawing/2014/main" id="{1EE25F1F-8F33-8042-B8F4-D02E7881F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535" y="455413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64" name="타원 7">
            <a:extLst>
              <a:ext uri="{FF2B5EF4-FFF2-40B4-BE49-F238E27FC236}">
                <a16:creationId xmlns:a16="http://schemas.microsoft.com/office/drawing/2014/main" id="{51B54826-9D3B-3D41-BF93-4FCF77429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40666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C5A36817-7F68-9145-AA33-9E6969B737E7}"/>
              </a:ext>
            </a:extLst>
          </p:cNvPr>
          <p:cNvSpPr txBox="1">
            <a:spLocks/>
          </p:cNvSpPr>
          <p:nvPr/>
        </p:nvSpPr>
        <p:spPr>
          <a:xfrm>
            <a:off x="539552" y="637400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글쓰기 창으로 이동하는 버튼입니다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66" name="직사각형 6">
            <a:extLst>
              <a:ext uri="{FF2B5EF4-FFF2-40B4-BE49-F238E27FC236}">
                <a16:creationId xmlns:a16="http://schemas.microsoft.com/office/drawing/2014/main" id="{9FD57C80-4727-C147-8E48-C43DED52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" y="177013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1,3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7" name="꺾인 연결선 7">
            <a:extLst>
              <a:ext uri="{FF2B5EF4-FFF2-40B4-BE49-F238E27FC236}">
                <a16:creationId xmlns:a16="http://schemas.microsoft.com/office/drawing/2014/main" id="{14BA7D59-373C-7C4A-9390-22EF2D9E096E}"/>
              </a:ext>
            </a:extLst>
          </p:cNvPr>
          <p:cNvCxnSpPr>
            <a:cxnSpLocks noChangeShapeType="1"/>
            <a:stCxn id="66" idx="3"/>
          </p:cNvCxnSpPr>
          <p:nvPr/>
        </p:nvCxnSpPr>
        <p:spPr bwMode="auto">
          <a:xfrm>
            <a:off x="249984" y="1878085"/>
            <a:ext cx="476126" cy="2425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558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 페이지입니다</a:t>
            </a:r>
            <a:r>
              <a:rPr lang="en-US" altLang="ko-KR" dirty="0"/>
              <a:t>.</a:t>
            </a:r>
            <a:r>
              <a:rPr lang="ko-KR" altLang="en-US" dirty="0"/>
              <a:t> 아이디는 변경이 불가하지만 비밀번호는 </a:t>
            </a:r>
            <a:r>
              <a:rPr lang="ko-KR" altLang="en-US" dirty="0" err="1"/>
              <a:t>변경가능합니다</a:t>
            </a:r>
            <a:r>
              <a:rPr lang="en-US" altLang="ko-KR" dirty="0"/>
              <a:t>.</a:t>
            </a:r>
            <a:r>
              <a:rPr lang="ko-KR" altLang="en-US" dirty="0"/>
              <a:t> 각 칸에는 기존 정보가 적혀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회원정보수정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modify.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박기범</a:t>
            </a:r>
            <a:r>
              <a:rPr lang="en-US" altLang="ko-KR" sz="900" dirty="0"/>
              <a:t>(12191601)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2020-03-28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E7860F-298C-5044-81EA-F5338C85B3F1}"/>
              </a:ext>
            </a:extLst>
          </p:cNvPr>
          <p:cNvSpPr/>
          <p:nvPr/>
        </p:nvSpPr>
        <p:spPr bwMode="auto">
          <a:xfrm>
            <a:off x="395536" y="764704"/>
            <a:ext cx="8352928" cy="439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557403-148C-7946-BB8B-B165AA564DFA}"/>
              </a:ext>
            </a:extLst>
          </p:cNvPr>
          <p:cNvSpPr/>
          <p:nvPr/>
        </p:nvSpPr>
        <p:spPr bwMode="auto">
          <a:xfrm>
            <a:off x="3275856" y="908720"/>
            <a:ext cx="194421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1CAA7-6FE1-E749-8D24-33BEE1758DC6}"/>
              </a:ext>
            </a:extLst>
          </p:cNvPr>
          <p:cNvSpPr txBox="1"/>
          <p:nvPr/>
        </p:nvSpPr>
        <p:spPr>
          <a:xfrm>
            <a:off x="3671900" y="13724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사진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916AC4-C96A-574A-BA78-9509140B1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04048" y="2204864"/>
            <a:ext cx="149890" cy="149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8218AC-DB39-2C49-8C6C-28B0317D9485}"/>
              </a:ext>
            </a:extLst>
          </p:cNvPr>
          <p:cNvSpPr txBox="1"/>
          <p:nvPr/>
        </p:nvSpPr>
        <p:spPr>
          <a:xfrm>
            <a:off x="3046078" y="276147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닉네임</a:t>
            </a:r>
            <a:endParaRPr kumimoji="1" lang="ko-Kore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EB2BC-9BCC-3340-AD81-ACC3D4B3697C}"/>
              </a:ext>
            </a:extLst>
          </p:cNvPr>
          <p:cNvSpPr txBox="1"/>
          <p:nvPr/>
        </p:nvSpPr>
        <p:spPr>
          <a:xfrm>
            <a:off x="3046078" y="30635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생년월일</a:t>
            </a:r>
            <a:endParaRPr kumimoji="1" lang="ko-Kore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138905-99E4-E441-8015-50E843DDA12D}"/>
              </a:ext>
            </a:extLst>
          </p:cNvPr>
          <p:cNvSpPr txBox="1"/>
          <p:nvPr/>
        </p:nvSpPr>
        <p:spPr>
          <a:xfrm>
            <a:off x="3046078" y="336556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성별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FDAB9-A95C-434F-8374-E7C177D66178}"/>
              </a:ext>
            </a:extLst>
          </p:cNvPr>
          <p:cNvSpPr txBox="1"/>
          <p:nvPr/>
        </p:nvSpPr>
        <p:spPr>
          <a:xfrm>
            <a:off x="3040500" y="36697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000" dirty="0"/>
              <a:t>이름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1D0BB-7F89-1D47-A8FB-EF1AD4BA5F7C}"/>
              </a:ext>
            </a:extLst>
          </p:cNvPr>
          <p:cNvSpPr txBox="1"/>
          <p:nvPr/>
        </p:nvSpPr>
        <p:spPr>
          <a:xfrm>
            <a:off x="3040500" y="397178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비밀번호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84975C6-CABF-3742-8207-70DF578DB624}"/>
              </a:ext>
            </a:extLst>
          </p:cNvPr>
          <p:cNvSpPr/>
          <p:nvPr/>
        </p:nvSpPr>
        <p:spPr bwMode="auto">
          <a:xfrm>
            <a:off x="3760580" y="2761473"/>
            <a:ext cx="1603508" cy="246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8A7CE08-1D2B-524D-8487-EF81DC77AABC}"/>
              </a:ext>
            </a:extLst>
          </p:cNvPr>
          <p:cNvSpPr/>
          <p:nvPr/>
        </p:nvSpPr>
        <p:spPr bwMode="auto">
          <a:xfrm>
            <a:off x="3755306" y="3665869"/>
            <a:ext cx="1603508" cy="246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719D6DD-6522-2149-AEA5-9707BCF44546}"/>
              </a:ext>
            </a:extLst>
          </p:cNvPr>
          <p:cNvSpPr/>
          <p:nvPr/>
        </p:nvSpPr>
        <p:spPr bwMode="auto">
          <a:xfrm>
            <a:off x="3755306" y="3957819"/>
            <a:ext cx="1603508" cy="246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77CBD-D0D5-0645-889F-7B15745A14C6}"/>
              </a:ext>
            </a:extLst>
          </p:cNvPr>
          <p:cNvSpPr txBox="1"/>
          <p:nvPr/>
        </p:nvSpPr>
        <p:spPr>
          <a:xfrm>
            <a:off x="3905594" y="4526727"/>
            <a:ext cx="91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변경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D61494-F374-DF41-AC9A-92565FBBC502}"/>
              </a:ext>
            </a:extLst>
          </p:cNvPr>
          <p:cNvSpPr/>
          <p:nvPr/>
        </p:nvSpPr>
        <p:spPr bwMode="auto">
          <a:xfrm>
            <a:off x="4824028" y="2132856"/>
            <a:ext cx="534786" cy="360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타원 7">
            <a:extLst>
              <a:ext uri="{FF2B5EF4-FFF2-40B4-BE49-F238E27FC236}">
                <a16:creationId xmlns:a16="http://schemas.microsoft.com/office/drawing/2014/main" id="{48B45C63-6B97-C549-ADEE-0421BF450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88" y="65671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5BCA7A16-F6B0-5F4C-B81F-5539E68C4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058" y="2444754"/>
            <a:ext cx="1476958" cy="1632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기존에 등록한 정보가 미리 입력이 되어있습니다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새로운 데이터 입력 후 변경을 누르면 정보가 변경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사진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ko-KR" altLang="en-US" dirty="0" err="1"/>
              <a:t>연필표시를</a:t>
            </a:r>
            <a:r>
              <a:rPr lang="ko-KR" altLang="en-US" dirty="0"/>
              <a:t> 누르면 사진도 바꿀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4.</a:t>
            </a:r>
            <a:r>
              <a:rPr lang="ko-KR" altLang="en-US" dirty="0"/>
              <a:t>생년월일과 성별은 </a:t>
            </a:r>
            <a:r>
              <a:rPr lang="ko-KR" altLang="en-US" dirty="0" err="1"/>
              <a:t>선택형으로</a:t>
            </a:r>
            <a:r>
              <a:rPr lang="ko-KR" altLang="en-US" dirty="0"/>
              <a:t> 등록합니다</a:t>
            </a:r>
            <a:r>
              <a:rPr lang="en-US" altLang="ko-KR" dirty="0"/>
              <a:t>.</a:t>
            </a:r>
          </a:p>
        </p:txBody>
      </p:sp>
      <p:sp>
        <p:nvSpPr>
          <p:cNvPr id="28" name="타원 7">
            <a:extLst>
              <a:ext uri="{FF2B5EF4-FFF2-40B4-BE49-F238E27FC236}">
                <a16:creationId xmlns:a16="http://schemas.microsoft.com/office/drawing/2014/main" id="{8A8882BA-9010-C747-A9BB-DE99FED7F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716" y="235475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DD327F-9225-B84E-8EEE-952CC4CBCCFE}"/>
              </a:ext>
            </a:extLst>
          </p:cNvPr>
          <p:cNvSpPr/>
          <p:nvPr/>
        </p:nvSpPr>
        <p:spPr bwMode="auto">
          <a:xfrm>
            <a:off x="3040500" y="836712"/>
            <a:ext cx="2467604" cy="41044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타원 7">
            <a:extLst>
              <a:ext uri="{FF2B5EF4-FFF2-40B4-BE49-F238E27FC236}">
                <a16:creationId xmlns:a16="http://schemas.microsoft.com/office/drawing/2014/main" id="{5F8472A6-E593-2945-9A37-8CFB42426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500" y="254172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4A2081-E285-9749-BF40-71EC044FFFA8}"/>
              </a:ext>
            </a:extLst>
          </p:cNvPr>
          <p:cNvSpPr txBox="1"/>
          <p:nvPr/>
        </p:nvSpPr>
        <p:spPr>
          <a:xfrm>
            <a:off x="355694" y="852681"/>
            <a:ext cx="795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700" b="1" dirty="0">
                <a:solidFill>
                  <a:srgbClr val="0070C0"/>
                </a:solidFill>
              </a:rPr>
              <a:t>Home</a:t>
            </a:r>
            <a:endParaRPr kumimoji="1" lang="ko-Kore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4" name="직사각형 10">
            <a:hlinkClick r:id="rId5" action="ppaction://hlinksldjump"/>
            <a:extLst>
              <a:ext uri="{FF2B5EF4-FFF2-40B4-BE49-F238E27FC236}">
                <a16:creationId xmlns:a16="http://schemas.microsoft.com/office/drawing/2014/main" id="{E0D3C113-B658-A140-B2C2-20F986022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41" y="157114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5" name="꺾인 연결선 58">
            <a:extLst>
              <a:ext uri="{FF2B5EF4-FFF2-40B4-BE49-F238E27FC236}">
                <a16:creationId xmlns:a16="http://schemas.microsoft.com/office/drawing/2014/main" id="{4BE04B43-C259-C248-9C08-F1C9ED2F85C6}"/>
              </a:ext>
            </a:extLst>
          </p:cNvPr>
          <p:cNvCxnSpPr>
            <a:cxnSpLocks noChangeShapeType="1"/>
            <a:stCxn id="43" idx="2"/>
          </p:cNvCxnSpPr>
          <p:nvPr/>
        </p:nvCxnSpPr>
        <p:spPr bwMode="auto">
          <a:xfrm rot="16200000" flipH="1">
            <a:off x="595502" y="1210890"/>
            <a:ext cx="534255" cy="217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9E8865-A8CF-BD4C-BD72-B672B6784EF4}"/>
              </a:ext>
            </a:extLst>
          </p:cNvPr>
          <p:cNvSpPr/>
          <p:nvPr/>
        </p:nvSpPr>
        <p:spPr bwMode="auto">
          <a:xfrm>
            <a:off x="539552" y="852681"/>
            <a:ext cx="453826" cy="2067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C27EEC40-06E3-6641-A9A4-E4CA04D9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89" y="78926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8" name="타원 7">
            <a:extLst>
              <a:ext uri="{FF2B5EF4-FFF2-40B4-BE49-F238E27FC236}">
                <a16:creationId xmlns:a16="http://schemas.microsoft.com/office/drawing/2014/main" id="{502AD073-33AA-ED4A-BD8D-B02D90611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14395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D8561D80-5ADF-704B-820F-9D9FC65B8DE4}"/>
              </a:ext>
            </a:extLst>
          </p:cNvPr>
          <p:cNvSpPr txBox="1">
            <a:spLocks/>
          </p:cNvSpPr>
          <p:nvPr/>
        </p:nvSpPr>
        <p:spPr>
          <a:xfrm>
            <a:off x="542148" y="6091525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Main.html</a:t>
            </a:r>
            <a:r>
              <a:rPr lang="ko-KR" altLang="en-US" kern="0" dirty="0" err="1"/>
              <a:t>으로</a:t>
            </a:r>
            <a:r>
              <a:rPr lang="ko-KR" altLang="en-US" kern="0" dirty="0"/>
              <a:t> 이동하는 버튼입니다</a:t>
            </a:r>
            <a:r>
              <a:rPr lang="en-US" altLang="ko-KR" kern="0" dirty="0"/>
              <a:t>.</a:t>
            </a:r>
            <a:r>
              <a:rPr lang="ko-KR" altLang="en-US" kern="0" dirty="0"/>
              <a:t> 모든 페이지에 적용합니다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4E15E-19CC-9E4D-9AAB-D9386BF9797E}"/>
              </a:ext>
            </a:extLst>
          </p:cNvPr>
          <p:cNvSpPr txBox="1"/>
          <p:nvPr/>
        </p:nvSpPr>
        <p:spPr>
          <a:xfrm>
            <a:off x="3772988" y="3100075"/>
            <a:ext cx="66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4DD51D-DFDB-4647-A544-4C661623633F}"/>
              </a:ext>
            </a:extLst>
          </p:cNvPr>
          <p:cNvSpPr txBox="1"/>
          <p:nvPr/>
        </p:nvSpPr>
        <p:spPr>
          <a:xfrm>
            <a:off x="4377936" y="3100075"/>
            <a:ext cx="388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0DCDC5-7949-794E-9681-BDF782A9C8D3}"/>
              </a:ext>
            </a:extLst>
          </p:cNvPr>
          <p:cNvSpPr txBox="1"/>
          <p:nvPr/>
        </p:nvSpPr>
        <p:spPr>
          <a:xfrm>
            <a:off x="4780857" y="3099972"/>
            <a:ext cx="517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20</a:t>
            </a:r>
            <a:r>
              <a:rPr kumimoji="1" lang="ko-KR" altLang="en-US" dirty="0"/>
              <a:t>일</a:t>
            </a:r>
            <a:endParaRPr kumimoji="1"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4747EC-23B8-C54F-93F9-4DF335DD78D9}"/>
              </a:ext>
            </a:extLst>
          </p:cNvPr>
          <p:cNvSpPr/>
          <p:nvPr/>
        </p:nvSpPr>
        <p:spPr bwMode="auto">
          <a:xfrm>
            <a:off x="3772988" y="3429000"/>
            <a:ext cx="150940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BBB6EDE-F8DD-6246-ACF7-5ECFBB0DCA2A}"/>
              </a:ext>
            </a:extLst>
          </p:cNvPr>
          <p:cNvSpPr/>
          <p:nvPr/>
        </p:nvSpPr>
        <p:spPr bwMode="auto">
          <a:xfrm>
            <a:off x="4557060" y="3429000"/>
            <a:ext cx="150940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E8B9FE-F2EC-A941-992B-32D6089B7D34}"/>
              </a:ext>
            </a:extLst>
          </p:cNvPr>
          <p:cNvSpPr txBox="1"/>
          <p:nvPr/>
        </p:nvSpPr>
        <p:spPr>
          <a:xfrm>
            <a:off x="4103901" y="3380955"/>
            <a:ext cx="170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165052-8D52-884D-AC1C-E8BBB314A90F}"/>
              </a:ext>
            </a:extLst>
          </p:cNvPr>
          <p:cNvSpPr txBox="1"/>
          <p:nvPr/>
        </p:nvSpPr>
        <p:spPr>
          <a:xfrm>
            <a:off x="4973882" y="3382920"/>
            <a:ext cx="170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여</a:t>
            </a:r>
            <a:endParaRPr kumimoji="1" lang="ko-Kore-KR" altLang="en-US" dirty="0"/>
          </a:p>
        </p:txBody>
      </p:sp>
      <p:sp>
        <p:nvSpPr>
          <p:cNvPr id="57" name="직사각형 6">
            <a:extLst>
              <a:ext uri="{FF2B5EF4-FFF2-40B4-BE49-F238E27FC236}">
                <a16:creationId xmlns:a16="http://schemas.microsoft.com/office/drawing/2014/main" id="{A3A25BF3-1807-774B-860D-77AB772F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8" y="186219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3,7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8" name="꺾인 연결선 7">
            <a:extLst>
              <a:ext uri="{FF2B5EF4-FFF2-40B4-BE49-F238E27FC236}">
                <a16:creationId xmlns:a16="http://schemas.microsoft.com/office/drawing/2014/main" id="{9C1C4FDE-C737-7E42-AD65-2AE833CCCBE7}"/>
              </a:ext>
            </a:extLst>
          </p:cNvPr>
          <p:cNvCxnSpPr>
            <a:cxnSpLocks noChangeShapeType="1"/>
            <a:stCxn id="57" idx="3"/>
          </p:cNvCxnSpPr>
          <p:nvPr/>
        </p:nvCxnSpPr>
        <p:spPr bwMode="auto">
          <a:xfrm>
            <a:off x="318873" y="1970147"/>
            <a:ext cx="476126" cy="2425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4448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글 작성 기본 페이지입니다</a:t>
            </a:r>
            <a:r>
              <a:rPr lang="en-US" altLang="ko-KR" dirty="0"/>
              <a:t>.</a:t>
            </a:r>
            <a:r>
              <a:rPr lang="ko-KR" altLang="en-US" dirty="0"/>
              <a:t> 일기형식으로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글 작성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write.jsp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박기범</a:t>
            </a:r>
            <a:r>
              <a:rPr lang="en-US" altLang="ko-KR" sz="900" dirty="0"/>
              <a:t>(12191601)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2020-03-29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E7860F-298C-5044-81EA-F5338C85B3F1}"/>
              </a:ext>
            </a:extLst>
          </p:cNvPr>
          <p:cNvSpPr/>
          <p:nvPr/>
        </p:nvSpPr>
        <p:spPr bwMode="auto">
          <a:xfrm>
            <a:off x="395536" y="764704"/>
            <a:ext cx="8352928" cy="439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5D24C4C0-5A83-4C49-84AA-6AEA545B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8" y="186219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3,6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" name="꺾인 연결선 7">
            <a:extLst>
              <a:ext uri="{FF2B5EF4-FFF2-40B4-BE49-F238E27FC236}">
                <a16:creationId xmlns:a16="http://schemas.microsoft.com/office/drawing/2014/main" id="{FCED8DAA-8F5D-2A43-9DB2-3D49DE751C43}"/>
              </a:ext>
            </a:extLst>
          </p:cNvPr>
          <p:cNvCxnSpPr>
            <a:cxnSpLocks noChangeShapeType="1"/>
            <a:stCxn id="9" idx="3"/>
          </p:cNvCxnSpPr>
          <p:nvPr/>
        </p:nvCxnSpPr>
        <p:spPr bwMode="auto">
          <a:xfrm>
            <a:off x="318873" y="1970147"/>
            <a:ext cx="476126" cy="2425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0184B0-2F8A-B642-9C73-5B98FDF542A5}"/>
              </a:ext>
            </a:extLst>
          </p:cNvPr>
          <p:cNvSpPr txBox="1"/>
          <p:nvPr/>
        </p:nvSpPr>
        <p:spPr>
          <a:xfrm>
            <a:off x="355694" y="852681"/>
            <a:ext cx="795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700" b="1" dirty="0">
                <a:solidFill>
                  <a:srgbClr val="0070C0"/>
                </a:solidFill>
              </a:rPr>
              <a:t>Home</a:t>
            </a:r>
            <a:endParaRPr kumimoji="1" lang="ko-Kore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12" name="직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2507D241-8D45-7E42-ABC9-0E0EA55C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41" y="157114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3" name="꺾인 연결선 58">
            <a:extLst>
              <a:ext uri="{FF2B5EF4-FFF2-40B4-BE49-F238E27FC236}">
                <a16:creationId xmlns:a16="http://schemas.microsoft.com/office/drawing/2014/main" id="{70D3F922-0F61-0A43-BF55-3882325C70FF}"/>
              </a:ext>
            </a:extLst>
          </p:cNvPr>
          <p:cNvCxnSpPr>
            <a:cxnSpLocks noChangeShapeType="1"/>
            <a:stCxn id="11" idx="2"/>
          </p:cNvCxnSpPr>
          <p:nvPr/>
        </p:nvCxnSpPr>
        <p:spPr bwMode="auto">
          <a:xfrm rot="16200000" flipH="1">
            <a:off x="595502" y="1210890"/>
            <a:ext cx="534255" cy="217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809E77-6F81-3548-A572-E76BF153C8B1}"/>
              </a:ext>
            </a:extLst>
          </p:cNvPr>
          <p:cNvSpPr/>
          <p:nvPr/>
        </p:nvSpPr>
        <p:spPr bwMode="auto">
          <a:xfrm>
            <a:off x="2658211" y="2006233"/>
            <a:ext cx="3816424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69A27-70A7-1047-8485-1953AACD4F8E}"/>
              </a:ext>
            </a:extLst>
          </p:cNvPr>
          <p:cNvSpPr txBox="1"/>
          <p:nvPr/>
        </p:nvSpPr>
        <p:spPr>
          <a:xfrm>
            <a:off x="5898571" y="365943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작성</a:t>
            </a:r>
          </a:p>
        </p:txBody>
      </p:sp>
      <p:sp>
        <p:nvSpPr>
          <p:cNvPr id="18" name="타원 7">
            <a:extLst>
              <a:ext uri="{FF2B5EF4-FFF2-40B4-BE49-F238E27FC236}">
                <a16:creationId xmlns:a16="http://schemas.microsoft.com/office/drawing/2014/main" id="{FFEAE93D-D654-7B42-AA00-2E6AF4F2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64" y="69920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79407D-D3F3-5F41-B9DF-01673C8116A5}"/>
              </a:ext>
            </a:extLst>
          </p:cNvPr>
          <p:cNvSpPr/>
          <p:nvPr/>
        </p:nvSpPr>
        <p:spPr bwMode="auto">
          <a:xfrm>
            <a:off x="2514195" y="1190197"/>
            <a:ext cx="4046521" cy="28322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타원 7">
            <a:extLst>
              <a:ext uri="{FF2B5EF4-FFF2-40B4-BE49-F238E27FC236}">
                <a16:creationId xmlns:a16="http://schemas.microsoft.com/office/drawing/2014/main" id="{B0167704-E879-EC42-96F7-00C5CD1C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95" y="390795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1" name="타원 7">
            <a:extLst>
              <a:ext uri="{FF2B5EF4-FFF2-40B4-BE49-F238E27FC236}">
                <a16:creationId xmlns:a16="http://schemas.microsoft.com/office/drawing/2014/main" id="{E7D3A5C3-4A3B-D64C-998A-66C611CE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" y="61653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DE616F6B-053F-C544-97ED-A99ACB19A941}"/>
              </a:ext>
            </a:extLst>
          </p:cNvPr>
          <p:cNvSpPr txBox="1">
            <a:spLocks/>
          </p:cNvSpPr>
          <p:nvPr/>
        </p:nvSpPr>
        <p:spPr>
          <a:xfrm>
            <a:off x="556936" y="6109900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글 작성 후 작성 버튼 입력 시 글이 등록됩니다</a:t>
            </a:r>
            <a:r>
              <a:rPr lang="en-US" altLang="ko-KR" kern="0" dirty="0"/>
              <a:t>.</a:t>
            </a:r>
            <a:r>
              <a:rPr lang="ko-KR" altLang="en-US" kern="0" dirty="0"/>
              <a:t> 제목과 파일첨부 기능이 들어갈 예정입니다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E691CF-FF0F-7D41-91D3-C4AFA2B0AB53}"/>
              </a:ext>
            </a:extLst>
          </p:cNvPr>
          <p:cNvSpPr/>
          <p:nvPr/>
        </p:nvSpPr>
        <p:spPr bwMode="auto">
          <a:xfrm>
            <a:off x="2658208" y="1643206"/>
            <a:ext cx="3847882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20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관리자 로그인 페이지는 기본적으로 일반 로그인 페이지에 기반을 둡니다</a:t>
            </a:r>
            <a:r>
              <a:rPr lang="en-US" altLang="ko-KR" dirty="0"/>
              <a:t>.</a:t>
            </a:r>
            <a:r>
              <a:rPr lang="ko-KR" altLang="en-US" dirty="0"/>
              <a:t> 우측하단부에 페이지 관리 버튼이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ko-KR" altLang="en-US" dirty="0"/>
              <a:t>로그인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main.jsp</a:t>
            </a:r>
            <a:r>
              <a:rPr lang="en-US" altLang="ko-KR" dirty="0"/>
              <a:t>(</a:t>
            </a:r>
            <a:r>
              <a:rPr lang="ko-KR" altLang="en-US" dirty="0"/>
              <a:t>같은 </a:t>
            </a:r>
            <a:r>
              <a:rPr lang="en-US" altLang="ko-KR" dirty="0"/>
              <a:t>main</a:t>
            </a:r>
            <a:r>
              <a:rPr lang="ko-KR" altLang="en-US" dirty="0"/>
              <a:t>이지만 조건에 따라 인터페이스가 변화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박기범</a:t>
            </a:r>
            <a:r>
              <a:rPr lang="en-US" altLang="ko-KR" sz="900" dirty="0"/>
              <a:t>(12191601)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2020-03-29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E7860F-298C-5044-81EA-F5338C85B3F1}"/>
              </a:ext>
            </a:extLst>
          </p:cNvPr>
          <p:cNvSpPr/>
          <p:nvPr/>
        </p:nvSpPr>
        <p:spPr bwMode="auto">
          <a:xfrm>
            <a:off x="395536" y="764704"/>
            <a:ext cx="8352928" cy="439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CEE3FD-0F4F-A743-8105-17CA16969C9E}"/>
              </a:ext>
            </a:extLst>
          </p:cNvPr>
          <p:cNvSpPr/>
          <p:nvPr/>
        </p:nvSpPr>
        <p:spPr bwMode="auto">
          <a:xfrm>
            <a:off x="395536" y="764704"/>
            <a:ext cx="8352928" cy="439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07264-2A4D-954A-A9B2-72B8726D41F0}"/>
              </a:ext>
            </a:extLst>
          </p:cNvPr>
          <p:cNvSpPr txBox="1"/>
          <p:nvPr/>
        </p:nvSpPr>
        <p:spPr>
          <a:xfrm>
            <a:off x="6993070" y="1087984"/>
            <a:ext cx="140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000" dirty="0"/>
              <a:t>Dev Nickname</a:t>
            </a:r>
            <a:endParaRPr kumimoji="1" lang="ko-Kore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97B08-BB52-AB4C-94D0-1F31D06A637A}"/>
              </a:ext>
            </a:extLst>
          </p:cNvPr>
          <p:cNvSpPr txBox="1"/>
          <p:nvPr/>
        </p:nvSpPr>
        <p:spPr>
          <a:xfrm>
            <a:off x="7137086" y="134088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000" dirty="0"/>
              <a:t>관리자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BEA96-1AA8-3844-9076-6B14109CF03F}"/>
              </a:ext>
            </a:extLst>
          </p:cNvPr>
          <p:cNvSpPr txBox="1"/>
          <p:nvPr/>
        </p:nvSpPr>
        <p:spPr>
          <a:xfrm>
            <a:off x="7115275" y="1678428"/>
            <a:ext cx="556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b="1" dirty="0">
                <a:solidFill>
                  <a:srgbClr val="0070C0"/>
                </a:solidFill>
              </a:rPr>
              <a:t>로그아웃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CCC75-B4AE-7C4D-9C07-281964DC9C9C}"/>
              </a:ext>
            </a:extLst>
          </p:cNvPr>
          <p:cNvSpPr txBox="1"/>
          <p:nvPr/>
        </p:nvSpPr>
        <p:spPr>
          <a:xfrm>
            <a:off x="7577535" y="1671982"/>
            <a:ext cx="795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b="1" dirty="0">
                <a:solidFill>
                  <a:srgbClr val="0070C0"/>
                </a:solidFill>
              </a:rPr>
              <a:t>회원정보수정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FE5ADA-257B-3D4D-9496-4A9093FAE1FD}"/>
              </a:ext>
            </a:extLst>
          </p:cNvPr>
          <p:cNvSpPr/>
          <p:nvPr/>
        </p:nvSpPr>
        <p:spPr bwMode="auto">
          <a:xfrm>
            <a:off x="1907704" y="1052736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286AD1-0A39-FD42-9A9E-8E0AB773C88C}"/>
              </a:ext>
            </a:extLst>
          </p:cNvPr>
          <p:cNvSpPr/>
          <p:nvPr/>
        </p:nvSpPr>
        <p:spPr bwMode="auto">
          <a:xfrm>
            <a:off x="1907704" y="2525623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75E5F-53A6-C04A-A97E-5DA5F732A251}"/>
              </a:ext>
            </a:extLst>
          </p:cNvPr>
          <p:cNvSpPr/>
          <p:nvPr/>
        </p:nvSpPr>
        <p:spPr bwMode="auto">
          <a:xfrm>
            <a:off x="1907704" y="4005064"/>
            <a:ext cx="4032448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6DFBD0-2C5E-F54E-9A79-C644EA8D6023}"/>
              </a:ext>
            </a:extLst>
          </p:cNvPr>
          <p:cNvSpPr txBox="1"/>
          <p:nvPr/>
        </p:nvSpPr>
        <p:spPr>
          <a:xfrm>
            <a:off x="2375756" y="1607894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endParaRPr kumimoji="1" lang="ko-Kore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B02CC2-AD68-7946-85E4-2AD0EAAB4206}"/>
              </a:ext>
            </a:extLst>
          </p:cNvPr>
          <p:cNvSpPr txBox="1"/>
          <p:nvPr/>
        </p:nvSpPr>
        <p:spPr>
          <a:xfrm>
            <a:off x="2362002" y="3076674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endParaRPr kumimoji="1" lang="ko-Kore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89754E-5410-7B4A-AF0D-4B1A34D0E3BD}"/>
              </a:ext>
            </a:extLst>
          </p:cNvPr>
          <p:cNvSpPr txBox="1"/>
          <p:nvPr/>
        </p:nvSpPr>
        <p:spPr>
          <a:xfrm>
            <a:off x="2362002" y="4482606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en-US" altLang="ko-KR" sz="1000" dirty="0"/>
              <a:t>3</a:t>
            </a:r>
            <a:endParaRPr kumimoji="1" lang="ko-Kore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041AA1-272F-884F-A20C-7277EE4EDE07}"/>
              </a:ext>
            </a:extLst>
          </p:cNvPr>
          <p:cNvSpPr txBox="1"/>
          <p:nvPr/>
        </p:nvSpPr>
        <p:spPr>
          <a:xfrm>
            <a:off x="1907704" y="1059390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작성자 </a:t>
            </a:r>
            <a:r>
              <a:rPr kumimoji="1" lang="en-US" altLang="ko-KR" dirty="0"/>
              <a:t>| </a:t>
            </a:r>
            <a:r>
              <a:rPr kumimoji="1" lang="ko-KR" altLang="en-US" dirty="0"/>
              <a:t>게시 날짜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1DE131-C25D-724E-859F-9FEA69AF7321}"/>
              </a:ext>
            </a:extLst>
          </p:cNvPr>
          <p:cNvSpPr txBox="1"/>
          <p:nvPr/>
        </p:nvSpPr>
        <p:spPr>
          <a:xfrm>
            <a:off x="1907704" y="2540505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게시 날짜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51A0F-C72A-3C45-90BA-1555F49EBF97}"/>
              </a:ext>
            </a:extLst>
          </p:cNvPr>
          <p:cNvSpPr txBox="1"/>
          <p:nvPr/>
        </p:nvSpPr>
        <p:spPr>
          <a:xfrm>
            <a:off x="1907704" y="3998510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게시 날짜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85CCB-4812-4748-A720-180EC25B42A2}"/>
              </a:ext>
            </a:extLst>
          </p:cNvPr>
          <p:cNvSpPr txBox="1"/>
          <p:nvPr/>
        </p:nvSpPr>
        <p:spPr>
          <a:xfrm>
            <a:off x="1907704" y="2136867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0070C0"/>
                </a:solidFill>
              </a:rPr>
              <a:t>댓글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수정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삭제</a:t>
            </a:r>
            <a:endParaRPr kumimoji="1" lang="ko-Kore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252061-23ED-024E-81AC-65D44E7F5C3A}"/>
              </a:ext>
            </a:extLst>
          </p:cNvPr>
          <p:cNvSpPr txBox="1"/>
          <p:nvPr/>
        </p:nvSpPr>
        <p:spPr>
          <a:xfrm>
            <a:off x="1907704" y="3612877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댓글 </a:t>
            </a:r>
            <a:r>
              <a:rPr lang="en-US" altLang="ko-KR" dirty="0"/>
              <a:t>|</a:t>
            </a:r>
            <a:r>
              <a:rPr lang="ko-KR" altLang="en-US" dirty="0"/>
              <a:t> 수정 </a:t>
            </a:r>
            <a:r>
              <a:rPr lang="en-US" altLang="ko-KR" dirty="0"/>
              <a:t>|</a:t>
            </a:r>
            <a:r>
              <a:rPr lang="ko-KR" altLang="en-US" dirty="0"/>
              <a:t> 삭제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DA833F-41BA-BB44-97B8-E99E2763480A}"/>
              </a:ext>
            </a:extLst>
          </p:cNvPr>
          <p:cNvSpPr txBox="1"/>
          <p:nvPr/>
        </p:nvSpPr>
        <p:spPr>
          <a:xfrm>
            <a:off x="1907704" y="4941748"/>
            <a:ext cx="403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댓글 </a:t>
            </a:r>
            <a:r>
              <a:rPr lang="en-US" altLang="ko-KR" dirty="0"/>
              <a:t>|</a:t>
            </a:r>
            <a:r>
              <a:rPr lang="ko-KR" altLang="en-US" dirty="0"/>
              <a:t> 수정 </a:t>
            </a:r>
            <a:r>
              <a:rPr lang="en-US" altLang="ko-KR" dirty="0"/>
              <a:t>|</a:t>
            </a:r>
            <a:r>
              <a:rPr lang="ko-KR" altLang="en-US" dirty="0"/>
              <a:t> 삭제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C32279-575E-2B42-98F9-765C5FAA6603}"/>
              </a:ext>
            </a:extLst>
          </p:cNvPr>
          <p:cNvSpPr txBox="1"/>
          <p:nvPr/>
        </p:nvSpPr>
        <p:spPr>
          <a:xfrm>
            <a:off x="355694" y="852681"/>
            <a:ext cx="795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700" b="1" dirty="0">
                <a:solidFill>
                  <a:srgbClr val="0070C0"/>
                </a:solidFill>
              </a:rPr>
              <a:t>Home</a:t>
            </a:r>
            <a:endParaRPr kumimoji="1" lang="ko-Kore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31" name="직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DE184FF1-231B-9D4D-8302-B2B788FF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41" y="157114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2" name="꺾인 연결선 58">
            <a:extLst>
              <a:ext uri="{FF2B5EF4-FFF2-40B4-BE49-F238E27FC236}">
                <a16:creationId xmlns:a16="http://schemas.microsoft.com/office/drawing/2014/main" id="{DF97F757-33F1-5B46-8CAD-0BD63C580085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16200000" flipH="1">
            <a:off x="595502" y="1210890"/>
            <a:ext cx="534255" cy="217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18AF5165-2E0F-2846-893C-8901C50D0CE7}"/>
              </a:ext>
            </a:extLst>
          </p:cNvPr>
          <p:cNvSpPr/>
          <p:nvPr/>
        </p:nvSpPr>
        <p:spPr bwMode="auto">
          <a:xfrm>
            <a:off x="8214993" y="4728827"/>
            <a:ext cx="427083" cy="3675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3E6E675-F20D-304B-BCB2-4C9C677FE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64156" y="4802610"/>
            <a:ext cx="221898" cy="221898"/>
          </a:xfrm>
          <a:prstGeom prst="rect">
            <a:avLst/>
          </a:prstGeom>
        </p:spPr>
      </p:pic>
      <p:sp>
        <p:nvSpPr>
          <p:cNvPr id="35" name="직사각형 10">
            <a:hlinkClick r:id="rId6" action="ppaction://hlinksldjump"/>
            <a:extLst>
              <a:ext uri="{FF2B5EF4-FFF2-40B4-BE49-F238E27FC236}">
                <a16:creationId xmlns:a16="http://schemas.microsoft.com/office/drawing/2014/main" id="{2D38D8B2-ECF1-B34D-9822-2A570432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044" y="433838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6" name="꺾인 연결선 58">
            <a:extLst>
              <a:ext uri="{FF2B5EF4-FFF2-40B4-BE49-F238E27FC236}">
                <a16:creationId xmlns:a16="http://schemas.microsoft.com/office/drawing/2014/main" id="{8EF50BEB-9FE0-1C4C-964E-C501B293F86C}"/>
              </a:ext>
            </a:extLst>
          </p:cNvPr>
          <p:cNvCxnSpPr>
            <a:cxnSpLocks noChangeShapeType="1"/>
            <a:stCxn id="33" idx="0"/>
          </p:cNvCxnSpPr>
          <p:nvPr/>
        </p:nvCxnSpPr>
        <p:spPr bwMode="auto">
          <a:xfrm rot="16200000" flipV="1">
            <a:off x="7944791" y="4245082"/>
            <a:ext cx="281394" cy="686095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9B9C59-CB49-8D48-88D3-31778598503E}"/>
              </a:ext>
            </a:extLst>
          </p:cNvPr>
          <p:cNvSpPr/>
          <p:nvPr/>
        </p:nvSpPr>
        <p:spPr bwMode="auto">
          <a:xfrm>
            <a:off x="4932040" y="2136867"/>
            <a:ext cx="1008112" cy="2120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1C0D2D-A1AB-F543-B92A-734DF7B2DA96}"/>
              </a:ext>
            </a:extLst>
          </p:cNvPr>
          <p:cNvSpPr/>
          <p:nvPr/>
        </p:nvSpPr>
        <p:spPr bwMode="auto">
          <a:xfrm>
            <a:off x="1835696" y="980728"/>
            <a:ext cx="4176464" cy="143093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959E53-1F15-534C-9940-65CF7FEB7AA6}"/>
              </a:ext>
            </a:extLst>
          </p:cNvPr>
          <p:cNvSpPr/>
          <p:nvPr/>
        </p:nvSpPr>
        <p:spPr bwMode="auto">
          <a:xfrm>
            <a:off x="4932040" y="1052734"/>
            <a:ext cx="1008112" cy="2221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타원 7">
            <a:extLst>
              <a:ext uri="{FF2B5EF4-FFF2-40B4-BE49-F238E27FC236}">
                <a16:creationId xmlns:a16="http://schemas.microsoft.com/office/drawing/2014/main" id="{5A2F9B76-9855-224C-96C5-68B34A1B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55" y="91241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직사각형 10">
            <a:hlinkClick r:id="rId7" action="ppaction://hlinksldjump"/>
            <a:extLst>
              <a:ext uri="{FF2B5EF4-FFF2-40B4-BE49-F238E27FC236}">
                <a16:creationId xmlns:a16="http://schemas.microsoft.com/office/drawing/2014/main" id="{C678E366-028D-6146-A069-7BAEA740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078" y="240163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3" name="꺾인 연결선 58">
            <a:extLst>
              <a:ext uri="{FF2B5EF4-FFF2-40B4-BE49-F238E27FC236}">
                <a16:creationId xmlns:a16="http://schemas.microsoft.com/office/drawing/2014/main" id="{8CCCFA59-8C5F-AD44-B7AC-276EB11262D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160859" y="1912653"/>
            <a:ext cx="525469" cy="47255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직사각형 10">
            <a:hlinkClick r:id="rId8" action="ppaction://hlinksldjump"/>
            <a:extLst>
              <a:ext uri="{FF2B5EF4-FFF2-40B4-BE49-F238E27FC236}">
                <a16:creationId xmlns:a16="http://schemas.microsoft.com/office/drawing/2014/main" id="{9F9F37BD-73B1-3C42-A62B-35AEEB87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070" y="239895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5" name="꺾인 연결선 58">
            <a:extLst>
              <a:ext uri="{FF2B5EF4-FFF2-40B4-BE49-F238E27FC236}">
                <a16:creationId xmlns:a16="http://schemas.microsoft.com/office/drawing/2014/main" id="{20C9541F-165A-BC4B-B116-9B8E4D0F19D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987431" y="2038702"/>
            <a:ext cx="534255" cy="217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4">
            <a:extLst>
              <a:ext uri="{FF2B5EF4-FFF2-40B4-BE49-F238E27FC236}">
                <a16:creationId xmlns:a16="http://schemas.microsoft.com/office/drawing/2014/main" id="{12348301-B89E-C64E-BB1F-CB615FFA7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06904"/>
            <a:ext cx="1294895" cy="22324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dirty="0"/>
              <a:t>수정 및 삭제는 관리자 혹은 작성 회원인 경우만 가능하게 설정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 err="1"/>
              <a:t>회원별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 err="1"/>
              <a:t>를</a:t>
            </a:r>
            <a:r>
              <a:rPr lang="ko-KR" altLang="en-US" dirty="0"/>
              <a:t> 부여할 예정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어려운 경우 </a:t>
            </a:r>
            <a:r>
              <a:rPr lang="ko-KR" altLang="en-US" dirty="0" err="1"/>
              <a:t>게시글</a:t>
            </a:r>
            <a:r>
              <a:rPr lang="ko-KR" altLang="en-US" dirty="0"/>
              <a:t> 작성시 비밀번호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글 수정할 시 작성페이지로 이동합니다</a:t>
            </a:r>
            <a:r>
              <a:rPr lang="en-US" altLang="ko-KR" dirty="0"/>
              <a:t>.</a:t>
            </a:r>
            <a:r>
              <a:rPr lang="ko-KR" altLang="en-US" dirty="0"/>
              <a:t> 하지만 글 데이터는 유지합니다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어드민</a:t>
            </a:r>
            <a:r>
              <a:rPr lang="ko-KR" altLang="en-US" dirty="0"/>
              <a:t> 계정은 댓글 관리도 가능합니다</a:t>
            </a:r>
            <a:r>
              <a:rPr lang="en-US" altLang="ko-KR" dirty="0"/>
              <a:t>.</a:t>
            </a:r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1C5E4708-ED59-544F-B4A2-B175545E7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70" y="236828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8" name="타원 7">
            <a:extLst>
              <a:ext uri="{FF2B5EF4-FFF2-40B4-BE49-F238E27FC236}">
                <a16:creationId xmlns:a16="http://schemas.microsoft.com/office/drawing/2014/main" id="{104437E1-2618-834E-85BD-C5EFB5B32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00" y="71869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7F0F7D-D514-EA4D-9B77-FB9388A6D071}"/>
              </a:ext>
            </a:extLst>
          </p:cNvPr>
          <p:cNvSpPr/>
          <p:nvPr/>
        </p:nvSpPr>
        <p:spPr bwMode="auto">
          <a:xfrm>
            <a:off x="7512013" y="4697605"/>
            <a:ext cx="602878" cy="5662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CD8CAF6-6FA9-7945-A928-B08F49FF2EFC}"/>
              </a:ext>
            </a:extLst>
          </p:cNvPr>
          <p:cNvSpPr/>
          <p:nvPr/>
        </p:nvSpPr>
        <p:spPr bwMode="auto">
          <a:xfrm>
            <a:off x="7612422" y="4739400"/>
            <a:ext cx="427083" cy="3675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F06D1D4-C656-9B47-BBEF-9F1A565D3C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689075" y="4774838"/>
            <a:ext cx="320700" cy="3207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F1CBE4BA-C7BB-794E-AF5F-6FCE4CE6F29E}"/>
              </a:ext>
            </a:extLst>
          </p:cNvPr>
          <p:cNvSpPr/>
          <p:nvPr/>
        </p:nvSpPr>
        <p:spPr bwMode="auto">
          <a:xfrm>
            <a:off x="8147018" y="4690925"/>
            <a:ext cx="602878" cy="5662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타원 7">
            <a:extLst>
              <a:ext uri="{FF2B5EF4-FFF2-40B4-BE49-F238E27FC236}">
                <a16:creationId xmlns:a16="http://schemas.microsoft.com/office/drawing/2014/main" id="{B956658B-979F-8544-BD8C-E21EA75D3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028" y="462559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4" name="타원 7">
            <a:extLst>
              <a:ext uri="{FF2B5EF4-FFF2-40B4-BE49-F238E27FC236}">
                <a16:creationId xmlns:a16="http://schemas.microsoft.com/office/drawing/2014/main" id="{0A08128F-279D-4A4E-892B-B09E2EDF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1653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69ECCA9E-BBD6-504E-8498-1D17CE0412A5}"/>
              </a:ext>
            </a:extLst>
          </p:cNvPr>
          <p:cNvSpPr txBox="1">
            <a:spLocks/>
          </p:cNvSpPr>
          <p:nvPr/>
        </p:nvSpPr>
        <p:spPr>
          <a:xfrm>
            <a:off x="539552" y="6132173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페이지 관리로 이동하는 버튼입니다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cxnSp>
        <p:nvCxnSpPr>
          <p:cNvPr id="66" name="꺾인 연결선 58">
            <a:extLst>
              <a:ext uri="{FF2B5EF4-FFF2-40B4-BE49-F238E27FC236}">
                <a16:creationId xmlns:a16="http://schemas.microsoft.com/office/drawing/2014/main" id="{6453B702-71CE-5242-88DE-D7665D778DE2}"/>
              </a:ext>
            </a:extLst>
          </p:cNvPr>
          <p:cNvCxnSpPr>
            <a:cxnSpLocks noChangeShapeType="1"/>
            <a:stCxn id="59" idx="2"/>
          </p:cNvCxnSpPr>
          <p:nvPr/>
        </p:nvCxnSpPr>
        <p:spPr bwMode="auto">
          <a:xfrm rot="5400000">
            <a:off x="7358646" y="4926079"/>
            <a:ext cx="321320" cy="660239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직사각형 10">
            <a:hlinkClick r:id="rId11" action="ppaction://hlinksldjump"/>
            <a:extLst>
              <a:ext uri="{FF2B5EF4-FFF2-40B4-BE49-F238E27FC236}">
                <a16:creationId xmlns:a16="http://schemas.microsoft.com/office/drawing/2014/main" id="{9E325331-88E7-AD42-B0F7-519190A17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051" y="5308909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9" name="직사각형 6">
            <a:extLst>
              <a:ext uri="{FF2B5EF4-FFF2-40B4-BE49-F238E27FC236}">
                <a16:creationId xmlns:a16="http://schemas.microsoft.com/office/drawing/2014/main" id="{09DC76B8-4D26-6948-9500-E49915EE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" y="183212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70" name="꺾인 연결선 7">
            <a:extLst>
              <a:ext uri="{FF2B5EF4-FFF2-40B4-BE49-F238E27FC236}">
                <a16:creationId xmlns:a16="http://schemas.microsoft.com/office/drawing/2014/main" id="{FF6474A3-7B63-174E-95D7-6AD36B5799D8}"/>
              </a:ext>
            </a:extLst>
          </p:cNvPr>
          <p:cNvCxnSpPr>
            <a:cxnSpLocks noChangeShapeType="1"/>
            <a:stCxn id="69" idx="3"/>
          </p:cNvCxnSpPr>
          <p:nvPr/>
        </p:nvCxnSpPr>
        <p:spPr bwMode="auto">
          <a:xfrm>
            <a:off x="305800" y="1940075"/>
            <a:ext cx="476126" cy="2425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8734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관리자의 관리 페이지입니다</a:t>
            </a:r>
            <a:r>
              <a:rPr lang="en-US" altLang="ko-KR" dirty="0"/>
              <a:t>.</a:t>
            </a:r>
            <a:r>
              <a:rPr lang="ko-KR" altLang="en-US" dirty="0"/>
              <a:t> 기능은 단순 </a:t>
            </a:r>
            <a:r>
              <a:rPr lang="ko-KR" altLang="en-US" dirty="0" err="1"/>
              <a:t>회원관리입니다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회원삭제</a:t>
            </a:r>
            <a:r>
              <a:rPr lang="en-US" altLang="ko-KR" dirty="0"/>
              <a:t>,</a:t>
            </a:r>
            <a:r>
              <a:rPr lang="ko-KR" altLang="en-US" dirty="0"/>
              <a:t> 정보수정</a:t>
            </a:r>
            <a:r>
              <a:rPr lang="en-US" altLang="ko-KR" dirty="0"/>
              <a:t>,</a:t>
            </a:r>
            <a:r>
              <a:rPr lang="ko-KR" altLang="en-US" dirty="0"/>
              <a:t> 관리자권한 부여입니다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페이지 관리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admin.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박기범</a:t>
            </a:r>
            <a:r>
              <a:rPr lang="en-US" altLang="ko-KR" sz="900" dirty="0"/>
              <a:t>(12191601)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2020-03-29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E7860F-298C-5044-81EA-F5338C85B3F1}"/>
              </a:ext>
            </a:extLst>
          </p:cNvPr>
          <p:cNvSpPr/>
          <p:nvPr/>
        </p:nvSpPr>
        <p:spPr bwMode="auto">
          <a:xfrm>
            <a:off x="395536" y="764704"/>
            <a:ext cx="8352928" cy="439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DA4221-0D1E-5046-92C1-F93C382A4E3A}"/>
              </a:ext>
            </a:extLst>
          </p:cNvPr>
          <p:cNvSpPr/>
          <p:nvPr/>
        </p:nvSpPr>
        <p:spPr bwMode="auto">
          <a:xfrm>
            <a:off x="395536" y="1268760"/>
            <a:ext cx="8352928" cy="19442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2C9A3-52A5-8E4F-8C4C-9740C6502192}"/>
              </a:ext>
            </a:extLst>
          </p:cNvPr>
          <p:cNvSpPr txBox="1"/>
          <p:nvPr/>
        </p:nvSpPr>
        <p:spPr>
          <a:xfrm>
            <a:off x="395536" y="1268760"/>
            <a:ext cx="8352928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ore-KR" dirty="0"/>
              <a:t>                ID                     </a:t>
            </a:r>
            <a:r>
              <a:rPr lang="ko-KR" altLang="en-US" dirty="0"/>
              <a:t>닉네임                        이름               글 수            댓글                                                                    정보수정                        회원삭제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E77DCB-C166-6541-A0B8-4B429861D29D}"/>
              </a:ext>
            </a:extLst>
          </p:cNvPr>
          <p:cNvSpPr/>
          <p:nvPr/>
        </p:nvSpPr>
        <p:spPr bwMode="auto">
          <a:xfrm>
            <a:off x="395536" y="1484784"/>
            <a:ext cx="8352928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7F524A-811A-2A4C-8B25-0F04590252DB}"/>
              </a:ext>
            </a:extLst>
          </p:cNvPr>
          <p:cNvSpPr/>
          <p:nvPr/>
        </p:nvSpPr>
        <p:spPr bwMode="auto">
          <a:xfrm>
            <a:off x="387658" y="1699536"/>
            <a:ext cx="8352928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2B349-4C6D-BB47-B1F4-48276DE16403}"/>
              </a:ext>
            </a:extLst>
          </p:cNvPr>
          <p:cNvSpPr/>
          <p:nvPr/>
        </p:nvSpPr>
        <p:spPr bwMode="auto">
          <a:xfrm>
            <a:off x="395536" y="1914288"/>
            <a:ext cx="8352928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C0EB22-FA24-BC45-9BE9-8B75898EE266}"/>
              </a:ext>
            </a:extLst>
          </p:cNvPr>
          <p:cNvSpPr/>
          <p:nvPr/>
        </p:nvSpPr>
        <p:spPr bwMode="auto">
          <a:xfrm>
            <a:off x="395536" y="2142882"/>
            <a:ext cx="8352928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C8BB0-F467-5941-998D-2C4DAA4F9935}"/>
              </a:ext>
            </a:extLst>
          </p:cNvPr>
          <p:cNvSpPr txBox="1"/>
          <p:nvPr/>
        </p:nvSpPr>
        <p:spPr>
          <a:xfrm>
            <a:off x="395536" y="1484784"/>
            <a:ext cx="8345050" cy="21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dirty="0"/>
              <a:t>               </a:t>
            </a:r>
            <a:r>
              <a:rPr kumimoji="1" lang="en-US" altLang="ko-KR" dirty="0" err="1"/>
              <a:t>abcd</a:t>
            </a:r>
            <a:r>
              <a:rPr kumimoji="1" lang="en-US" altLang="ko-KR" dirty="0"/>
              <a:t>                       a                          </a:t>
            </a:r>
            <a:r>
              <a:rPr kumimoji="1" lang="ko-KR" altLang="en-US" dirty="0" err="1"/>
              <a:t>김가나</a:t>
            </a:r>
            <a:r>
              <a:rPr kumimoji="1" lang="ko-KR" altLang="en-US" dirty="0"/>
              <a:t>              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              </a:t>
            </a:r>
            <a:r>
              <a:rPr kumimoji="1" lang="en-US" altLang="ko-KR" dirty="0"/>
              <a:t>10</a:t>
            </a:r>
            <a:r>
              <a:rPr kumimoji="1" lang="ko-KR" altLang="en-US" dirty="0"/>
              <a:t> </a:t>
            </a:r>
            <a:r>
              <a:rPr lang="en-US" altLang="ko-KR" dirty="0"/>
              <a:t>			</a:t>
            </a:r>
            <a:r>
              <a:rPr kumimoji="1" lang="ko-KR" altLang="en-US" b="1" dirty="0">
                <a:solidFill>
                  <a:srgbClr val="0070C0"/>
                </a:solidFill>
              </a:rPr>
              <a:t>수정</a:t>
            </a:r>
            <a:r>
              <a:rPr kumimoji="1" lang="ko-KR" altLang="en-US" dirty="0"/>
              <a:t>                              </a:t>
            </a:r>
            <a:r>
              <a:rPr kumimoji="1" lang="ko-KR" altLang="en-US" b="1" dirty="0">
                <a:solidFill>
                  <a:srgbClr val="FF0000"/>
                </a:solidFill>
              </a:rPr>
              <a:t>삭제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EBB60-1153-3F4A-B5A6-3A810379B9FC}"/>
              </a:ext>
            </a:extLst>
          </p:cNvPr>
          <p:cNvSpPr txBox="1"/>
          <p:nvPr/>
        </p:nvSpPr>
        <p:spPr>
          <a:xfrm>
            <a:off x="403414" y="1707093"/>
            <a:ext cx="8345050" cy="21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dirty="0"/>
              <a:t>               </a:t>
            </a:r>
            <a:r>
              <a:rPr kumimoji="1" lang="en-US" altLang="ko-KR" dirty="0" err="1"/>
              <a:t>abc</a:t>
            </a:r>
            <a:r>
              <a:rPr lang="en-US" altLang="ko-KR" dirty="0" err="1"/>
              <a:t>e</a:t>
            </a:r>
            <a:r>
              <a:rPr kumimoji="1" lang="en-US" altLang="ko-KR" dirty="0"/>
              <a:t>                       </a:t>
            </a:r>
            <a:r>
              <a:rPr lang="en-US" altLang="ko-KR" dirty="0"/>
              <a:t>b</a:t>
            </a:r>
            <a:r>
              <a:rPr kumimoji="1" lang="en-US" altLang="ko-KR" dirty="0"/>
              <a:t>                          </a:t>
            </a:r>
            <a:r>
              <a:rPr kumimoji="1" lang="ko-KR" altLang="en-US" dirty="0" err="1"/>
              <a:t>김가다</a:t>
            </a:r>
            <a:r>
              <a:rPr kumimoji="1" lang="ko-KR" altLang="en-US" dirty="0"/>
              <a:t>              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            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			</a:t>
            </a:r>
            <a:r>
              <a:rPr kumimoji="1" lang="ko-KR" altLang="en-US" b="1" dirty="0">
                <a:solidFill>
                  <a:srgbClr val="0070C0"/>
                </a:solidFill>
              </a:rPr>
              <a:t>수정</a:t>
            </a:r>
            <a:r>
              <a:rPr kumimoji="1" lang="ko-KR" altLang="en-US" dirty="0"/>
              <a:t>                              </a:t>
            </a:r>
            <a:r>
              <a:rPr kumimoji="1" lang="ko-KR" altLang="en-US" b="1" dirty="0">
                <a:solidFill>
                  <a:srgbClr val="FF0000"/>
                </a:solidFill>
              </a:rPr>
              <a:t>삭제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02F95-DD2D-3A4A-9D97-EE09D59B0302}"/>
              </a:ext>
            </a:extLst>
          </p:cNvPr>
          <p:cNvSpPr txBox="1"/>
          <p:nvPr/>
        </p:nvSpPr>
        <p:spPr>
          <a:xfrm>
            <a:off x="408360" y="1921845"/>
            <a:ext cx="8345050" cy="21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dirty="0"/>
              <a:t>               </a:t>
            </a:r>
            <a:r>
              <a:rPr kumimoji="1" lang="en-US" altLang="ko-KR" dirty="0" err="1"/>
              <a:t>abc</a:t>
            </a:r>
            <a:r>
              <a:rPr lang="en-US" altLang="ko-KR" dirty="0" err="1"/>
              <a:t>f</a:t>
            </a:r>
            <a:r>
              <a:rPr kumimoji="1" lang="en-US" altLang="ko-KR" dirty="0"/>
              <a:t>                       e                          </a:t>
            </a:r>
            <a:r>
              <a:rPr kumimoji="1" lang="ko-KR" altLang="en-US" dirty="0" err="1"/>
              <a:t>김가나</a:t>
            </a:r>
            <a:r>
              <a:rPr kumimoji="1" lang="ko-KR" altLang="en-US" dirty="0"/>
              <a:t>               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               </a:t>
            </a:r>
            <a:r>
              <a:rPr kumimoji="1" lang="en-US" altLang="ko-KR" dirty="0"/>
              <a:t>4</a:t>
            </a:r>
            <a:r>
              <a:rPr kumimoji="1" lang="ko-KR" altLang="en-US" dirty="0"/>
              <a:t>                                                                          </a:t>
            </a:r>
            <a:r>
              <a:rPr kumimoji="1" lang="ko-KR" altLang="en-US" b="1" dirty="0">
                <a:solidFill>
                  <a:srgbClr val="0070C0"/>
                </a:solidFill>
              </a:rPr>
              <a:t>수정</a:t>
            </a:r>
            <a:r>
              <a:rPr kumimoji="1" lang="ko-KR" altLang="en-US" dirty="0"/>
              <a:t>                              </a:t>
            </a:r>
            <a:r>
              <a:rPr kumimoji="1" lang="ko-KR" altLang="en-US" b="1" dirty="0">
                <a:solidFill>
                  <a:srgbClr val="FF0000"/>
                </a:solidFill>
              </a:rPr>
              <a:t>삭제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DFF50-91AA-5942-89D1-02ADA2E8248F}"/>
              </a:ext>
            </a:extLst>
          </p:cNvPr>
          <p:cNvSpPr txBox="1"/>
          <p:nvPr/>
        </p:nvSpPr>
        <p:spPr>
          <a:xfrm>
            <a:off x="405887" y="2141947"/>
            <a:ext cx="8345050" cy="21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dirty="0"/>
              <a:t>               </a:t>
            </a:r>
            <a:r>
              <a:rPr kumimoji="1" lang="en-US" altLang="ko-KR" dirty="0" err="1"/>
              <a:t>abcg</a:t>
            </a:r>
            <a:r>
              <a:rPr kumimoji="1" lang="en-US" altLang="ko-KR" dirty="0"/>
              <a:t>                       f                          </a:t>
            </a:r>
            <a:r>
              <a:rPr kumimoji="1" lang="ko-KR" altLang="en-US" dirty="0" err="1"/>
              <a:t>김가라</a:t>
            </a:r>
            <a:r>
              <a:rPr kumimoji="1" lang="ko-KR" altLang="en-US" dirty="0"/>
              <a:t>               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             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                    </a:t>
            </a:r>
            <a:r>
              <a:rPr lang="en-US" altLang="ko-KR" dirty="0"/>
              <a:t>             </a:t>
            </a:r>
            <a:r>
              <a:rPr kumimoji="1" lang="ko-KR" altLang="en-US" dirty="0"/>
              <a:t>                                       </a:t>
            </a:r>
            <a:r>
              <a:rPr kumimoji="1" lang="ko-KR" altLang="en-US" b="1" dirty="0">
                <a:solidFill>
                  <a:srgbClr val="0070C0"/>
                </a:solidFill>
              </a:rPr>
              <a:t>수정</a:t>
            </a:r>
            <a:r>
              <a:rPr kumimoji="1" lang="ko-KR" altLang="en-US" dirty="0"/>
              <a:t>                              </a:t>
            </a:r>
            <a:r>
              <a:rPr kumimoji="1" lang="ko-KR" altLang="en-US" b="1" dirty="0">
                <a:solidFill>
                  <a:srgbClr val="FF0000"/>
                </a:solidFill>
              </a:rPr>
              <a:t>삭제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A3C34-7FE9-FC41-9F84-76B95292A6FF}"/>
              </a:ext>
            </a:extLst>
          </p:cNvPr>
          <p:cNvSpPr txBox="1"/>
          <p:nvPr/>
        </p:nvSpPr>
        <p:spPr>
          <a:xfrm>
            <a:off x="355694" y="852681"/>
            <a:ext cx="795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700" b="1" dirty="0">
                <a:solidFill>
                  <a:srgbClr val="0070C0"/>
                </a:solidFill>
              </a:rPr>
              <a:t>Home</a:t>
            </a:r>
            <a:endParaRPr kumimoji="1" lang="ko-Kore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21" name="직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B06D269C-2343-764A-98BB-38161892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542519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꺾인 연결선 58">
            <a:extLst>
              <a:ext uri="{FF2B5EF4-FFF2-40B4-BE49-F238E27FC236}">
                <a16:creationId xmlns:a16="http://schemas.microsoft.com/office/drawing/2014/main" id="{08B9C601-FD9F-9D48-8BD7-320DF27FAB72}"/>
              </a:ext>
            </a:extLst>
          </p:cNvPr>
          <p:cNvCxnSpPr>
            <a:cxnSpLocks noChangeShapeType="1"/>
            <a:stCxn id="20" idx="2"/>
          </p:cNvCxnSpPr>
          <p:nvPr/>
        </p:nvCxnSpPr>
        <p:spPr bwMode="auto">
          <a:xfrm rot="5400000" flipH="1" flipV="1">
            <a:off x="970640" y="403704"/>
            <a:ext cx="432048" cy="866015"/>
          </a:xfrm>
          <a:prstGeom prst="bentConnector4">
            <a:avLst>
              <a:gd name="adj1" fmla="val -52911"/>
              <a:gd name="adj2" fmla="val 72977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04367-B3FE-F146-9527-5F8F3AD241AE}"/>
              </a:ext>
            </a:extLst>
          </p:cNvPr>
          <p:cNvSpPr/>
          <p:nvPr/>
        </p:nvSpPr>
        <p:spPr bwMode="auto">
          <a:xfrm>
            <a:off x="6732240" y="1196752"/>
            <a:ext cx="720080" cy="12961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575A5C-DE69-364D-AFFB-BBA3F189D8BC}"/>
              </a:ext>
            </a:extLst>
          </p:cNvPr>
          <p:cNvSpPr/>
          <p:nvPr/>
        </p:nvSpPr>
        <p:spPr bwMode="auto">
          <a:xfrm>
            <a:off x="287950" y="1124744"/>
            <a:ext cx="8532522" cy="15121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타원 7">
            <a:extLst>
              <a:ext uri="{FF2B5EF4-FFF2-40B4-BE49-F238E27FC236}">
                <a16:creationId xmlns:a16="http://schemas.microsoft.com/office/drawing/2014/main" id="{9F21AB4D-6835-3A4F-BBC5-15D8E30B9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8885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27" name="타원 7">
            <a:extLst>
              <a:ext uri="{FF2B5EF4-FFF2-40B4-BE49-F238E27FC236}">
                <a16:creationId xmlns:a16="http://schemas.microsoft.com/office/drawing/2014/main" id="{D49BBF93-CC7D-C440-B8CE-BF29FD88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58" y="25289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3D33895B-9F19-BC4D-9B4B-203952EDA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24" y="3528284"/>
            <a:ext cx="1361203" cy="1246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회원들 정보가 담겨있는 부분입니다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정보 수정이 가능합니다</a:t>
            </a:r>
            <a:r>
              <a:rPr lang="en-US" altLang="ko-KR" dirty="0"/>
              <a:t>.</a:t>
            </a:r>
          </a:p>
        </p:txBody>
      </p:sp>
      <p:sp>
        <p:nvSpPr>
          <p:cNvPr id="28" name="타원 7">
            <a:extLst>
              <a:ext uri="{FF2B5EF4-FFF2-40B4-BE49-F238E27FC236}">
                <a16:creationId xmlns:a16="http://schemas.microsoft.com/office/drawing/2014/main" id="{69046894-A25A-6B4B-9E85-D14D46B5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56" y="342017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직사각형 6">
            <a:extLst>
              <a:ext uri="{FF2B5EF4-FFF2-40B4-BE49-F238E27FC236}">
                <a16:creationId xmlns:a16="http://schemas.microsoft.com/office/drawing/2014/main" id="{EDB28828-06C8-0C44-8160-D2A31079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7" y="281819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1" name="꺾인 연결선 7">
            <a:extLst>
              <a:ext uri="{FF2B5EF4-FFF2-40B4-BE49-F238E27FC236}">
                <a16:creationId xmlns:a16="http://schemas.microsoft.com/office/drawing/2014/main" id="{F56E68CC-8216-5944-9485-425B7B9185B8}"/>
              </a:ext>
            </a:extLst>
          </p:cNvPr>
          <p:cNvCxnSpPr>
            <a:cxnSpLocks noChangeShapeType="1"/>
            <a:stCxn id="30" idx="3"/>
          </p:cNvCxnSpPr>
          <p:nvPr/>
        </p:nvCxnSpPr>
        <p:spPr bwMode="auto">
          <a:xfrm>
            <a:off x="275772" y="2926142"/>
            <a:ext cx="476126" cy="2425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891B8731-76D3-954C-85FA-FEF92D5D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136" y="365016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3" name="꺾인 연결선 58">
            <a:extLst>
              <a:ext uri="{FF2B5EF4-FFF2-40B4-BE49-F238E27FC236}">
                <a16:creationId xmlns:a16="http://schemas.microsoft.com/office/drawing/2014/main" id="{FB2685E5-9017-184B-8593-C6C18973FE30}"/>
              </a:ext>
            </a:extLst>
          </p:cNvPr>
          <p:cNvCxnSpPr>
            <a:cxnSpLocks noChangeShapeType="1"/>
            <a:stCxn id="23" idx="2"/>
            <a:endCxn id="32" idx="1"/>
          </p:cNvCxnSpPr>
          <p:nvPr/>
        </p:nvCxnSpPr>
        <p:spPr bwMode="auto">
          <a:xfrm rot="5400000">
            <a:off x="6389601" y="3055431"/>
            <a:ext cx="1265215" cy="140144"/>
          </a:xfrm>
          <a:prstGeom prst="bentConnector4">
            <a:avLst>
              <a:gd name="adj1" fmla="val 45734"/>
              <a:gd name="adj2" fmla="val 263118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타원 7">
            <a:extLst>
              <a:ext uri="{FF2B5EF4-FFF2-40B4-BE49-F238E27FC236}">
                <a16:creationId xmlns:a16="http://schemas.microsoft.com/office/drawing/2014/main" id="{2B7C1D04-188C-5E43-B8A4-825909DD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5" y="61653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455A4B-9BE9-494B-BC3D-B8484916B4AF}"/>
              </a:ext>
            </a:extLst>
          </p:cNvPr>
          <p:cNvSpPr/>
          <p:nvPr/>
        </p:nvSpPr>
        <p:spPr bwMode="auto">
          <a:xfrm>
            <a:off x="7829352" y="1149223"/>
            <a:ext cx="536134" cy="13334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타원 7">
            <a:extLst>
              <a:ext uri="{FF2B5EF4-FFF2-40B4-BE49-F238E27FC236}">
                <a16:creationId xmlns:a16="http://schemas.microsoft.com/office/drawing/2014/main" id="{E0F7DBA8-5C51-5A4C-8179-8E5A926F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46" y="27424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B7A1FCC-FB02-B543-9877-559151F33BFC}"/>
              </a:ext>
            </a:extLst>
          </p:cNvPr>
          <p:cNvSpPr txBox="1">
            <a:spLocks/>
          </p:cNvSpPr>
          <p:nvPr/>
        </p:nvSpPr>
        <p:spPr>
          <a:xfrm>
            <a:off x="536068" y="613760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dirty="0"/>
              <a:t>회원을 삭제 할 시 관리자의 비밀번호를 요구합니다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본인 로그인 시 비밀번호</a:t>
            </a:r>
            <a:r>
              <a:rPr lang="en-US" altLang="ko-KR" dirty="0"/>
              <a:t>)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212D0BB3-96C6-4A44-89E9-B684B922DDC3}"/>
              </a:ext>
            </a:extLst>
          </p:cNvPr>
          <p:cNvSpPr/>
          <p:nvPr/>
        </p:nvSpPr>
        <p:spPr bwMode="auto">
          <a:xfrm>
            <a:off x="3089313" y="3546702"/>
            <a:ext cx="1944217" cy="21602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233541-FEFA-C94C-8870-33B45939A381}"/>
              </a:ext>
            </a:extLst>
          </p:cNvPr>
          <p:cNvSpPr txBox="1"/>
          <p:nvPr/>
        </p:nvSpPr>
        <p:spPr>
          <a:xfrm>
            <a:off x="5077153" y="3532851"/>
            <a:ext cx="1119805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rgbClr val="0070C0"/>
                </a:solidFill>
              </a:rPr>
              <a:t>관리자</a:t>
            </a:r>
            <a:r>
              <a:rPr kumimoji="1" lang="ko-KR" altLang="en-US" b="1" dirty="0">
                <a:solidFill>
                  <a:srgbClr val="0070C0"/>
                </a:solidFill>
              </a:rPr>
              <a:t> 권한 부여</a:t>
            </a:r>
            <a:endParaRPr kumimoji="1" lang="ko-Kore-KR" altLang="en-US" b="1" dirty="0">
              <a:solidFill>
                <a:srgbClr val="0070C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AC2FFF-7C84-3B4A-B581-2D55469F9E9F}"/>
              </a:ext>
            </a:extLst>
          </p:cNvPr>
          <p:cNvSpPr/>
          <p:nvPr/>
        </p:nvSpPr>
        <p:spPr bwMode="auto">
          <a:xfrm>
            <a:off x="3017304" y="3452770"/>
            <a:ext cx="3179653" cy="8095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타원 7">
            <a:extLst>
              <a:ext uri="{FF2B5EF4-FFF2-40B4-BE49-F238E27FC236}">
                <a16:creationId xmlns:a16="http://schemas.microsoft.com/office/drawing/2014/main" id="{390C0BF4-2A77-A74C-B74F-2809BF7D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84" y="338161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5" name="타원 7">
            <a:extLst>
              <a:ext uri="{FF2B5EF4-FFF2-40B4-BE49-F238E27FC236}">
                <a16:creationId xmlns:a16="http://schemas.microsoft.com/office/drawing/2014/main" id="{41033461-5F95-7E4D-997E-7F092585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8" y="645368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123A398A-4BD5-BA48-99DA-7821B621869D}"/>
              </a:ext>
            </a:extLst>
          </p:cNvPr>
          <p:cNvSpPr txBox="1">
            <a:spLocks/>
          </p:cNvSpPr>
          <p:nvPr/>
        </p:nvSpPr>
        <p:spPr>
          <a:xfrm>
            <a:off x="543326" y="6428253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dirty="0"/>
              <a:t>회원 아이디를 입력 후 관리자 권한 부여를 할 수 있습니다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 관리자만 가능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회원별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 err="1"/>
              <a:t>를</a:t>
            </a:r>
            <a:r>
              <a:rPr lang="ko-KR" altLang="en-US" dirty="0"/>
              <a:t> 부여하여 관리할 예정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8D4E2B-9DE0-4494-8403-14D8F461B5B0}"/>
              </a:ext>
            </a:extLst>
          </p:cNvPr>
          <p:cNvSpPr txBox="1"/>
          <p:nvPr/>
        </p:nvSpPr>
        <p:spPr>
          <a:xfrm>
            <a:off x="5077153" y="3855304"/>
            <a:ext cx="1119805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rgbClr val="0070C0"/>
                </a:solidFill>
              </a:rPr>
              <a:t>관리자</a:t>
            </a:r>
            <a:r>
              <a:rPr kumimoji="1" lang="ko-KR" altLang="en-US" b="1" dirty="0">
                <a:solidFill>
                  <a:srgbClr val="0070C0"/>
                </a:solidFill>
              </a:rPr>
              <a:t> </a:t>
            </a:r>
            <a:r>
              <a:rPr kumimoji="1" lang="ko-KR" altLang="en-US" b="1">
                <a:solidFill>
                  <a:srgbClr val="0070C0"/>
                </a:solidFill>
              </a:rPr>
              <a:t>권한 </a:t>
            </a:r>
            <a:r>
              <a:rPr lang="ko-KR" altLang="en-US" b="1">
                <a:solidFill>
                  <a:srgbClr val="0070C0"/>
                </a:solidFill>
              </a:rPr>
              <a:t>삭제</a:t>
            </a:r>
            <a:endParaRPr kumimoji="1" lang="ko-Kore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6510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12961</TotalTime>
  <Words>718</Words>
  <Application>Microsoft Office PowerPoint</Application>
  <PresentationFormat>화면 슬라이드 쇼(4:3)</PresentationFormat>
  <Paragraphs>213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HY헤드라인M</vt:lpstr>
      <vt:lpstr>굴림</vt:lpstr>
      <vt:lpstr>돋움</vt:lpstr>
      <vt:lpstr>맑은 고딕</vt:lpstr>
      <vt:lpstr>Arial</vt:lpstr>
      <vt:lpstr>Gill Sans Ultra Bold</vt:lpstr>
      <vt:lpstr>디자인 사용자 지정</vt:lpstr>
      <vt:lpstr>기본 디자인</vt:lpstr>
      <vt:lpstr>인터넷프로그래밍  “인스타그램 변형 블로그 스토리보드”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기범 박</cp:lastModifiedBy>
  <cp:revision>330</cp:revision>
  <dcterms:created xsi:type="dcterms:W3CDTF">2004-01-15T13:04:18Z</dcterms:created>
  <dcterms:modified xsi:type="dcterms:W3CDTF">2020-06-30T19:21:10Z</dcterms:modified>
</cp:coreProperties>
</file>