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95" r:id="rId4"/>
    <p:sldId id="292" r:id="rId5"/>
    <p:sldId id="313" r:id="rId6"/>
    <p:sldId id="299" r:id="rId7"/>
    <p:sldId id="312" r:id="rId8"/>
    <p:sldId id="305" r:id="rId9"/>
    <p:sldId id="303" r:id="rId10"/>
    <p:sldId id="30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08" autoAdjust="0"/>
  </p:normalViewPr>
  <p:slideViewPr>
    <p:cSldViewPr snapToGrid="0">
      <p:cViewPr varScale="1">
        <p:scale>
          <a:sx n="63" d="100"/>
          <a:sy n="63" d="100"/>
        </p:scale>
        <p:origin x="-10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C3C2-C5CD-3047-9675-A9E0929F6A21}" type="datetimeFigureOut">
              <a:rPr kumimoji="1" lang="zh-TW" altLang="en-US" smtClean="0"/>
              <a:t>2016/3/17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B0ED2-E559-364B-BBCB-774AF8D547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51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850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051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overlapping</a:t>
            </a:r>
            <a:r>
              <a:rPr kumimoji="1" lang="zh-TW" altLang="en-US" dirty="0" smtClean="0"/>
              <a:t> 這不會剛好是一個週期的開始的點</a:t>
            </a:r>
            <a:endParaRPr kumimoji="1" lang="en-US" altLang="zh-TW" dirty="0" smtClean="0"/>
          </a:p>
          <a:p>
            <a:r>
              <a:rPr kumimoji="1" lang="en-US" altLang="zh-TW" smtClean="0"/>
              <a:t>http://docs.scipy.org/doc/numpy/reference/generated/numpy.fft.rfft.html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120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2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9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2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21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7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0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3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C7D3-7CF2-4EE6-A5F2-6F069A0A3855}" type="datetimeFigureOut">
              <a:rPr lang="zh-TW" altLang="en-US" smtClean="0"/>
              <a:t>2016/3/17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44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wav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lahgeek.com/yong-pythonba-zhou-jie-lun-bian-wei-zhou-jie-lu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多媒體資訊系統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Audio Processing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86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Q5.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自由發揮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 your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voice 🎵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Reverse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3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2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Python(2.7)</a:t>
            </a: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繳交方式：將程式碼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WM3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數位平台作業區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人一組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2016/4/14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23:59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在同個目錄下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儲存輸出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Q1.wav ~ Q5.wav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4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Audio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Processing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</a:rPr>
              <a:t>Audio input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錄音 或 讀檔案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.wav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/>
          </a:p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</a:rPr>
              <a:t>Process audio file</a:t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作業要實作的地方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</a:rPr>
              <a:t>Return result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 或 存檔</a:t>
            </a:r>
          </a:p>
          <a:p>
            <a:pPr>
              <a:spcBef>
                <a:spcPts val="2400"/>
              </a:spcBef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96000" y="4571998"/>
            <a:ext cx="5257800" cy="1421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若要能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請安裝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pyaudio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://people.csail.mit.edu/hubert/pyaudio/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使用此功能，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將範例程式碼中用到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pyaudio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的地方註解掉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Usage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3"/>
              </a:rPr>
              <a:t>https://docs.python.org/2/library/</a:t>
            </a:r>
            <a:r>
              <a:rPr lang="en-US" altLang="zh-TW" dirty="0" smtClean="0">
                <a:hlinkClick r:id="rId3"/>
              </a:rPr>
              <a:t>wave.html</a:t>
            </a:r>
            <a:endParaRPr lang="en-US" altLang="zh-TW" dirty="0" smtClean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wave_example.py (supplied)</a:t>
            </a:r>
          </a:p>
        </p:txBody>
      </p:sp>
    </p:spTree>
    <p:extLst>
      <p:ext uri="{BB962C8B-B14F-4D97-AF65-F5344CB8AC3E}">
        <p14:creationId xmlns:p14="http://schemas.microsoft.com/office/powerpoint/2010/main" val="1027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wave_example.py 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1520948" cy="4884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</a:t>
            </a:r>
            <a:r>
              <a:rPr lang="en-US" altLang="zh-TW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wave</a:t>
            </a:r>
            <a:r>
              <a:rPr lang="zh-TW" altLang="en-US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並回傳波形數據的數值，時間，及</a:t>
            </a:r>
            <a:r>
              <a:rPr lang="en-US" altLang="zh-TW" sz="2400" dirty="0" err="1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wave_data</a:t>
            </a:r>
            <a:r>
              <a:rPr lang="en-US" altLang="zh-TW" dirty="0"/>
              <a:t>, time, </a:t>
            </a:r>
            <a:r>
              <a:rPr lang="en-US" altLang="zh-TW" dirty="0" err="1"/>
              <a:t>params</a:t>
            </a:r>
            <a:r>
              <a:rPr lang="en-US" altLang="zh-TW" dirty="0"/>
              <a:t> = </a:t>
            </a:r>
            <a:r>
              <a:rPr lang="en-US" altLang="zh-TW" dirty="0" err="1"/>
              <a:t>wave_open</a:t>
            </a:r>
            <a:r>
              <a:rPr lang="en-US" altLang="zh-TW" dirty="0" smtClean="0"/>
              <a:t>(“mywav.wav”)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將波形畫出來，</a:t>
            </a:r>
            <a:r>
              <a:rPr lang="en-US" altLang="zh-TW" sz="2400" dirty="0" err="1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wave_data</a:t>
            </a:r>
            <a:r>
              <a:rPr lang="zh-TW" altLang="en-US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要同維</a:t>
            </a:r>
            <a:r>
              <a:rPr lang="zh-TW" altLang="en-US" sz="24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 </a:t>
            </a:r>
            <a:r>
              <a:rPr lang="en-US" altLang="zh-TW" sz="24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僅觀察用，非必要 </a:t>
            </a:r>
            <a:r>
              <a:rPr lang="en-US" altLang="zh-TW" sz="24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wave_plot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wave_data</a:t>
            </a:r>
            <a:r>
              <a:rPr lang="en-US" altLang="zh-TW" dirty="0"/>
              <a:t>, time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zh-TW" altLang="en-US" dirty="0" smtClean="0">
                <a:solidFill>
                  <a:schemeClr val="accent5"/>
                </a:solidFill>
              </a:rPr>
              <a:t>   </a:t>
            </a:r>
            <a:endParaRPr lang="en-US" altLang="zh-TW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寫檔</a:t>
            </a:r>
            <a:endParaRPr lang="en-US" altLang="zh-TW" sz="24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wave_write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wave_data</a:t>
            </a:r>
            <a:r>
              <a:rPr lang="en-US" altLang="zh-TW" dirty="0"/>
              <a:t>, "output.wav", </a:t>
            </a:r>
            <a:r>
              <a:rPr lang="en-US" altLang="zh-TW" dirty="0" err="1"/>
              <a:t>params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19" y="3206177"/>
            <a:ext cx="4094214" cy="28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Volume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這題希望調整音量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不同的振幅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振幅變為原來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8410"/>
          <a:stretch/>
        </p:blipFill>
        <p:spPr>
          <a:xfrm>
            <a:off x="1060655" y="3628309"/>
            <a:ext cx="4699819" cy="16661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46894"/>
          <a:stretch/>
        </p:blipFill>
        <p:spPr>
          <a:xfrm>
            <a:off x="6464709" y="3628309"/>
            <a:ext cx="4699819" cy="168090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855110" y="4203291"/>
            <a:ext cx="420327" cy="249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10264" y="3537616"/>
            <a:ext cx="744794" cy="28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393422" y="3525067"/>
            <a:ext cx="744794" cy="28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49212" y="5619135"/>
            <a:ext cx="38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Ex: [67,-100,23,10] </a:t>
            </a:r>
            <a:r>
              <a:rPr lang="en-US" altLang="zh-TW" dirty="0" smtClean="0">
                <a:sym typeface="Wingdings" panose="05000000000000000000" pitchFamily="2" charset="2"/>
              </a:rPr>
              <a:t> [201,-300,69,30]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1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708"/>
          <a:stretch/>
        </p:blipFill>
        <p:spPr>
          <a:xfrm>
            <a:off x="6557564" y="3907543"/>
            <a:ext cx="4701600" cy="16976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Pitch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希望調整音高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嘗試不同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的頻率，這題可以不用考慮因調高後整首歌速度會變快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framerate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變為原來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48410"/>
          <a:stretch/>
        </p:blipFill>
        <p:spPr>
          <a:xfrm>
            <a:off x="1060655" y="3923276"/>
            <a:ext cx="4699819" cy="166615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885836" y="4507003"/>
            <a:ext cx="420327" cy="249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383842" y="5156950"/>
            <a:ext cx="540774" cy="255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810632" y="5156949"/>
            <a:ext cx="540774" cy="255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Q3. FFT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變調不變速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845" y="6149355"/>
            <a:ext cx="11501578" cy="461734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/>
              <a:t>Ref: </a:t>
            </a:r>
            <a:r>
              <a:rPr lang="zh-TW" altLang="en-US" b="1" dirty="0" smtClean="0"/>
              <a:t>用</a:t>
            </a:r>
            <a:r>
              <a:rPr lang="en-US" altLang="zh-TW" b="1" dirty="0"/>
              <a:t>Python</a:t>
            </a:r>
            <a:r>
              <a:rPr lang="zh-TW" altLang="en-US" b="1" dirty="0"/>
              <a:t>把周杰伦变为周婕纶</a:t>
            </a:r>
            <a:r>
              <a:rPr lang="en-US" altLang="zh-TW" dirty="0" smtClean="0"/>
              <a:t>: </a:t>
            </a:r>
            <a:r>
              <a:rPr lang="en-US" altLang="zh-TW" dirty="0">
                <a:hlinkClick r:id="rId3"/>
              </a:rPr>
              <a:t>https://blog.blahgeek.com/yong-pythonba-zhou-jie-lun-bian-wei-zhou-jie-</a:t>
            </a:r>
            <a:r>
              <a:rPr lang="en-US" altLang="zh-TW" dirty="0" smtClean="0">
                <a:hlinkClick r:id="rId3"/>
              </a:rPr>
              <a:t>lun.html</a:t>
            </a: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99807"/>
              </p:ext>
            </p:extLst>
          </p:nvPr>
        </p:nvGraphicFramePr>
        <p:xfrm>
          <a:off x="2444124" y="2182869"/>
          <a:ext cx="8128000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95460" y="2223056"/>
            <a:ext cx="1687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/>
                </a:solidFill>
              </a:rPr>
              <a:t>Initial</a:t>
            </a:r>
          </a:p>
          <a:p>
            <a:pPr algn="ctr"/>
            <a:endParaRPr lang="en-US" altLang="zh-TW" b="1" dirty="0"/>
          </a:p>
          <a:p>
            <a:pPr algn="ctr"/>
            <a:endParaRPr lang="en-US" altLang="zh-TW" b="1" dirty="0" smtClean="0">
              <a:solidFill>
                <a:schemeClr val="accent6"/>
              </a:solidFill>
            </a:endParaRPr>
          </a:p>
          <a:p>
            <a:pPr algn="ctr"/>
            <a:endParaRPr lang="en-US" altLang="zh-TW" b="1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accent6"/>
                </a:solidFill>
              </a:rPr>
              <a:t>Frame blocking</a:t>
            </a:r>
          </a:p>
          <a:p>
            <a:pPr algn="ctr"/>
            <a:r>
              <a:rPr lang="en-US" altLang="zh-TW" b="1" dirty="0" smtClean="0">
                <a:solidFill>
                  <a:schemeClr val="accent6"/>
                </a:solidFill>
              </a:rPr>
              <a:t>(2^11 ~ 2^13)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3129566" y="2725333"/>
            <a:ext cx="862885" cy="2295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992451" y="3100219"/>
            <a:ext cx="809222" cy="1921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3992451" y="3431525"/>
            <a:ext cx="2444840" cy="1589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92451" y="3843649"/>
            <a:ext cx="4196366" cy="1177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3992451" y="4194224"/>
            <a:ext cx="5703194" cy="827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56294" y="5021307"/>
            <a:ext cx="9119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Original signal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FFT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change </a:t>
            </a:r>
            <a:r>
              <a:rPr lang="en-US" altLang="zh-TW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freq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(ex: original value / 1.25)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IFFT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97355" y="5433431"/>
            <a:ext cx="540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Then merge all IFFT data of frames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6243588" y="237345"/>
            <a:ext cx="5616228" cy="174973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這題希望調整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音高，且速度不變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FFT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數值除以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1.25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IFFT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存回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3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回音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Echo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350664" y="3092549"/>
            <a:ext cx="7158948" cy="369332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100, 200, 1000, -150, -350, 200, 500, 10, -500, -1000, -350, 25, -10, 1000…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72204" y="3668320"/>
            <a:ext cx="7158948" cy="369332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100, 200, 1000, -150, -350, 200, 500, 10, -500, -1000, -350, 25, -10, 1000…</a:t>
            </a:r>
            <a:endParaRPr kumimoji="1"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350665" y="3578180"/>
            <a:ext cx="1506492" cy="56034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Delay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59755" y="4745427"/>
            <a:ext cx="6296878" cy="369332"/>
          </a:xfrm>
          <a:prstGeom prst="rect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60, 120, 600, -90, -210, 120, 300, 6, -300, -600, -210, 15, -6, 600…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62751" y="4231640"/>
            <a:ext cx="753479" cy="369332"/>
          </a:xfrm>
          <a:prstGeom prst="rect">
            <a:avLst/>
          </a:prstGeom>
          <a:ln w="381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*0.6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3660" y="5508103"/>
            <a:ext cx="7417410" cy="369332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100, 200, 1000, -90, -230, 800, 410, -200, -380, 290, -344, -275, -610, 890…</a:t>
            </a:r>
            <a:endParaRPr kumimoji="1" lang="zh-TW" altLang="en-US" dirty="0"/>
          </a:p>
        </p:txBody>
      </p:sp>
      <p:sp>
        <p:nvSpPr>
          <p:cNvPr id="10" name="十字形擴展 9"/>
          <p:cNvSpPr/>
          <p:nvPr/>
        </p:nvSpPr>
        <p:spPr>
          <a:xfrm>
            <a:off x="2462718" y="4612564"/>
            <a:ext cx="659868" cy="635057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514924" y="347385"/>
            <a:ext cx="5616228" cy="224265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希望達到回音效果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將同一個波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delay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一小段時間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(ex: 10000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frames)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*0.6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後加回原來的波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1498342" y="5306613"/>
            <a:ext cx="984804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18220" y="3073811"/>
            <a:ext cx="15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Original signal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18220" y="4745426"/>
            <a:ext cx="15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accent2"/>
                </a:solidFill>
              </a:rPr>
              <a:t>Echo signal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8220" y="5508103"/>
            <a:ext cx="15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accent6"/>
                </a:solidFill>
              </a:rPr>
              <a:t>Final signal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503</Words>
  <Application>Microsoft Office PowerPoint</Application>
  <PresentationFormat>自訂</PresentationFormat>
  <Paragraphs>69</Paragraphs>
  <Slides>10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多媒體資訊系統 HW2</vt:lpstr>
      <vt:lpstr>HW2作業說明</vt:lpstr>
      <vt:lpstr>Audio Processing </vt:lpstr>
      <vt:lpstr>WAVE</vt:lpstr>
      <vt:lpstr>wave_example.py function</vt:lpstr>
      <vt:lpstr>Q1. 音量 Volume</vt:lpstr>
      <vt:lpstr>Q2. 音高 Pitch</vt:lpstr>
      <vt:lpstr>Q3. FFT變調不變速</vt:lpstr>
      <vt:lpstr>Q4. 回音 Echo </vt:lpstr>
      <vt:lpstr>Q5. 自由發揮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Barney</dc:creator>
  <cp:lastModifiedBy>kevinlin</cp:lastModifiedBy>
  <cp:revision>152</cp:revision>
  <dcterms:created xsi:type="dcterms:W3CDTF">2015-03-28T02:36:59Z</dcterms:created>
  <dcterms:modified xsi:type="dcterms:W3CDTF">2016-03-17T05:22:51Z</dcterms:modified>
</cp:coreProperties>
</file>