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818-543B-4C9E-9539-E6A6C7174EE9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4667-EE1E-4D18-9224-E9F4475CA4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60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818-543B-4C9E-9539-E6A6C7174EE9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4667-EE1E-4D18-9224-E9F4475CA4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32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818-543B-4C9E-9539-E6A6C7174EE9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4667-EE1E-4D18-9224-E9F4475CA4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286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818-543B-4C9E-9539-E6A6C7174EE9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4667-EE1E-4D18-9224-E9F4475CA4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855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818-543B-4C9E-9539-E6A6C7174EE9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4667-EE1E-4D18-9224-E9F4475CA4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205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818-543B-4C9E-9539-E6A6C7174EE9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4667-EE1E-4D18-9224-E9F4475CA4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416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818-543B-4C9E-9539-E6A6C7174EE9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4667-EE1E-4D18-9224-E9F4475CA4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845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818-543B-4C9E-9539-E6A6C7174EE9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4667-EE1E-4D18-9224-E9F4475CA4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529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818-543B-4C9E-9539-E6A6C7174EE9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4667-EE1E-4D18-9224-E9F4475CA4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308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818-543B-4C9E-9539-E6A6C7174EE9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4667-EE1E-4D18-9224-E9F4475CA4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266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9818-543B-4C9E-9539-E6A6C7174EE9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4667-EE1E-4D18-9224-E9F4475CA4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727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9818-543B-4C9E-9539-E6A6C7174EE9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4667-EE1E-4D18-9224-E9F4475CA4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843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29" y="599589"/>
            <a:ext cx="10051920" cy="58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0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HQIT-YIKFEI</dc:creator>
  <cp:lastModifiedBy>HQIT-YIKFEI</cp:lastModifiedBy>
  <cp:revision>2</cp:revision>
  <dcterms:created xsi:type="dcterms:W3CDTF">2021-03-18T05:10:29Z</dcterms:created>
  <dcterms:modified xsi:type="dcterms:W3CDTF">2021-03-18T05:13:17Z</dcterms:modified>
</cp:coreProperties>
</file>