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D671-01D1-4575-A75A-70B853B36E0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FF8F-4E7C-4149-96E7-D8726D1A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854" y="759535"/>
            <a:ext cx="11792498" cy="593747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 descr="AWS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2" y="427835"/>
            <a:ext cx="603504" cy="60350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55610" y="4760681"/>
            <a:ext cx="1363669" cy="1433755"/>
            <a:chOff x="463550" y="760413"/>
            <a:chExt cx="1709738" cy="1733550"/>
          </a:xfrm>
        </p:grpSpPr>
        <p:sp>
          <p:nvSpPr>
            <p:cNvPr id="19" name="Rounded Rectangle 18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0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7598" y="2033216"/>
            <a:ext cx="4650212" cy="4800772"/>
            <a:chOff x="2549525" y="760413"/>
            <a:chExt cx="1689100" cy="1872779"/>
          </a:xfrm>
        </p:grpSpPr>
        <p:sp>
          <p:nvSpPr>
            <p:cNvPr id="17" name="Rounded Rectangle 16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2628660" y="2403004"/>
              <a:ext cx="15573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7024" y="1458954"/>
            <a:ext cx="11474383" cy="5539810"/>
            <a:chOff x="4614863" y="760413"/>
            <a:chExt cx="1752600" cy="1873824"/>
          </a:xfrm>
        </p:grpSpPr>
        <p:sp>
          <p:nvSpPr>
            <p:cNvPr id="15" name="Rounded Rectangle 14"/>
            <p:cNvSpPr/>
            <p:nvPr/>
          </p:nvSpPr>
          <p:spPr>
            <a:xfrm>
              <a:off x="4614863" y="76041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TextBox 33"/>
            <p:cNvSpPr txBox="1">
              <a:spLocks noChangeArrowheads="1"/>
            </p:cNvSpPr>
            <p:nvPr/>
          </p:nvSpPr>
          <p:spPr bwMode="auto">
            <a:xfrm>
              <a:off x="4723824" y="2402462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region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25" name="Picture 24" descr="VPC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00" y="1125235"/>
            <a:ext cx="604594" cy="604594"/>
          </a:xfrm>
          <a:prstGeom prst="rect">
            <a:avLst/>
          </a:prstGeom>
        </p:spPr>
      </p:pic>
      <p:pic>
        <p:nvPicPr>
          <p:cNvPr id="26" name="Picture 25" descr="Interne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52" y="-118921"/>
            <a:ext cx="714227" cy="792422"/>
          </a:xfrm>
          <a:prstGeom prst="rect">
            <a:avLst/>
          </a:prstGeom>
        </p:spPr>
      </p:pic>
      <p:pic>
        <p:nvPicPr>
          <p:cNvPr id="27" name="Picture 26" descr="EC2-Instance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30" y="5072199"/>
            <a:ext cx="731520" cy="731520"/>
          </a:xfrm>
          <a:prstGeom prst="rect">
            <a:avLst/>
          </a:prstGeom>
        </p:spPr>
      </p:pic>
      <p:sp>
        <p:nvSpPr>
          <p:cNvPr id="28" name="TextBox 31"/>
          <p:cNvSpPr txBox="1"/>
          <p:nvPr/>
        </p:nvSpPr>
        <p:spPr>
          <a:xfrm>
            <a:off x="855610" y="5822425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App Server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4" name="TextBox 31"/>
          <p:cNvSpPr txBox="1"/>
          <p:nvPr/>
        </p:nvSpPr>
        <p:spPr>
          <a:xfrm>
            <a:off x="855610" y="4886889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Private Subnet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441389" y="4752635"/>
            <a:ext cx="1363669" cy="1463703"/>
            <a:chOff x="463550" y="760413"/>
            <a:chExt cx="1709738" cy="1769760"/>
          </a:xfrm>
        </p:grpSpPr>
        <p:sp>
          <p:nvSpPr>
            <p:cNvPr id="36" name="Rounded Rectangle 35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7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79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39" name="TextBox 31"/>
          <p:cNvSpPr txBox="1"/>
          <p:nvPr/>
        </p:nvSpPr>
        <p:spPr>
          <a:xfrm>
            <a:off x="2441389" y="5814379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MongoDB Cluster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40" name="TextBox 31"/>
          <p:cNvSpPr txBox="1"/>
          <p:nvPr/>
        </p:nvSpPr>
        <p:spPr>
          <a:xfrm>
            <a:off x="2441389" y="4878843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Private Subnet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10723" y="3200677"/>
            <a:ext cx="1363669" cy="1433755"/>
            <a:chOff x="463550" y="760413"/>
            <a:chExt cx="1709738" cy="1733550"/>
          </a:xfrm>
        </p:grpSpPr>
        <p:sp>
          <p:nvSpPr>
            <p:cNvPr id="42" name="Rounded Rectangle 41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44" name="Picture 43" descr="EC2-Instance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87" y="3512195"/>
            <a:ext cx="731520" cy="731520"/>
          </a:xfrm>
          <a:prstGeom prst="rect">
            <a:avLst/>
          </a:prstGeom>
        </p:spPr>
      </p:pic>
      <p:sp>
        <p:nvSpPr>
          <p:cNvPr id="45" name="TextBox 31"/>
          <p:cNvSpPr txBox="1"/>
          <p:nvPr/>
        </p:nvSpPr>
        <p:spPr>
          <a:xfrm>
            <a:off x="790767" y="4262421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NodeJS</a:t>
            </a:r>
            <a:r>
              <a:rPr lang="en-US" sz="1000" dirty="0" smtClean="0">
                <a:latin typeface="Helvetica Neue"/>
                <a:cs typeface="Helvetica Neue"/>
              </a:rPr>
              <a:t> Web Server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46" name="TextBox 31"/>
          <p:cNvSpPr txBox="1"/>
          <p:nvPr/>
        </p:nvSpPr>
        <p:spPr>
          <a:xfrm>
            <a:off x="752667" y="3326885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Private Subnet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441389" y="3192613"/>
            <a:ext cx="1363669" cy="1433755"/>
            <a:chOff x="463550" y="760413"/>
            <a:chExt cx="1709738" cy="1733550"/>
          </a:xfrm>
        </p:grpSpPr>
        <p:sp>
          <p:nvSpPr>
            <p:cNvPr id="48" name="Rounded Rectangle 47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9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50" name="Picture 49" descr="EC2-Instance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09" y="3504131"/>
            <a:ext cx="731520" cy="731520"/>
          </a:xfrm>
          <a:prstGeom prst="rect">
            <a:avLst/>
          </a:prstGeom>
        </p:spPr>
      </p:pic>
      <p:sp>
        <p:nvSpPr>
          <p:cNvPr id="51" name="TextBox 31"/>
          <p:cNvSpPr txBox="1"/>
          <p:nvPr/>
        </p:nvSpPr>
        <p:spPr>
          <a:xfrm>
            <a:off x="2441389" y="4254357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Consul Cluster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52" name="TextBox 31"/>
          <p:cNvSpPr txBox="1"/>
          <p:nvPr/>
        </p:nvSpPr>
        <p:spPr>
          <a:xfrm>
            <a:off x="2441389" y="3318821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Private Subnet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54" name="Picture 53" descr="EC2-DB-on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09" y="5086395"/>
            <a:ext cx="731520" cy="731520"/>
          </a:xfrm>
          <a:prstGeom prst="rect">
            <a:avLst/>
          </a:prstGeom>
        </p:spPr>
      </p:pic>
      <p:pic>
        <p:nvPicPr>
          <p:cNvPr id="56" name="Picture 55" descr="Amazon-Elastic-Block-Stora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91" y="3399576"/>
            <a:ext cx="731520" cy="731520"/>
          </a:xfrm>
          <a:prstGeom prst="rect">
            <a:avLst/>
          </a:prstGeom>
        </p:spPr>
      </p:pic>
      <p:pic>
        <p:nvPicPr>
          <p:cNvPr id="57" name="Picture 56" descr="Amazon-Elastic-Block-Stora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85" y="4857527"/>
            <a:ext cx="731520" cy="73152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420621" y="5417197"/>
            <a:ext cx="863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20621" y="3950134"/>
            <a:ext cx="863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1"/>
          <p:cNvSpPr txBox="1"/>
          <p:nvPr/>
        </p:nvSpPr>
        <p:spPr>
          <a:xfrm>
            <a:off x="3863114" y="3688392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EBS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61" name="TextBox 31"/>
          <p:cNvSpPr txBox="1"/>
          <p:nvPr/>
        </p:nvSpPr>
        <p:spPr>
          <a:xfrm>
            <a:off x="3858323" y="5175477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EBS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98632" y="2117790"/>
            <a:ext cx="3006426" cy="926658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8" name="TextBox 31"/>
          <p:cNvSpPr txBox="1"/>
          <p:nvPr/>
        </p:nvSpPr>
        <p:spPr>
          <a:xfrm>
            <a:off x="1620010" y="2259445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Public Subnet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6076" y="2338475"/>
            <a:ext cx="551151" cy="59274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889144" y="2546354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Helvetica Neue"/>
                <a:cs typeface="Helvetica Neue"/>
              </a:rPr>
              <a:t>NAT</a:t>
            </a:r>
            <a:endParaRPr lang="en-US" sz="8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012556" y="2033216"/>
            <a:ext cx="4650212" cy="4809189"/>
            <a:chOff x="2549525" y="760413"/>
            <a:chExt cx="1689100" cy="1872779"/>
          </a:xfrm>
        </p:grpSpPr>
        <p:sp>
          <p:nvSpPr>
            <p:cNvPr id="72" name="Rounded Rectangle 71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3" name="TextBox 32"/>
            <p:cNvSpPr txBox="1">
              <a:spLocks noChangeArrowheads="1"/>
            </p:cNvSpPr>
            <p:nvPr/>
          </p:nvSpPr>
          <p:spPr bwMode="auto">
            <a:xfrm>
              <a:off x="2628660" y="2403004"/>
              <a:ext cx="15573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975425" y="4740319"/>
            <a:ext cx="1363669" cy="1433755"/>
            <a:chOff x="463550" y="760413"/>
            <a:chExt cx="1709738" cy="1733550"/>
          </a:xfrm>
        </p:grpSpPr>
        <p:sp>
          <p:nvSpPr>
            <p:cNvPr id="75" name="Rounded Rectangle 74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77" name="Picture 76" descr="EC2-Instance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745" y="5051837"/>
            <a:ext cx="731520" cy="731520"/>
          </a:xfrm>
          <a:prstGeom prst="rect">
            <a:avLst/>
          </a:prstGeom>
        </p:spPr>
      </p:pic>
      <p:sp>
        <p:nvSpPr>
          <p:cNvPr id="78" name="TextBox 31"/>
          <p:cNvSpPr txBox="1"/>
          <p:nvPr/>
        </p:nvSpPr>
        <p:spPr>
          <a:xfrm>
            <a:off x="9975425" y="5802063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App Server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79" name="TextBox 31"/>
          <p:cNvSpPr txBox="1"/>
          <p:nvPr/>
        </p:nvSpPr>
        <p:spPr>
          <a:xfrm>
            <a:off x="9975425" y="4866527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Private Subnet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325549" y="4734836"/>
            <a:ext cx="1363669" cy="1463703"/>
            <a:chOff x="463550" y="760413"/>
            <a:chExt cx="1709738" cy="1769760"/>
          </a:xfrm>
        </p:grpSpPr>
        <p:sp>
          <p:nvSpPr>
            <p:cNvPr id="81" name="Rounded Rectangle 80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2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79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83" name="TextBox 31"/>
          <p:cNvSpPr txBox="1"/>
          <p:nvPr/>
        </p:nvSpPr>
        <p:spPr>
          <a:xfrm>
            <a:off x="8325549" y="5796580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MongoDB Cluster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84" name="TextBox 31"/>
          <p:cNvSpPr txBox="1"/>
          <p:nvPr/>
        </p:nvSpPr>
        <p:spPr>
          <a:xfrm>
            <a:off x="8325549" y="4861044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Private Subnet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9974080" y="3180315"/>
            <a:ext cx="1363669" cy="1433755"/>
            <a:chOff x="463550" y="760413"/>
            <a:chExt cx="1709738" cy="1733550"/>
          </a:xfrm>
        </p:grpSpPr>
        <p:sp>
          <p:nvSpPr>
            <p:cNvPr id="86" name="Rounded Rectangle 85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88" name="Picture 87" descr="EC2-Instance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344" y="3491833"/>
            <a:ext cx="731520" cy="731520"/>
          </a:xfrm>
          <a:prstGeom prst="rect">
            <a:avLst/>
          </a:prstGeom>
        </p:spPr>
      </p:pic>
      <p:sp>
        <p:nvSpPr>
          <p:cNvPr id="89" name="TextBox 31"/>
          <p:cNvSpPr txBox="1"/>
          <p:nvPr/>
        </p:nvSpPr>
        <p:spPr>
          <a:xfrm>
            <a:off x="9973174" y="4242059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NodeJS</a:t>
            </a:r>
            <a:r>
              <a:rPr lang="en-US" sz="1000" dirty="0" smtClean="0">
                <a:latin typeface="Helvetica Neue"/>
                <a:cs typeface="Helvetica Neue"/>
              </a:rPr>
              <a:t> Web Server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90" name="TextBox 31"/>
          <p:cNvSpPr txBox="1"/>
          <p:nvPr/>
        </p:nvSpPr>
        <p:spPr>
          <a:xfrm>
            <a:off x="9916024" y="3306523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Private Subnet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325549" y="3174814"/>
            <a:ext cx="1363669" cy="1433755"/>
            <a:chOff x="463550" y="760413"/>
            <a:chExt cx="1709738" cy="1733550"/>
          </a:xfrm>
        </p:grpSpPr>
        <p:sp>
          <p:nvSpPr>
            <p:cNvPr id="92" name="Rounded Rectangle 91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3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94" name="Picture 93" descr="EC2-Instance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869" y="3486332"/>
            <a:ext cx="731520" cy="731520"/>
          </a:xfrm>
          <a:prstGeom prst="rect">
            <a:avLst/>
          </a:prstGeom>
        </p:spPr>
      </p:pic>
      <p:sp>
        <p:nvSpPr>
          <p:cNvPr id="95" name="TextBox 31"/>
          <p:cNvSpPr txBox="1"/>
          <p:nvPr/>
        </p:nvSpPr>
        <p:spPr>
          <a:xfrm>
            <a:off x="8325549" y="4236558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Consul Cluster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96" name="TextBox 31"/>
          <p:cNvSpPr txBox="1"/>
          <p:nvPr/>
        </p:nvSpPr>
        <p:spPr>
          <a:xfrm>
            <a:off x="8325549" y="3301022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Private Subnet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97" name="Picture 96" descr="EC2-DB-on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869" y="5068596"/>
            <a:ext cx="731520" cy="731520"/>
          </a:xfrm>
          <a:prstGeom prst="rect">
            <a:avLst/>
          </a:prstGeom>
        </p:spPr>
      </p:pic>
      <p:pic>
        <p:nvPicPr>
          <p:cNvPr id="98" name="Picture 97" descr="Amazon-Elastic-Block-Stora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62" y="3241170"/>
            <a:ext cx="731520" cy="731520"/>
          </a:xfrm>
          <a:prstGeom prst="rect">
            <a:avLst/>
          </a:prstGeom>
        </p:spPr>
      </p:pic>
      <p:pic>
        <p:nvPicPr>
          <p:cNvPr id="99" name="Picture 98" descr="Amazon-Elastic-Block-Stora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822" y="4852217"/>
            <a:ext cx="731520" cy="73152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7892370" y="5217977"/>
            <a:ext cx="863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892370" y="3587996"/>
            <a:ext cx="906225" cy="1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8323879" y="2112720"/>
            <a:ext cx="3006426" cy="897742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3" name="TextBox 31"/>
          <p:cNvSpPr txBox="1"/>
          <p:nvPr/>
        </p:nvSpPr>
        <p:spPr>
          <a:xfrm>
            <a:off x="9145257" y="2225459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Public Subnet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3021" y="2323716"/>
            <a:ext cx="551151" cy="592748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8603670" y="2512368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Helvetica Neue"/>
                <a:cs typeface="Helvetica Neue"/>
              </a:rPr>
              <a:t>NAT</a:t>
            </a:r>
            <a:endParaRPr lang="en-US" sz="8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20621" y="5589047"/>
            <a:ext cx="5377974" cy="23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33"/>
          <p:cNvSpPr txBox="1">
            <a:spLocks noChangeArrowheads="1"/>
          </p:cNvSpPr>
          <p:nvPr/>
        </p:nvSpPr>
        <p:spPr bwMode="auto">
          <a:xfrm>
            <a:off x="1016811" y="5363053"/>
            <a:ext cx="101855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Helvetica Neue"/>
                <a:ea typeface="Verdana" pitchFamily="34" charset="0"/>
                <a:cs typeface="Helvetica Neue"/>
              </a:rPr>
              <a:t>Replication</a:t>
            </a:r>
            <a:endParaRPr lang="en-US" sz="900" b="1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108" name="TextBox 31"/>
          <p:cNvSpPr txBox="1"/>
          <p:nvPr/>
        </p:nvSpPr>
        <p:spPr>
          <a:xfrm>
            <a:off x="7014347" y="3585867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EBS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09" name="TextBox 31"/>
          <p:cNvSpPr txBox="1"/>
          <p:nvPr/>
        </p:nvSpPr>
        <p:spPr>
          <a:xfrm>
            <a:off x="6993727" y="5161253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EBS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10" name="Picture 109" descr="Amazon-Elastic-Load-Balacing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04" y="1539116"/>
            <a:ext cx="731520" cy="731520"/>
          </a:xfrm>
          <a:prstGeom prst="rect">
            <a:avLst/>
          </a:prstGeom>
        </p:spPr>
      </p:pic>
      <p:sp>
        <p:nvSpPr>
          <p:cNvPr id="111" name="TextBox 39"/>
          <p:cNvSpPr txBox="1">
            <a:spLocks noChangeArrowheads="1"/>
          </p:cNvSpPr>
          <p:nvPr/>
        </p:nvSpPr>
        <p:spPr bwMode="auto">
          <a:xfrm>
            <a:off x="5561695" y="2357573"/>
            <a:ext cx="947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ea typeface="Verdana" pitchFamily="34" charset="0"/>
                <a:cs typeface="Helvetica Neue"/>
              </a:rPr>
              <a:t>Elastic Load</a:t>
            </a:r>
          </a:p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Balancing</a:t>
            </a:r>
          </a:p>
        </p:txBody>
      </p:sp>
      <p:pic>
        <p:nvPicPr>
          <p:cNvPr id="112" name="Picture 111" descr="VPC-Internet-Gatewa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04" y="390500"/>
            <a:ext cx="731520" cy="731520"/>
          </a:xfrm>
          <a:prstGeom prst="rect">
            <a:avLst/>
          </a:prstGeom>
        </p:spPr>
      </p:pic>
      <p:sp>
        <p:nvSpPr>
          <p:cNvPr id="113" name="TextBox 58"/>
          <p:cNvSpPr txBox="1"/>
          <p:nvPr/>
        </p:nvSpPr>
        <p:spPr>
          <a:xfrm>
            <a:off x="5398072" y="1092555"/>
            <a:ext cx="12749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Internet gateway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14" name="Picture 113" descr="Interne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295" y="-100525"/>
            <a:ext cx="714227" cy="792422"/>
          </a:xfrm>
          <a:prstGeom prst="rect">
            <a:avLst/>
          </a:prstGeom>
        </p:spPr>
      </p:pic>
      <p:cxnSp>
        <p:nvCxnSpPr>
          <p:cNvPr id="116" name="Straight Arrow Connector 115"/>
          <p:cNvCxnSpPr/>
          <p:nvPr/>
        </p:nvCxnSpPr>
        <p:spPr>
          <a:xfrm flipH="1">
            <a:off x="6401324" y="510304"/>
            <a:ext cx="675225" cy="12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079405" y="441811"/>
            <a:ext cx="625640" cy="22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3" idx="2"/>
          </p:cNvCxnSpPr>
          <p:nvPr/>
        </p:nvCxnSpPr>
        <p:spPr>
          <a:xfrm>
            <a:off x="6035564" y="1246443"/>
            <a:ext cx="0" cy="38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04" idx="0"/>
            <a:endCxn id="113" idx="3"/>
          </p:cNvCxnSpPr>
          <p:nvPr/>
        </p:nvCxnSpPr>
        <p:spPr>
          <a:xfrm rot="16200000" flipV="1">
            <a:off x="7158719" y="683837"/>
            <a:ext cx="1154217" cy="2125541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69" idx="0"/>
            <a:endCxn id="113" idx="1"/>
          </p:cNvCxnSpPr>
          <p:nvPr/>
        </p:nvCxnSpPr>
        <p:spPr>
          <a:xfrm rot="5400000" flipH="1" flipV="1">
            <a:off x="3650374" y="590777"/>
            <a:ext cx="1168976" cy="2326420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31"/>
          <p:cNvSpPr txBox="1"/>
          <p:nvPr/>
        </p:nvSpPr>
        <p:spPr>
          <a:xfrm>
            <a:off x="2891284" y="1176557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Outbound Traffic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30" name="TextBox 31"/>
          <p:cNvSpPr txBox="1"/>
          <p:nvPr/>
        </p:nvSpPr>
        <p:spPr>
          <a:xfrm>
            <a:off x="7587447" y="1222146"/>
            <a:ext cx="13636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Outbound Traffic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33" name="Picture 132" descr="S3-Object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22" y="2279261"/>
            <a:ext cx="731520" cy="731520"/>
          </a:xfrm>
          <a:prstGeom prst="rect">
            <a:avLst/>
          </a:prstGeom>
        </p:spPr>
      </p:pic>
      <p:pic>
        <p:nvPicPr>
          <p:cNvPr id="134" name="Picture 133" descr="S3-Object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55" y="2279945"/>
            <a:ext cx="731520" cy="731520"/>
          </a:xfrm>
          <a:prstGeom prst="rect">
            <a:avLst/>
          </a:prstGeom>
        </p:spPr>
      </p:pic>
      <p:cxnSp>
        <p:nvCxnSpPr>
          <p:cNvPr id="136" name="Elbow Connector 135"/>
          <p:cNvCxnSpPr>
            <a:stCxn id="110" idx="1"/>
            <a:endCxn id="133" idx="0"/>
          </p:cNvCxnSpPr>
          <p:nvPr/>
        </p:nvCxnSpPr>
        <p:spPr>
          <a:xfrm rot="10800000" flipV="1">
            <a:off x="1357782" y="1904875"/>
            <a:ext cx="4312022" cy="374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10" idx="3"/>
            <a:endCxn id="134" idx="0"/>
          </p:cNvCxnSpPr>
          <p:nvPr/>
        </p:nvCxnSpPr>
        <p:spPr>
          <a:xfrm>
            <a:off x="6401324" y="1904876"/>
            <a:ext cx="4366091" cy="375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33" idx="1"/>
            <a:endCxn id="44" idx="1"/>
          </p:cNvCxnSpPr>
          <p:nvPr/>
        </p:nvCxnSpPr>
        <p:spPr>
          <a:xfrm rot="10800000" flipH="1" flipV="1">
            <a:off x="992021" y="2645021"/>
            <a:ext cx="120965" cy="1232934"/>
          </a:xfrm>
          <a:prstGeom prst="bentConnector3">
            <a:avLst>
              <a:gd name="adj1" fmla="val -236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34" idx="3"/>
            <a:endCxn id="88" idx="3"/>
          </p:cNvCxnSpPr>
          <p:nvPr/>
        </p:nvCxnSpPr>
        <p:spPr>
          <a:xfrm flipH="1">
            <a:off x="11007864" y="2645705"/>
            <a:ext cx="125311" cy="1211888"/>
          </a:xfrm>
          <a:prstGeom prst="bentConnector3">
            <a:avLst>
              <a:gd name="adj1" fmla="val -243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39"/>
          <p:cNvSpPr txBox="1">
            <a:spLocks noChangeArrowheads="1"/>
          </p:cNvSpPr>
          <p:nvPr/>
        </p:nvSpPr>
        <p:spPr bwMode="auto">
          <a:xfrm>
            <a:off x="10276344" y="2833884"/>
            <a:ext cx="94773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Routing Rules</a:t>
            </a:r>
            <a:endParaRPr lang="en-US" sz="1000" dirty="0" smtClean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151" name="TextBox 39"/>
          <p:cNvSpPr txBox="1">
            <a:spLocks noChangeArrowheads="1"/>
          </p:cNvSpPr>
          <p:nvPr/>
        </p:nvSpPr>
        <p:spPr bwMode="auto">
          <a:xfrm>
            <a:off x="861742" y="2852759"/>
            <a:ext cx="94773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Routing Rules</a:t>
            </a:r>
            <a:endParaRPr lang="en-US" sz="1000" dirty="0" smtClean="0">
              <a:latin typeface="Helvetica Neue"/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642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81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12</cp:revision>
  <dcterms:created xsi:type="dcterms:W3CDTF">2015-03-21T19:49:48Z</dcterms:created>
  <dcterms:modified xsi:type="dcterms:W3CDTF">2015-03-23T03:00:16Z</dcterms:modified>
</cp:coreProperties>
</file>