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9204-D55B-474C-B1D2-AED2037CCF03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B758-42AF-43C2-865F-A5DDD2C26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4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1B758-42AF-43C2-865F-A5DDD2C26B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A7598-E6D0-4B04-86B0-C86295DE2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43165-5E09-450E-92DB-3AB432E4C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AB86C-549C-4F09-A580-33681CF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EFA0-517A-48FD-9D18-31A27A41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8CF50-1F08-4836-92F6-164CE2E1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4104C-2930-4DFF-9E02-8EC92E88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D1A29-5ABA-4E14-B3CB-DB1532270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A55B-0B97-4128-8532-02E9267E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53230-B500-472C-AB2D-E04FC089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75AD8-5598-462C-B311-1E033068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C66B15-60EE-4D1F-B049-055ECB833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2BFE6-7664-48EE-B982-F81CF01E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6D2E-2C91-4865-9824-06312DB1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632D-E774-48FE-B386-CA27522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0E6F4-A95F-4142-88AC-86021B02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8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CC4F4-56A6-4577-BF80-F2D1A7B2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ADFD-C975-4D84-8668-6BFD85DF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1C62B-171C-4CF2-9F28-2741B6BD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6649F-756A-4726-AC1A-D253488B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34DF0-DA5B-4F52-B09C-AD1A9F60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90538-DF66-443F-9989-BB60EC3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02B5-F4B4-4C78-8708-E7D9AEF6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99CD7-D219-43AC-89D9-0DD970CB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F1BE5-D7FE-487A-B857-81B7CF9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4193-2893-449D-82E0-21AF5E8B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E3C6-8931-44D5-9BBF-188630E6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943C-6C98-4963-91BD-CDC3A3B5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117B2-77CE-439E-A9E1-5ABD63D8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9F35F-5D7E-4A99-9CE4-E39D9B4C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0AE04-89F9-4E55-B7E5-DC2F2182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FB3FE9-C9EF-4709-9AC3-27C6F52A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431C-4D73-4A0F-966C-4FE25B98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2FAD6-9368-42DE-B449-7C3D14B5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9E293-50EF-4BE7-9D6C-74F46453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197F1-1208-4211-8497-D898CADA6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421EB5-87D8-41E1-A6F6-78F67FCCA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849D1-7A83-4192-8A9B-4ED657A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BA80F-EB03-4FDE-8DF0-1B61C47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269C5-64BC-483E-A89F-58E0EE36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26682-A1AA-480C-91F7-ECEF227E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5F703E-7931-481E-81A3-37992688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FAD09C-9E3B-4BB9-A7E4-EE65CFC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E8B3E-203C-4529-9B9F-DBCB221C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F5111D-3199-405E-9A89-5F6AEAE4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A39AE-7764-4771-BF1F-36377F95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8ABD5-88B7-4DF7-9054-062D5A83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0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CB77-F9FC-48DD-A913-11755B01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57ABE-C47F-40E2-A9A5-A751657D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FE187-43A3-48AB-82D8-497F73C8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3347D-1EC5-4A77-8BB6-6D6CAEC9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42B21-495E-4E14-A9A6-BA9CE7EA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693A9-5410-4029-B9C1-D3D26DC6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1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4699-7C9C-4C29-86A2-1E052FFD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673A6-2FA3-4BFD-8F2C-AC4EE82E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B76BA-B1DD-46BF-97D8-D36D0CDF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937E2-7BC5-4CE5-9944-5EA170B6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77D62-7F52-4EF7-92E9-0D895624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3E4EE-3C10-4916-B95D-323515E4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7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A8741-850C-4707-A431-41997F67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EBC8F-9529-4912-831B-418B46CE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DDD7F-E2FD-4340-9B64-2B848F0D1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658F-B1DE-4EE1-8354-2B667C204CA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3F261-5EE4-4F2F-AB66-6A344F394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D8E30-D7AA-4402-A4BE-B36B8599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0619-F599-4006-A5D9-1256D813E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D409D4-6811-4A62-9FFD-43B1DE928677}"/>
                  </a:ext>
                </a:extLst>
              </p:cNvPr>
              <p:cNvSpPr txBox="1"/>
              <p:nvPr/>
            </p:nvSpPr>
            <p:spPr>
              <a:xfrm>
                <a:off x="0" y="440367"/>
                <a:ext cx="10322351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1.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&lt;0,1&gt;,&lt;0,2&gt;,&lt;0,3&gt;,&lt;1,2&gt;,&lt;1,3&gt;,&lt;2,3&gt;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写出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D409D4-6811-4A62-9FFD-43B1DE92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367"/>
                <a:ext cx="10322351" cy="990977"/>
              </a:xfrm>
              <a:prstGeom prst="rect">
                <a:avLst/>
              </a:prstGeom>
              <a:blipFill>
                <a:blip r:embed="rId3"/>
                <a:stretch>
                  <a:fillRect l="-1181" t="-7975" b="-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77AC35-21A7-4327-BDD7-A3C0ED198F43}"/>
                  </a:ext>
                </a:extLst>
              </p:cNvPr>
              <p:cNvSpPr txBox="1"/>
              <p:nvPr/>
            </p:nvSpPr>
            <p:spPr>
              <a:xfrm>
                <a:off x="75415" y="1601436"/>
                <a:ext cx="10246936" cy="106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2.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写出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↾∅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77AC35-21A7-4327-BDD7-A3C0ED19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5" y="1601436"/>
                <a:ext cx="10246936" cy="1060803"/>
              </a:xfrm>
              <a:prstGeom prst="rect">
                <a:avLst/>
              </a:prstGeom>
              <a:blipFill>
                <a:blip r:embed="rId4"/>
                <a:stretch>
                  <a:fillRect l="-1190" t="-6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51A7D3-83F5-497D-9E21-79E7802A321B}"/>
                  </a:ext>
                </a:extLst>
              </p:cNvPr>
              <p:cNvSpPr txBox="1"/>
              <p:nvPr/>
            </p:nvSpPr>
            <p:spPr>
              <a:xfrm>
                <a:off x="75415" y="2832331"/>
                <a:ext cx="97190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 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上的关系，证明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)∪(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51A7D3-83F5-497D-9E21-79E7802A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5" y="2832331"/>
                <a:ext cx="9719036" cy="954107"/>
              </a:xfrm>
              <a:prstGeom prst="rect">
                <a:avLst/>
              </a:prstGeom>
              <a:blipFill>
                <a:blip r:embed="rId5"/>
                <a:stretch>
                  <a:fillRect l="-1254" t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63B314-AD5F-41A5-9D07-D9C1D2D85D4D}"/>
                  </a:ext>
                </a:extLst>
              </p:cNvPr>
              <p:cNvSpPr txBox="1"/>
              <p:nvPr/>
            </p:nvSpPr>
            <p:spPr>
              <a:xfrm>
                <a:off x="75415" y="3944375"/>
                <a:ext cx="106522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4.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到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到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为集合，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为集合证明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]∩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b="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63B314-AD5F-41A5-9D07-D9C1D2D8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5" y="3944375"/>
                <a:ext cx="10652288" cy="954107"/>
              </a:xfrm>
              <a:prstGeom prst="rect">
                <a:avLst/>
              </a:prstGeom>
              <a:blipFill>
                <a:blip r:embed="rId6"/>
                <a:stretch>
                  <a:fillRect l="-1144" t="-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99C4EC-2792-4ED4-95F3-8A2B00A72F21}"/>
                  </a:ext>
                </a:extLst>
              </p:cNvPr>
              <p:cNvSpPr txBox="1"/>
              <p:nvPr/>
            </p:nvSpPr>
            <p:spPr>
              <a:xfrm>
                <a:off x="75415" y="5171704"/>
                <a:ext cx="971903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5.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 对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证明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↾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99C4EC-2792-4ED4-95F3-8A2B00A7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5" y="5171704"/>
                <a:ext cx="9719036" cy="954107"/>
              </a:xfrm>
              <a:prstGeom prst="rect">
                <a:avLst/>
              </a:prstGeom>
              <a:blipFill>
                <a:blip r:embed="rId7"/>
                <a:stretch>
                  <a:fillRect l="-1254" t="-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8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3383C7-3A44-4AB9-9BCA-79F417B54F7B}"/>
                  </a:ext>
                </a:extLst>
              </p:cNvPr>
              <p:cNvSpPr txBox="1"/>
              <p:nvPr/>
            </p:nvSpPr>
            <p:spPr>
              <a:xfrm>
                <a:off x="169683" y="373461"/>
                <a:ext cx="97190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6.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 对集合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1,2,3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上，下列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种关系图，说明每个关系具有的性质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3383C7-3A44-4AB9-9BCA-79F417B5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3" y="373461"/>
                <a:ext cx="9719036" cy="1384995"/>
              </a:xfrm>
              <a:prstGeom prst="rect">
                <a:avLst/>
              </a:prstGeom>
              <a:blipFill>
                <a:blip r:embed="rId2"/>
                <a:stretch>
                  <a:fillRect l="-1317" t="-5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白板上的文字&#10;&#10;描述已自动生成">
            <a:extLst>
              <a:ext uri="{FF2B5EF4-FFF2-40B4-BE49-F238E27FC236}">
                <a16:creationId xmlns:a16="http://schemas.microsoft.com/office/drawing/2014/main" id="{BC9E9FB7-F28E-42EC-ACEF-89C804A4A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8" t="25430" r="14661" b="12977"/>
          <a:stretch/>
        </p:blipFill>
        <p:spPr>
          <a:xfrm rot="16200000">
            <a:off x="3747917" y="-533022"/>
            <a:ext cx="3341089" cy="75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CBA986-FE88-4631-9201-6A06E6E69A86}"/>
              </a:ext>
            </a:extLst>
          </p:cNvPr>
          <p:cNvSpPr txBox="1"/>
          <p:nvPr/>
        </p:nvSpPr>
        <p:spPr>
          <a:xfrm>
            <a:off x="169683" y="532191"/>
            <a:ext cx="971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7.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对 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上的关系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，证明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1B6507-9B14-41D4-B883-B6207335285A}"/>
                  </a:ext>
                </a:extLst>
              </p:cNvPr>
              <p:cNvSpPr txBox="1"/>
              <p:nvPr/>
            </p:nvSpPr>
            <p:spPr>
              <a:xfrm>
                <a:off x="344078" y="1055411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是自反的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⟺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1B6507-9B14-41D4-B883-B6207335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" y="1055411"/>
                <a:ext cx="7037109" cy="523220"/>
              </a:xfrm>
              <a:prstGeom prst="rect">
                <a:avLst/>
              </a:prstGeom>
              <a:blipFill>
                <a:blip r:embed="rId2"/>
                <a:stretch>
                  <a:fillRect l="-1732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8E2DF0-F4BD-4A7E-852B-1F20C2307EBD}"/>
                  </a:ext>
                </a:extLst>
              </p:cNvPr>
              <p:cNvSpPr txBox="1"/>
              <p:nvPr/>
            </p:nvSpPr>
            <p:spPr>
              <a:xfrm>
                <a:off x="344078" y="1578631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是非自反的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⟺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8E2DF0-F4BD-4A7E-852B-1F20C230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" y="1578631"/>
                <a:ext cx="7037109" cy="523220"/>
              </a:xfrm>
              <a:prstGeom prst="rect">
                <a:avLst/>
              </a:prstGeom>
              <a:blipFill>
                <a:blip r:embed="rId3"/>
                <a:stretch>
                  <a:fillRect l="-1732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E6C664-5E7B-4253-8AD8-4FA52A7E86FD}"/>
                  </a:ext>
                </a:extLst>
              </p:cNvPr>
              <p:cNvSpPr txBox="1"/>
              <p:nvPr/>
            </p:nvSpPr>
            <p:spPr>
              <a:xfrm>
                <a:off x="344077" y="2101851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(3)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E6C664-5E7B-4253-8AD8-4FA52A7E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7" y="2101851"/>
                <a:ext cx="7037109" cy="523220"/>
              </a:xfrm>
              <a:prstGeom prst="rect">
                <a:avLst/>
              </a:prstGeom>
              <a:blipFill>
                <a:blip r:embed="rId4"/>
                <a:stretch>
                  <a:fillRect l="-1732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B4EC17-1D39-43B0-A98E-AB412BEF0228}"/>
                  </a:ext>
                </a:extLst>
              </p:cNvPr>
              <p:cNvSpPr txBox="1"/>
              <p:nvPr/>
            </p:nvSpPr>
            <p:spPr>
              <a:xfrm>
                <a:off x="169683" y="3022439"/>
                <a:ext cx="11708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8.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 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，判定下列命题的真假，真的证明之，假的举反例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B4EC17-1D39-43B0-A98E-AB412BEF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3" y="3022439"/>
                <a:ext cx="11708090" cy="523220"/>
              </a:xfrm>
              <a:prstGeom prst="rect">
                <a:avLst/>
              </a:prstGeom>
              <a:blipFill>
                <a:blip r:embed="rId5"/>
                <a:stretch>
                  <a:fillRect l="-1094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C22F0D-80D0-478D-91E1-6A254BC9852B}"/>
                  </a:ext>
                </a:extLst>
              </p:cNvPr>
              <p:cNvSpPr txBox="1"/>
              <p:nvPr/>
            </p:nvSpPr>
            <p:spPr>
              <a:xfrm>
                <a:off x="515332" y="3681417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是自反的，则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是自反的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7C22F0D-80D0-478D-91E1-6A254BC98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" y="3681417"/>
                <a:ext cx="7037109" cy="523220"/>
              </a:xfrm>
              <a:prstGeom prst="rect">
                <a:avLst/>
              </a:prstGeom>
              <a:blipFill>
                <a:blip r:embed="rId6"/>
                <a:stretch>
                  <a:fillRect l="-1820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6AE8D7-F9E3-4B65-A014-94A492A1323F}"/>
                  </a:ext>
                </a:extLst>
              </p:cNvPr>
              <p:cNvSpPr txBox="1"/>
              <p:nvPr/>
            </p:nvSpPr>
            <p:spPr>
              <a:xfrm>
                <a:off x="515332" y="4330489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是对称的，则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是对称的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6AE8D7-F9E3-4B65-A014-94A492A1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" y="4330489"/>
                <a:ext cx="7037109" cy="523220"/>
              </a:xfrm>
              <a:prstGeom prst="rect">
                <a:avLst/>
              </a:prstGeom>
              <a:blipFill>
                <a:blip r:embed="rId7"/>
                <a:stretch>
                  <a:fillRect l="-1820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EE3DD-48B9-419E-B97D-DB236CA81084}"/>
                  </a:ext>
                </a:extLst>
              </p:cNvPr>
              <p:cNvSpPr txBox="1"/>
              <p:nvPr/>
            </p:nvSpPr>
            <p:spPr>
              <a:xfrm>
                <a:off x="515331" y="4979561"/>
                <a:ext cx="7037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(3)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AEE3DD-48B9-419E-B97D-DB236CA81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1" y="4979561"/>
                <a:ext cx="7037109" cy="523220"/>
              </a:xfrm>
              <a:prstGeom prst="rect">
                <a:avLst/>
              </a:prstGeom>
              <a:blipFill>
                <a:blip r:embed="rId8"/>
                <a:stretch>
                  <a:fillRect l="-1820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307DA4-D308-4989-9431-E392625CD78D}"/>
                  </a:ext>
                </a:extLst>
              </p:cNvPr>
              <p:cNvSpPr txBox="1"/>
              <p:nvPr/>
            </p:nvSpPr>
            <p:spPr>
              <a:xfrm>
                <a:off x="141402" y="373461"/>
                <a:ext cx="97190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9</a:t>
                </a:r>
                <a:r>
                  <a:rPr lang="en-US" altLang="zh-CN" sz="2800">
                    <a:latin typeface="Times" panose="02020603060405020304" pitchFamily="18" charset="0"/>
                    <a:ea typeface="宋体" panose="02010600030101010101" pitchFamily="2" charset="-122"/>
                  </a:rPr>
                  <a:t>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 对集合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1,2,3,4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为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4,3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2,1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i="1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说明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不是传递的，构造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307DA4-D308-4989-9431-E392625C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2" y="373461"/>
                <a:ext cx="9719036" cy="1384995"/>
              </a:xfrm>
              <a:prstGeom prst="rect">
                <a:avLst/>
              </a:prstGeom>
              <a:blipFill>
                <a:blip r:embed="rId2"/>
                <a:stretch>
                  <a:fillRect l="-1254" t="-5727" r="-313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346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522419038@qq.com</dc:creator>
  <cp:lastModifiedBy>522419038@qq.com</cp:lastModifiedBy>
  <cp:revision>5</cp:revision>
  <dcterms:created xsi:type="dcterms:W3CDTF">2019-12-10T13:15:38Z</dcterms:created>
  <dcterms:modified xsi:type="dcterms:W3CDTF">2019-12-10T15:18:08Z</dcterms:modified>
</cp:coreProperties>
</file>