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0151B-65AA-4A40-A23E-A24A4A7B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FBE2CB-3148-46FD-80CC-93248E7D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B674C-D818-49E2-8CD3-0DF8DBE4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E292A-0F16-4C7D-B328-0BCC694E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C3B36-19EA-486D-BECA-09A7679F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3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6EFD9-7C5C-456B-824E-2D77D47D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7E7AA-877E-40DA-986E-935893020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BA2A3-B37A-43FB-AD20-0BF79CC1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E7AEE-F1E2-4BCD-B799-7E00F15B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F55CF-A7F4-4D28-824E-A326815E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3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758B4-11EB-45E3-94C3-A3CB9C8EF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FF55D-B6A8-432D-9C1A-F9EA2F4DF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ADCF0-F4C1-461E-932A-E226EFAE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7A772-B078-4BC5-B48B-52CC7B1A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12997-32E9-4FEA-91B9-C444E70D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90FB5-1503-43F4-8620-3B151E38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4735B-B20C-4340-8A12-5F040A0C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A6F69-25AA-49FE-A7BE-F2DBECC9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280BC-1216-49BA-9A91-9302E831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9B061-56B8-419B-BA89-055B104C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1852F-4068-44EB-BF33-D50AECC0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F4F97-7D0D-4331-A68B-4A127515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0809C-F993-49EF-8DAF-A2787BAA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A203E-60B2-45C0-AD21-B3CA68A8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70FEA-240D-4DC0-BBDC-DC6E7B3F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4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6745-941B-43F3-9650-8A6A2F1B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53DE7-4E94-4CEE-A788-E00FE6731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27448-2EB0-44E7-9933-C4598F5B4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3BA51-A9DA-48FF-B3B4-1A3654DB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00179-4164-4EB8-AE06-6AE50F9A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843F2-AAC5-4225-A842-F7EEF03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8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45838-97A2-4D6D-B4A1-3790C4C5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B73D0-67CB-4F38-B56D-5099525C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3398F2-9379-4372-AE10-EE8CB6713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6244A9-410A-42BB-AEF7-76786D7A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6B6B85-9238-4124-B055-D785C0EEC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B2149D-B8B9-452D-900A-E3721E05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15BEBE-2B88-46EE-8B01-2D1C19F1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4AEEDD-998A-4A2C-B292-6730BF58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2CD4D-3F28-477A-94BC-FDC7A269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5389D5-BFE4-4B54-A2D9-AC4FE633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43E839-463F-4C3B-BA16-6D29A797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475EA1-0A21-4777-AE41-A4D6883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CC3B48-7EC2-4791-B01E-0341FEA9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1806CE-6B9D-43F2-96E0-AA02E35D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FFD733-555B-4F91-8401-4177B40E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2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F9411-6F4D-4885-AE3F-F9657986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126C5-1137-4CB2-B3ED-18580D16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C8DF9-1A78-4617-8CF8-8716472EE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806E60-713F-4617-85E1-461E7813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A27A9-BD4F-4E65-B774-3B1F782E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870E0-C974-4135-BE66-AB3BAC85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7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EFD6E-15FD-40B4-8A05-FEBED993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AC0FB6-582C-4D2C-B228-52018AEF1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166BF9-9293-43B3-800F-CDE353DC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B1634-883C-431C-92AC-A98C0BCA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A1B0A-816E-4621-BA3F-C1F599EF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FF010-972A-48AF-8E43-A23811EF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2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E2D2C-6FD4-4387-97E4-E25371CB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EEDB9-3F81-4B77-97C7-B3B39005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9E146-1BCD-4CC7-A25E-BD457FF74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4E30-DFD9-482D-8EB3-BA4D63F3C632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EB04C-FBDC-493A-8F35-0F414C3C1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A1877-753B-41F1-A1D2-5C092D4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F76FB-5F67-4696-B431-15FF9721A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9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7F97A82-8CDC-45F2-8D84-A1F7F3FAA576}"/>
                  </a:ext>
                </a:extLst>
              </p:cNvPr>
              <p:cNvSpPr txBox="1"/>
              <p:nvPr/>
            </p:nvSpPr>
            <p:spPr>
              <a:xfrm>
                <a:off x="0" y="440367"/>
                <a:ext cx="111707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1.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的关系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如图所示，给出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),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的关系图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7F97A82-8CDC-45F2-8D84-A1F7F3FA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367"/>
                <a:ext cx="11170763" cy="523220"/>
              </a:xfrm>
              <a:prstGeom prst="rect">
                <a:avLst/>
              </a:prstGeom>
              <a:blipFill>
                <a:blip r:embed="rId2"/>
                <a:stretch>
                  <a:fillRect l="-1092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943891-A46A-464F-86EB-7714CC5B077C}"/>
                  </a:ext>
                </a:extLst>
              </p:cNvPr>
              <p:cNvSpPr txBox="1"/>
              <p:nvPr/>
            </p:nvSpPr>
            <p:spPr>
              <a:xfrm>
                <a:off x="-2" y="2899107"/>
                <a:ext cx="1032235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2.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证明定理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0" dirty="0">
                  <a:latin typeface="Times" panose="0202060306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0" dirty="0">
                  <a:latin typeface="Times" panose="0202060306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(3)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是传递的，则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是传递的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3943891-A46A-464F-86EB-7714CC5B0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899107"/>
                <a:ext cx="10322351" cy="1815882"/>
              </a:xfrm>
              <a:prstGeom prst="rect">
                <a:avLst/>
              </a:prstGeom>
              <a:blipFill>
                <a:blip r:embed="rId3"/>
                <a:stretch>
                  <a:fillRect l="-1181" t="-4714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片包含 游戏机, 文字&#10;&#10;描述已自动生成">
            <a:extLst>
              <a:ext uri="{FF2B5EF4-FFF2-40B4-BE49-F238E27FC236}">
                <a16:creationId xmlns:a16="http://schemas.microsoft.com/office/drawing/2014/main" id="{68EB1B6C-C33C-4043-90D8-A5CDBB4B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1" t="16507" r="52525" b="30573"/>
          <a:stretch/>
        </p:blipFill>
        <p:spPr>
          <a:xfrm rot="16200000">
            <a:off x="4887797" y="-1753386"/>
            <a:ext cx="1395168" cy="725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B5810E-C4E3-4BE0-8713-73AB4FFE5BAE}"/>
                  </a:ext>
                </a:extLst>
              </p:cNvPr>
              <p:cNvSpPr txBox="1"/>
              <p:nvPr/>
            </p:nvSpPr>
            <p:spPr>
              <a:xfrm>
                <a:off x="-2" y="4910244"/>
                <a:ext cx="1117076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3.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的上关系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𝑏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𝑏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b="0" i="1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分别用矩阵运算和作图法求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),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)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EB5810E-C4E3-4BE0-8713-73AB4FFE5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910244"/>
                <a:ext cx="11170763" cy="1384995"/>
              </a:xfrm>
              <a:prstGeom prst="rect">
                <a:avLst/>
              </a:prstGeom>
              <a:blipFill>
                <a:blip r:embed="rId5"/>
                <a:stretch>
                  <a:fillRect l="-1092" t="-5702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3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6A9C55-F569-4AFE-AC03-902DC9B447C0}"/>
                  </a:ext>
                </a:extLst>
              </p:cNvPr>
              <p:cNvSpPr txBox="1"/>
              <p:nvPr/>
            </p:nvSpPr>
            <p:spPr>
              <a:xfrm>
                <a:off x="0" y="280818"/>
                <a:ext cx="103223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4.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,2,3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，下图给出了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12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种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的关系，对于每种关系写出相应的关系矩阵，并说明他们具有的性质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6A9C55-F569-4AFE-AC03-902DC9B44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818"/>
                <a:ext cx="10322351" cy="954107"/>
              </a:xfrm>
              <a:prstGeom prst="rect">
                <a:avLst/>
              </a:prstGeom>
              <a:blipFill>
                <a:blip r:embed="rId2"/>
                <a:stretch>
                  <a:fillRect l="-1181" t="-8280" b="-14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片包含 游戏机, 文字&#10;&#10;描述已自动生成">
            <a:extLst>
              <a:ext uri="{FF2B5EF4-FFF2-40B4-BE49-F238E27FC236}">
                <a16:creationId xmlns:a16="http://schemas.microsoft.com/office/drawing/2014/main" id="{40A27E6A-3736-43CF-8FF0-6DCA424954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 t="27394" r="18645" b="44717"/>
          <a:stretch/>
        </p:blipFill>
        <p:spPr>
          <a:xfrm>
            <a:off x="107004" y="1234925"/>
            <a:ext cx="5831680" cy="3287759"/>
          </a:xfrm>
          <a:prstGeom prst="rect">
            <a:avLst/>
          </a:prstGeom>
        </p:spPr>
      </p:pic>
      <p:pic>
        <p:nvPicPr>
          <p:cNvPr id="7" name="图片 6" descr="图片包含 游戏机, 文字&#10;&#10;描述已自动生成">
            <a:extLst>
              <a:ext uri="{FF2B5EF4-FFF2-40B4-BE49-F238E27FC236}">
                <a16:creationId xmlns:a16="http://schemas.microsoft.com/office/drawing/2014/main" id="{6B2A1FBE-1139-4E6D-8FA7-7D49CAA36A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27" r="13560" b="10762"/>
          <a:stretch/>
        </p:blipFill>
        <p:spPr>
          <a:xfrm>
            <a:off x="6253316" y="1234924"/>
            <a:ext cx="5831680" cy="328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F841D7-C1F6-4D87-9FF0-3E311DFF48FF}"/>
              </a:ext>
            </a:extLst>
          </p:cNvPr>
          <p:cNvSpPr txBox="1"/>
          <p:nvPr/>
        </p:nvSpPr>
        <p:spPr>
          <a:xfrm>
            <a:off x="0" y="440367"/>
            <a:ext cx="1117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5.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的关系图如下图所示，给出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),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的关系图</a:t>
            </a:r>
          </a:p>
        </p:txBody>
      </p:sp>
      <p:pic>
        <p:nvPicPr>
          <p:cNvPr id="8" name="图片 7" descr="图片包含 游戏机, 文字&#10;&#10;描述已自动生成">
            <a:extLst>
              <a:ext uri="{FF2B5EF4-FFF2-40B4-BE49-F238E27FC236}">
                <a16:creationId xmlns:a16="http://schemas.microsoft.com/office/drawing/2014/main" id="{C8B83700-741D-480F-ACAC-6232E8D1E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7" t="10331" r="40291" b="21868"/>
          <a:stretch/>
        </p:blipFill>
        <p:spPr>
          <a:xfrm rot="16200000">
            <a:off x="5373562" y="-1424133"/>
            <a:ext cx="2023354" cy="74397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C4C4F2-B6D3-445F-A7F9-64DB1AAACE37}"/>
                  </a:ext>
                </a:extLst>
              </p:cNvPr>
              <p:cNvSpPr txBox="1"/>
              <p:nvPr/>
            </p:nvSpPr>
            <p:spPr>
              <a:xfrm>
                <a:off x="0" y="3798652"/>
                <a:ext cx="111707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6.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1,2,3,4,5,6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关系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如右图所示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C4C4F2-B6D3-445F-A7F9-64DB1AAA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98652"/>
                <a:ext cx="11170763" cy="523220"/>
              </a:xfrm>
              <a:prstGeom prst="rect">
                <a:avLst/>
              </a:prstGeom>
              <a:blipFill>
                <a:blip r:embed="rId3"/>
                <a:stretch>
                  <a:fillRect l="-1092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5C19F80D-E3CE-4056-9C4E-AD28E17D8078}"/>
              </a:ext>
            </a:extLst>
          </p:cNvPr>
          <p:cNvSpPr/>
          <p:nvPr/>
        </p:nvSpPr>
        <p:spPr>
          <a:xfrm>
            <a:off x="580485" y="5312341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),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" panose="0202060306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的集合表达式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0AC19A-DA11-4326-977F-5EE20EE83C9F}"/>
                  </a:ext>
                </a:extLst>
              </p:cNvPr>
              <p:cNvSpPr/>
              <p:nvPr/>
            </p:nvSpPr>
            <p:spPr>
              <a:xfrm>
                <a:off x="580485" y="4593968"/>
                <a:ext cx="40655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(1)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集合表达式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0AC19A-DA11-4326-977F-5EE20EE83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5" y="4593968"/>
                <a:ext cx="4065537" cy="523220"/>
              </a:xfrm>
              <a:prstGeom prst="rect">
                <a:avLst/>
              </a:prstGeom>
              <a:blipFill>
                <a:blip r:embed="rId4"/>
                <a:stretch>
                  <a:fillRect l="-2999" t="-16471" r="-1649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 descr="电脑屏幕的照片上有文字&#10;&#10;描述已自动生成">
            <a:extLst>
              <a:ext uri="{FF2B5EF4-FFF2-40B4-BE49-F238E27FC236}">
                <a16:creationId xmlns:a16="http://schemas.microsoft.com/office/drawing/2014/main" id="{DE79E15C-A322-49C2-89D9-00734264D4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4" t="52007" r="53996" b="18915"/>
          <a:stretch/>
        </p:blipFill>
        <p:spPr>
          <a:xfrm rot="16200000">
            <a:off x="7758014" y="2687389"/>
            <a:ext cx="2242225" cy="43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2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216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522419038@qq.com</dc:creator>
  <cp:lastModifiedBy>522419038@qq.com</cp:lastModifiedBy>
  <cp:revision>3</cp:revision>
  <dcterms:created xsi:type="dcterms:W3CDTF">2019-12-16T11:39:16Z</dcterms:created>
  <dcterms:modified xsi:type="dcterms:W3CDTF">2019-12-16T12:01:14Z</dcterms:modified>
</cp:coreProperties>
</file>