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ED6B-E206-4B20-92C5-044D8CB92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EC27A-A09C-410A-ACD2-C4D671490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5594-142A-4FBD-BE42-414184F5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14E99-0D6C-46E8-B227-46A833F5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38A49-516C-4908-9E46-32C9553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D5088-97AC-42F6-98A9-977222C2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3401C4-D465-4162-A588-57DBC5C65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B0BB-E006-4A08-8FAE-D01B86F6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AB08D-CA0F-4F16-8B86-178EBDA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B0E9B-B8D6-48D1-8C38-DD4A069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8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CDA05C-766F-4A32-B69D-61199CB53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E2A156-5E02-4BE4-8390-65424AD94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81F69-1F69-4D4C-8211-98CBC755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1056-94CF-42D2-8117-2622C30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ADFCE-B025-43DF-9CDF-5E8C5F9B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4BAD9-307B-4C9F-B01B-9A9E268E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31D59-4F7A-4353-8E4A-C416C962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B5017-375C-4A83-8763-B9AB7BE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594DA-54B1-4D62-8B63-8B91043A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EB626-2D1B-499F-9437-79730C41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8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041CF-5114-4A4F-A6F1-C3A31E0A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9DE8B-7ABC-451A-AB6B-701B26955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8403C-571A-4C8B-935D-F63D8E5B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9C1068-717F-47E6-9744-0701E9AB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78E1A-C901-411D-9E99-42AE00A9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640B-02DA-4588-8180-133E3FBA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43041-B129-4D76-B2D8-29FB1D56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0748F-4DD5-49F7-B85A-4FB4BBAAC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C4E09-9BB5-4426-B43F-D3ADB362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F57027-5720-41AC-9B82-11F15452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070D5-C430-4196-97D7-F06D4A98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3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39F4E-C733-4404-AC4C-39F83D8C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FDC6-3BF0-4EC3-9C96-05C3FC60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F6F79F-31DF-4899-9863-05815AAE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924A6A-769F-4824-82A8-737EF97E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30C21-E9BD-460A-AA3A-DFD0847D0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E095C-599A-47FB-BECD-38735DD8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45A71-9F89-476D-9EEC-A3BFB290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250E76-8564-4883-98E9-C078363A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B3CE-812B-4ED5-856E-7464C351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F80B4-8DCE-4692-8416-CA445908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2C3927-4731-40F0-8E25-DE2BDECD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A7E216-6971-4199-A559-05B3504A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3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9C5D61-8E62-4A49-90E2-CF250A0F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EAA67-DEB9-417B-8312-12E0CF8F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BC80A-EA0A-46D8-A087-8F966985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1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62C5-5DAB-4D39-8E00-E25FD3A3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56D3E-E4D2-4AFA-9FC6-8AC28ADD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63E59-0D11-41FC-80D9-968C1890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119DF-254E-4FC1-B81B-D5DB5D22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9EBCA-16CA-4B87-AB06-C4BBD12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8FE9F-9FCC-4D7D-85B4-06D31EBB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46B8D-038B-4F36-96AC-AF6C0D0E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74146-B94F-41F1-A252-4F6F4211C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ABBD5-98F0-4151-97A9-5EA44E6DD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87E03-C7E0-46BF-915B-8C4EBA42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99009-A750-4E6E-80E9-3D8A6F50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32E5C-7FA1-4F46-8A76-A9D52D92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6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54ECCF-D74B-49B7-A1DE-6AEAA6DC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B45D5-10CA-4C62-8D99-69710451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19AB-A019-4E73-AF7D-946409E25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72CC-F3ED-4456-9F2B-D2805436DE07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216EC5-789E-4A7A-9362-6EE1D2940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B12D-01C5-4C85-A11C-A92C79539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B313-06C9-4B91-8D61-1C98AA3B3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EA42E9-7801-4112-8D32-967B85EFDB0A}"/>
                  </a:ext>
                </a:extLst>
              </p:cNvPr>
              <p:cNvSpPr txBox="1"/>
              <p:nvPr/>
            </p:nvSpPr>
            <p:spPr>
              <a:xfrm>
                <a:off x="0" y="440367"/>
                <a:ext cx="111707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1.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上的关系且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𝑎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画出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的关系图，求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中各元素的等价类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CEA42E9-7801-4112-8D32-967B85EF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0367"/>
                <a:ext cx="11170763" cy="1384995"/>
              </a:xfrm>
              <a:prstGeom prst="rect">
                <a:avLst/>
              </a:prstGeom>
              <a:blipFill>
                <a:blip r:embed="rId2"/>
                <a:stretch>
                  <a:fillRect l="-1092" t="-5727" b="-1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E0D30B-2CD0-4095-A987-1B7832AF42C2}"/>
                  </a:ext>
                </a:extLst>
              </p:cNvPr>
              <p:cNvSpPr txBox="1"/>
              <p:nvPr/>
            </p:nvSpPr>
            <p:spPr>
              <a:xfrm>
                <a:off x="0" y="2222033"/>
                <a:ext cx="111707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2.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，判定下列集合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是否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的划分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是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素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数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𝑍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</m:oMath>
                </a14:m>
                <a:r>
                  <a:rPr lang="en-US" altLang="zh-CN" sz="28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</m:d>
                      </m: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DE0D30B-2CD0-4095-A987-1B7832AF4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2033"/>
                <a:ext cx="11170763" cy="1384995"/>
              </a:xfrm>
              <a:prstGeom prst="rect">
                <a:avLst/>
              </a:prstGeom>
              <a:blipFill>
                <a:blip r:embed="rId3"/>
                <a:stretch>
                  <a:fillRect l="-1092" t="-6167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109C83-FE12-466A-9F4F-75A47B6F6F41}"/>
                  </a:ext>
                </a:extLst>
              </p:cNvPr>
              <p:cNvSpPr txBox="1"/>
              <p:nvPr/>
            </p:nvSpPr>
            <p:spPr>
              <a:xfrm>
                <a:off x="0" y="3851138"/>
                <a:ext cx="11170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3.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对非空集合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是否构成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的划分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109C83-FE12-466A-9F4F-75A47B6F6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51138"/>
                <a:ext cx="11170763" cy="523220"/>
              </a:xfrm>
              <a:prstGeom prst="rect">
                <a:avLst/>
              </a:prstGeom>
              <a:blipFill>
                <a:blip r:embed="rId4"/>
                <a:stretch>
                  <a:fillRect l="-1092" t="-1627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6D4D733-2209-42E2-9857-E5E8BC0132EE}"/>
              </a:ext>
            </a:extLst>
          </p:cNvPr>
          <p:cNvSpPr txBox="1"/>
          <p:nvPr/>
        </p:nvSpPr>
        <p:spPr>
          <a:xfrm>
            <a:off x="0" y="4740408"/>
            <a:ext cx="1117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4.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dirty="0">
                <a:latin typeface="Times" panose="0202060306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" panose="02020603060405020304" pitchFamily="18" charset="0"/>
                <a:ea typeface="宋体" panose="02010600030101010101" pitchFamily="2" charset="-122"/>
              </a:rPr>
              <a:t>个元素的集合上，不同的等价关系的数目是多少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62C2D6-3E74-4F43-994B-9473A6B85A2F}"/>
                  </a:ext>
                </a:extLst>
              </p:cNvPr>
              <p:cNvSpPr txBox="1"/>
              <p:nvPr/>
            </p:nvSpPr>
            <p:spPr>
              <a:xfrm>
                <a:off x="-1" y="5463526"/>
                <a:ext cx="111707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5.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上的关系，证明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上的相容关系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62C2D6-3E74-4F43-994B-9473A6B85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63526"/>
                <a:ext cx="11170763" cy="523220"/>
              </a:xfrm>
              <a:prstGeom prst="rect">
                <a:avLst/>
              </a:prstGeom>
              <a:blipFill>
                <a:blip r:embed="rId5"/>
                <a:stretch>
                  <a:fillRect l="-1092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F8293-6B51-4E10-A04C-7BA79BBD9A1F}"/>
                  </a:ext>
                </a:extLst>
              </p:cNvPr>
              <p:cNvSpPr txBox="1"/>
              <p:nvPr/>
            </p:nvSpPr>
            <p:spPr>
              <a:xfrm>
                <a:off x="254524" y="389159"/>
                <a:ext cx="1117076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6.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上的相容关系，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的简化关系图如下，求出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的完全覆盖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DF8293-6B51-4E10-A04C-7BA79BBD9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4" y="389159"/>
                <a:ext cx="11170763" cy="954107"/>
              </a:xfrm>
              <a:prstGeom prst="rect">
                <a:avLst/>
              </a:prstGeom>
              <a:blipFill>
                <a:blip r:embed="rId2"/>
                <a:stretch>
                  <a:fillRect l="-1146" t="-8974" r="-4312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D50AE7-3AE3-4667-9C8D-D8898DB7BE4D}"/>
                  </a:ext>
                </a:extLst>
              </p:cNvPr>
              <p:cNvSpPr txBox="1"/>
              <p:nvPr/>
            </p:nvSpPr>
            <p:spPr>
              <a:xfrm>
                <a:off x="254523" y="4318747"/>
                <a:ext cx="111707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7.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对下列集合上的整除关系画出哈斯图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1,2,3,4,6,8,12,24</m:t>
                        </m:r>
                      </m:e>
                    </m:d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1,2,3,4,5,6,7,8,9</m:t>
                        </m:r>
                      </m:e>
                    </m:d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D50AE7-3AE3-4667-9C8D-D8898DB7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3" y="4318747"/>
                <a:ext cx="11170763" cy="1384995"/>
              </a:xfrm>
              <a:prstGeom prst="rect">
                <a:avLst/>
              </a:prstGeom>
              <a:blipFill>
                <a:blip r:embed="rId3"/>
                <a:stretch>
                  <a:fillRect l="-1146" t="-5702" b="-10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白板上的文字&#10;&#10;描述已自动生成">
            <a:extLst>
              <a:ext uri="{FF2B5EF4-FFF2-40B4-BE49-F238E27FC236}">
                <a16:creationId xmlns:a16="http://schemas.microsoft.com/office/drawing/2014/main" id="{9931D9C1-6F58-49A9-BA2C-F845C987B0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1" t="16368" r="26601" b="47757"/>
          <a:stretch/>
        </p:blipFill>
        <p:spPr>
          <a:xfrm rot="16200000">
            <a:off x="4419061" y="796433"/>
            <a:ext cx="2276082" cy="36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86AB-8CEE-4845-ADF7-F77E664C1FBF}"/>
                  </a:ext>
                </a:extLst>
              </p:cNvPr>
              <p:cNvSpPr txBox="1"/>
              <p:nvPr/>
            </p:nvSpPr>
            <p:spPr>
              <a:xfrm>
                <a:off x="235670" y="623439"/>
                <a:ext cx="1117076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8.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画出下列偏序集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的哈斯图，并写出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的极大元，极小元，最大元，最小元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𝑐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,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DA86AB-8CEE-4845-ADF7-F77E664C1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70" y="623439"/>
                <a:ext cx="11170763" cy="1815882"/>
              </a:xfrm>
              <a:prstGeom prst="rect">
                <a:avLst/>
              </a:prstGeom>
              <a:blipFill>
                <a:blip r:embed="rId2"/>
                <a:stretch>
                  <a:fillRect l="-1146" t="-4362" r="-4312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6DAA19-EDD6-44E5-A908-8EA24F1035A2}"/>
                  </a:ext>
                </a:extLst>
              </p:cNvPr>
              <p:cNvSpPr txBox="1"/>
              <p:nvPr/>
            </p:nvSpPr>
            <p:spPr>
              <a:xfrm>
                <a:off x="235669" y="2603154"/>
                <a:ext cx="1124617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9.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对集合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，下列的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都是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上的关系，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是否偏序关系，是否全序关系</a:t>
                </a:r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(1)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)⊆(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(2)</a:t>
                </a:r>
                <a:r>
                  <a:rPr lang="en-US" altLang="zh-CN" sz="28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𝑌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6DAA19-EDD6-44E5-A908-8EA24F103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9" y="2603154"/>
                <a:ext cx="11246179" cy="1815882"/>
              </a:xfrm>
              <a:prstGeom prst="rect">
                <a:avLst/>
              </a:prstGeom>
              <a:blipFill>
                <a:blip r:embed="rId3"/>
                <a:stretch>
                  <a:fillRect l="-1138" t="-4362" r="-759" b="-8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BFADB-D2CF-4B84-82B9-32FF8D9B835F}"/>
                  </a:ext>
                </a:extLst>
              </p:cNvPr>
              <p:cNvSpPr txBox="1"/>
              <p:nvPr/>
            </p:nvSpPr>
            <p:spPr>
              <a:xfrm>
                <a:off x="235669" y="4708386"/>
                <a:ext cx="111707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10.(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选作</a:t>
                </a:r>
                <a:r>
                  <a:rPr lang="en-US" altLang="zh-CN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两个偏序集，定义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的关系为，对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</m:oMath>
                </a14:m>
                <a:r>
                  <a:rPr lang="en-US" altLang="zh-CN" sz="28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Times" panose="0202060306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证明：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是</a:t>
                </a:r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i="1" dirty="0">
                    <a:latin typeface="Times" panose="0202060306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800" dirty="0">
                    <a:latin typeface="Times" panose="02020603060405020304" pitchFamily="18" charset="0"/>
                    <a:ea typeface="宋体" panose="02010600030101010101" pitchFamily="2" charset="-122"/>
                  </a:rPr>
                  <a:t>上的偏序关系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F6BFADB-D2CF-4B84-82B9-32FF8D9B8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9" y="4708386"/>
                <a:ext cx="11170763" cy="1384995"/>
              </a:xfrm>
              <a:prstGeom prst="rect">
                <a:avLst/>
              </a:prstGeom>
              <a:blipFill>
                <a:blip r:embed="rId4"/>
                <a:stretch>
                  <a:fillRect l="-1146" t="-5702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340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522419038@qq.com</dc:creator>
  <cp:lastModifiedBy>522419038@qq.com</cp:lastModifiedBy>
  <cp:revision>4</cp:revision>
  <dcterms:created xsi:type="dcterms:W3CDTF">2019-12-19T13:17:04Z</dcterms:created>
  <dcterms:modified xsi:type="dcterms:W3CDTF">2019-12-19T13:48:50Z</dcterms:modified>
</cp:coreProperties>
</file>