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ED6B-E206-4B20-92C5-044D8CB92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EC27A-A09C-410A-ACD2-C4D671490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5594-142A-4FBD-BE42-414184F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14E99-0D6C-46E8-B227-46A833F5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38A49-516C-4908-9E46-32C9553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5088-97AC-42F6-98A9-977222C2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401C4-D465-4162-A588-57DBC5C65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B0BB-E006-4A08-8FAE-D01B86F6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AB08D-CA0F-4F16-8B86-178EBDA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B0E9B-B8D6-48D1-8C38-DD4A069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DA05C-766F-4A32-B69D-61199CB53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2A156-5E02-4BE4-8390-65424AD9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81F69-1F69-4D4C-8211-98CBC755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1056-94CF-42D2-8117-2622C30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ADFCE-B025-43DF-9CDF-5E8C5F9B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4BAD9-307B-4C9F-B01B-9A9E268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31D59-4F7A-4353-8E4A-C416C96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5017-375C-4A83-8763-B9AB7BE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594DA-54B1-4D62-8B63-8B91043A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EB626-2D1B-499F-9437-79730C4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041CF-5114-4A4F-A6F1-C3A31E0A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9DE8B-7ABC-451A-AB6B-701B2695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8403C-571A-4C8B-935D-F63D8E5B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C1068-717F-47E6-9744-0701E9AB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78E1A-C901-411D-9E99-42AE00A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640B-02DA-4588-8180-133E3FBA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43041-B129-4D76-B2D8-29FB1D56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0748F-4DD5-49F7-B85A-4FB4BBAA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C4E09-9BB5-4426-B43F-D3ADB362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57027-5720-41AC-9B82-11F15452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070D5-C430-4196-97D7-F06D4A98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39F4E-C733-4404-AC4C-39F83D8C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FDC6-3BF0-4EC3-9C96-05C3FC60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6F79F-31DF-4899-9863-05815AAE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24A6A-769F-4824-82A8-737EF97E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30C21-E9BD-460A-AA3A-DFD0847D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E095C-599A-47FB-BECD-38735DD8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45A71-9F89-476D-9EEC-A3BFB29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250E76-8564-4883-98E9-C078363A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B3CE-812B-4ED5-856E-7464C351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F80B4-8DCE-4692-8416-CA445908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C3927-4731-40F0-8E25-DE2BDEC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7E216-6971-4199-A559-05B3504A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C5D61-8E62-4A49-90E2-CF250A0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EAA67-DEB9-417B-8312-12E0CF8F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BC80A-EA0A-46D8-A087-8F966985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62C5-5DAB-4D39-8E00-E25FD3A3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6D3E-E4D2-4AFA-9FC6-8AC28ADD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63E59-0D11-41FC-80D9-968C1890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119DF-254E-4FC1-B81B-D5DB5D22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9EBCA-16CA-4B87-AB06-C4BBD12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8FE9F-9FCC-4D7D-85B4-06D31EBB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6B8D-038B-4F36-96AC-AF6C0D0E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74146-B94F-41F1-A252-4F6F4211C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ABBD5-98F0-4151-97A9-5EA44E6D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87E03-C7E0-46BF-915B-8C4EBA42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99009-A750-4E6E-80E9-3D8A6F5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32E5C-7FA1-4F46-8A76-A9D52D92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54ECCF-D74B-49B7-A1DE-6AEAA6DC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B45D5-10CA-4C62-8D99-69710451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19AB-A019-4E73-AF7D-946409E25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72CC-F3ED-4456-9F2B-D2805436DE07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16EC5-789E-4A7A-9362-6EE1D2940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B12D-01C5-4C85-A11C-A92C79539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5017" y="305337"/>
            <a:ext cx="4008120" cy="54991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4627" y="855247"/>
            <a:ext cx="3032760" cy="27749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4"/>
          <a:srcRect b="82028"/>
          <a:stretch/>
        </p:blipFill>
        <p:spPr>
          <a:xfrm>
            <a:off x="313591" y="1150265"/>
            <a:ext cx="5489331" cy="53238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 rotWithShape="1">
          <a:blip r:embed="rId5"/>
          <a:srcRect b="81936"/>
          <a:stretch/>
        </p:blipFill>
        <p:spPr>
          <a:xfrm>
            <a:off x="413629" y="1700175"/>
            <a:ext cx="5034280" cy="48911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 rotWithShape="1">
          <a:blip r:embed="rId5"/>
          <a:srcRect t="36686" b="52274"/>
          <a:stretch/>
        </p:blipFill>
        <p:spPr>
          <a:xfrm>
            <a:off x="313591" y="2277207"/>
            <a:ext cx="5034280" cy="29894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6"/>
          <a:srcRect b="84401"/>
          <a:stretch/>
        </p:blipFill>
        <p:spPr>
          <a:xfrm>
            <a:off x="630702" y="2664070"/>
            <a:ext cx="5274310" cy="33410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7"/>
          <a:srcRect b="77434"/>
          <a:stretch/>
        </p:blipFill>
        <p:spPr>
          <a:xfrm>
            <a:off x="630702" y="3050932"/>
            <a:ext cx="4354195" cy="465991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 rotWithShape="1">
          <a:blip r:embed="rId8"/>
          <a:srcRect b="85173"/>
          <a:stretch/>
        </p:blipFill>
        <p:spPr>
          <a:xfrm>
            <a:off x="684627" y="3714164"/>
            <a:ext cx="4185285" cy="303921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 rotWithShape="1">
          <a:blip r:embed="rId9"/>
          <a:srcRect b="-33880"/>
          <a:stretch/>
        </p:blipFill>
        <p:spPr>
          <a:xfrm>
            <a:off x="684626" y="4102295"/>
            <a:ext cx="5768928" cy="43453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 rotWithShape="1">
          <a:blip r:embed="rId10"/>
          <a:srcRect b="81001"/>
          <a:stretch/>
        </p:blipFill>
        <p:spPr>
          <a:xfrm>
            <a:off x="413629" y="4536830"/>
            <a:ext cx="6128140" cy="715891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4387271" y="3158835"/>
            <a:ext cx="399864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597236" y="2998445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2998445"/>
                <a:ext cx="113402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4583137" y="3210601"/>
            <a:ext cx="1089891" cy="7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522419038@qq.com</dc:creator>
  <cp:lastModifiedBy>Li Yuanlong</cp:lastModifiedBy>
  <cp:revision>8</cp:revision>
  <dcterms:created xsi:type="dcterms:W3CDTF">2019-12-19T13:17:04Z</dcterms:created>
  <dcterms:modified xsi:type="dcterms:W3CDTF">2020-12-19T11:56:00Z</dcterms:modified>
</cp:coreProperties>
</file>