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01" r:id="rId3"/>
    <p:sldId id="349" r:id="rId4"/>
    <p:sldId id="283" r:id="rId5"/>
    <p:sldId id="351" r:id="rId6"/>
    <p:sldId id="305" r:id="rId7"/>
    <p:sldId id="356" r:id="rId8"/>
    <p:sldId id="357" r:id="rId9"/>
    <p:sldId id="358" r:id="rId10"/>
    <p:sldId id="345" r:id="rId11"/>
    <p:sldId id="355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" initials="v" lastIdx="13" clrIdx="0">
    <p:extLst>
      <p:ext uri="{19B8F6BF-5375-455C-9EA6-DF929625EA0E}">
        <p15:presenceInfo xmlns:p15="http://schemas.microsoft.com/office/powerpoint/2012/main" userId="vinay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0C8"/>
    <a:srgbClr val="E6E6E6"/>
    <a:srgbClr val="CAE8AA"/>
    <a:srgbClr val="BEE396"/>
    <a:srgbClr val="7CBF33"/>
    <a:srgbClr val="FFEEDD"/>
    <a:srgbClr val="FE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9" d="100"/>
          <a:sy n="109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39479-9125-4966-B8FF-988A49BE93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12C81-EC3D-4E29-A33E-54A728F8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B208B-13CA-41BC-BEED-A35E321F7644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8808-0F9F-4F32-83AA-193B6757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5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86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0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9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441-B736-4CEB-8BE3-9DBD92F14918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5E9-42FF-42F1-B10A-68C5665F8B5A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7694-14C8-4B5A-BC7B-08D3A5AEDD1B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750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64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4887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5680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91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8FA2-DEB0-4FE6-B9C2-E432F3B00933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DDA8-426B-4199-B692-FA55E00C14E0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501-102C-4D96-A20F-6539349A4B4A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1C4A-4CD2-4860-82C2-F2F0898BB523}" type="datetime1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39F4-D4F8-4E48-8450-24C3EEB81FDE}" type="datetime1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4E4-0678-4D5A-B2ED-37E409B74207}" type="datetime1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D35B-4571-449F-A845-D5680EAC2747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DCA9-3E9B-4CF5-A449-7BB0A7A707C1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DF8C20-FD34-4897-8F3C-10CB74DB31B7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2.wdp"/><Relationship Id="rId3" Type="http://schemas.openxmlformats.org/officeDocument/2006/relationships/tags" Target="../tags/tag54.xml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55.xml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57912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386141" y="57912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987242" y="57912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9B4DB-897F-428E-99EC-A4064FACEDB5}"/>
              </a:ext>
            </a:extLst>
          </p:cNvPr>
          <p:cNvSpPr/>
          <p:nvPr/>
        </p:nvSpPr>
        <p:spPr>
          <a:xfrm>
            <a:off x="0" y="-27384"/>
            <a:ext cx="9144000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7EEC1-FCC3-4109-8907-5A5F6A9EF0E2}"/>
              </a:ext>
            </a:extLst>
          </p:cNvPr>
          <p:cNvSpPr txBox="1"/>
          <p:nvPr/>
        </p:nvSpPr>
        <p:spPr>
          <a:xfrm>
            <a:off x="101622" y="2057400"/>
            <a:ext cx="8813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Capstone Project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(Background and Objectives)</a:t>
            </a:r>
            <a:r>
              <a:rPr lang="en-IN" sz="54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35C99-9572-4F87-BDD7-6F02D82470E9}"/>
              </a:ext>
            </a:extLst>
          </p:cNvPr>
          <p:cNvSpPr txBox="1"/>
          <p:nvPr/>
        </p:nvSpPr>
        <p:spPr>
          <a:xfrm>
            <a:off x="457200" y="4078069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HR Analytics: To develop scientific method of understanding factors that lead to Attrition 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033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7753271" y="2474452"/>
            <a:ext cx="0" cy="560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7617688" y="2811231"/>
            <a:ext cx="263054" cy="717717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650549" y="1582924"/>
            <a:ext cx="1007581" cy="1124666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346" y="1922948"/>
            <a:ext cx="374462" cy="374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231312" y="120015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741024" y="2705025"/>
            <a:ext cx="263054" cy="717717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130">
            <a:extLst>
              <a:ext uri="{FF2B5EF4-FFF2-40B4-BE49-F238E27FC236}">
                <a16:creationId xmlns:a16="http://schemas.microsoft.com/office/drawing/2014/main" id="{1F15962D-F4DB-4B5E-A4FB-816420DA27CC}"/>
              </a:ext>
            </a:extLst>
          </p:cNvPr>
          <p:cNvSpPr txBox="1">
            <a:spLocks/>
          </p:cNvSpPr>
          <p:nvPr/>
        </p:nvSpPr>
        <p:spPr>
          <a:xfrm>
            <a:off x="49161" y="3781601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Compile all 4 data files based on Employee ID 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Data cleaning , Handling missing values and completing Basic Data checks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Check if any variables needed to be feature coded </a:t>
            </a:r>
            <a:r>
              <a:rPr lang="en-IN" sz="900" dirty="0" err="1">
                <a:latin typeface="Century Gothic" panose="020B0502020202020204" pitchFamily="34" charset="0"/>
              </a:rPr>
              <a:t>i.e</a:t>
            </a:r>
            <a:r>
              <a:rPr lang="en-IN" sz="900" dirty="0">
                <a:latin typeface="Century Gothic" panose="020B0502020202020204" pitchFamily="34" charset="0"/>
              </a:rPr>
              <a:t> made into groups or want to be left as continuous variables </a:t>
            </a:r>
            <a:r>
              <a:rPr lang="en-IN" sz="900" dirty="0" err="1">
                <a:latin typeface="Century Gothic" panose="020B0502020202020204" pitchFamily="34" charset="0"/>
              </a:rPr>
              <a:t>e.g</a:t>
            </a:r>
            <a:r>
              <a:rPr lang="en-IN" sz="900" dirty="0">
                <a:latin typeface="Century Gothic" panose="020B0502020202020204" pitchFamily="34" charset="0"/>
              </a:rPr>
              <a:t> Age</a:t>
            </a:r>
          </a:p>
        </p:txBody>
      </p: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3168078" y="2891957"/>
            <a:ext cx="263054" cy="717717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3299605" y="2655404"/>
            <a:ext cx="0" cy="39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7E1E2F-8E19-4331-A81B-763B274C8FD8}"/>
              </a:ext>
            </a:extLst>
          </p:cNvPr>
          <p:cNvGrpSpPr/>
          <p:nvPr/>
        </p:nvGrpSpPr>
        <p:grpSpPr>
          <a:xfrm>
            <a:off x="1991225" y="1115831"/>
            <a:ext cx="5161551" cy="52403"/>
            <a:chOff x="1991225" y="1155160"/>
            <a:chExt cx="5161551" cy="524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548D71-41BC-45EE-B3E2-1D038482930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17803-55CA-4A22-A571-BDA7D9316CF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9669BC-B49B-466A-A669-E0BDBC85B78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4678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Next steps</a:t>
            </a:r>
            <a:endParaRPr lang="en-US" sz="3000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2720099" y="1132340"/>
            <a:ext cx="27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200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3085553" y="1547846"/>
            <a:ext cx="1007581" cy="1124666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0186" y="1898704"/>
            <a:ext cx="409729" cy="409729"/>
          </a:xfrm>
          <a:prstGeom prst="rect">
            <a:avLst/>
          </a:prstGeom>
        </p:spPr>
      </p:pic>
      <p:sp>
        <p:nvSpPr>
          <p:cNvPr id="64" name="Shape 130">
            <a:extLst>
              <a:ext uri="{FF2B5EF4-FFF2-40B4-BE49-F238E27FC236}">
                <a16:creationId xmlns:a16="http://schemas.microsoft.com/office/drawing/2014/main" id="{9A355D36-F678-4D6E-A2C4-642E474CE4A0}"/>
              </a:ext>
            </a:extLst>
          </p:cNvPr>
          <p:cNvSpPr txBox="1">
            <a:spLocks/>
          </p:cNvSpPr>
          <p:nvPr/>
        </p:nvSpPr>
        <p:spPr>
          <a:xfrm>
            <a:off x="2512679" y="3639110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Understanding the data better like checking attrition rate dept wise ,  is salary playing a role in attrition etc.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How can this data be presented better visually ?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Once again post Data visualization check if any variable needs to be feature coded 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4876109" y="121221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5217776" y="1594756"/>
            <a:ext cx="1007581" cy="1124666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5308251" y="2677528"/>
            <a:ext cx="263054" cy="717717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13" y="1905168"/>
            <a:ext cx="443731" cy="501162"/>
          </a:xfrm>
          <a:prstGeom prst="rect">
            <a:avLst/>
          </a:prstGeom>
        </p:spPr>
      </p:pic>
      <p:sp>
        <p:nvSpPr>
          <p:cNvPr id="104" name="Shape 130">
            <a:extLst>
              <a:ext uri="{FF2B5EF4-FFF2-40B4-BE49-F238E27FC236}">
                <a16:creationId xmlns:a16="http://schemas.microsoft.com/office/drawing/2014/main" id="{B4B8ADCB-F21C-4C89-A344-96F364058BD4}"/>
              </a:ext>
            </a:extLst>
          </p:cNvPr>
          <p:cNvSpPr txBox="1">
            <a:spLocks/>
          </p:cNvSpPr>
          <p:nvPr/>
        </p:nvSpPr>
        <p:spPr>
          <a:xfrm>
            <a:off x="4721706" y="4252821"/>
            <a:ext cx="1983893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Answer the objectives a) To understand factors to pre-empt which employees who are likely to leave in ’20 b) To identify the parameters that lead to early churn (within 18 months of joining)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Using different Predictive model techniques to find Significant variables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Ensure you follow all steps like Train and test data , checking for  Multicollinearity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Check if any other  ML technique fits better 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7454889" y="1217682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7598635" y="1577744"/>
            <a:ext cx="1007581" cy="1124666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64" y="1962506"/>
            <a:ext cx="495092" cy="416702"/>
          </a:xfrm>
          <a:prstGeom prst="rect">
            <a:avLst/>
          </a:prstGeom>
        </p:spPr>
      </p:pic>
      <p:sp>
        <p:nvSpPr>
          <p:cNvPr id="128" name="Shape 130">
            <a:extLst>
              <a:ext uri="{FF2B5EF4-FFF2-40B4-BE49-F238E27FC236}">
                <a16:creationId xmlns:a16="http://schemas.microsoft.com/office/drawing/2014/main" id="{047CEC2E-4C6D-4D09-8DCB-A2E59A90926B}"/>
              </a:ext>
            </a:extLst>
          </p:cNvPr>
          <p:cNvSpPr txBox="1">
            <a:spLocks/>
          </p:cNvSpPr>
          <p:nvPr/>
        </p:nvSpPr>
        <p:spPr>
          <a:xfrm>
            <a:off x="7067225" y="3744673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 the employee  responses using  various Text mining Techniques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Answer the objective:</a:t>
            </a:r>
            <a:r>
              <a:rPr lang="en-US" sz="900" dirty="0">
                <a:latin typeface="Century Gothic" panose="020B0502020202020204" pitchFamily="34" charset="0"/>
              </a:rPr>
              <a:t>To understand the  main reasons for quitting the organization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EAD3F-75CA-4ED8-AB5B-52099FA605F5}"/>
              </a:ext>
            </a:extLst>
          </p:cNvPr>
          <p:cNvSpPr txBox="1"/>
          <p:nvPr/>
        </p:nvSpPr>
        <p:spPr>
          <a:xfrm>
            <a:off x="457200" y="6670434"/>
            <a:ext cx="847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*  You can go through the Questions and Hint ppt to understand each section better / cross check if you have done all the steps mentioned </a:t>
            </a:r>
          </a:p>
        </p:txBody>
      </p:sp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56388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386141" y="56388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87242" y="56388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1576-6C21-4CF0-BD16-55B8C491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7636A-7054-45E5-98A3-39B9C169EB3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ED49D5-472F-4321-9EF2-A93B3937344B}"/>
              </a:ext>
            </a:extLst>
          </p:cNvPr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D7951B-615C-4FEF-8551-F05CA0F11C7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077548-3388-4723-923F-8D5A3D53196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FE2DF8-6118-464E-8CB7-AC633FEE65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B065-F25E-46E3-B1DC-F6A09086DCCB}"/>
              </a:ext>
            </a:extLst>
          </p:cNvPr>
          <p:cNvSpPr/>
          <p:nvPr/>
        </p:nvSpPr>
        <p:spPr>
          <a:xfrm>
            <a:off x="140903" y="1295400"/>
            <a:ext cx="900309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healthcare R&amp;D organization 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2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1470 employees . Over the last year , The HR team has collected and consolidated information through various sources ( like survey , appraisal report, salary structure  etc. ) about each employee </a:t>
            </a:r>
          </a:p>
          <a:p>
            <a:pPr fontAlgn="base">
              <a:spcAft>
                <a:spcPct val="0"/>
              </a:spcAft>
            </a:pP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A9406-9BA3-412F-8608-6B7B21721E54}"/>
              </a:ext>
            </a:extLst>
          </p:cNvPr>
          <p:cNvSpPr/>
          <p:nvPr/>
        </p:nvSpPr>
        <p:spPr>
          <a:xfrm>
            <a:off x="140903" y="3276600"/>
            <a:ext cx="8862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wants to understand what parameters impact the attrition in the organization and how can they make the work place a more conducive environment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620B366-FB15-4876-90AF-A434734C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4958748" y="3962401"/>
            <a:ext cx="4185251" cy="2895600"/>
          </a:xfrm>
        </p:spPr>
      </p:pic>
    </p:spTree>
    <p:extLst>
      <p:ext uri="{BB962C8B-B14F-4D97-AF65-F5344CB8AC3E}">
        <p14:creationId xmlns:p14="http://schemas.microsoft.com/office/powerpoint/2010/main" val="12417643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900" b="1" ker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dirty="0"/>
              <a:t>Background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F46DCCB-0BE6-4E22-B5B9-299BF8DA4AE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" y="3429000"/>
            <a:ext cx="5294668" cy="473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7218-D7E3-45AD-9C1A-949990A6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85439"/>
            <a:ext cx="8839200" cy="4525963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 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analyze attrition and correlate with other factors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develop employee attrition model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analyze employee sentiments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74FA563E-8F02-4D39-BC3B-9A86207560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4958748" y="3962401"/>
            <a:ext cx="41852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55EE-3E97-4E89-997D-B24D19F54E16}"/>
              </a:ext>
            </a:extLst>
          </p:cNvPr>
          <p:cNvSpPr txBox="1"/>
          <p:nvPr/>
        </p:nvSpPr>
        <p:spPr>
          <a:xfrm>
            <a:off x="76200" y="1573908"/>
            <a:ext cx="906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Data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used for the same is the employee data as on 31</a:t>
            </a:r>
            <a:r>
              <a:rPr lang="en-US" b="1" kern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Dec ’2022  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available is the following :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Attrition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Demographics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Income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Job details 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Exit Interview Responses </a:t>
            </a:r>
          </a:p>
          <a:p>
            <a:endParaRPr lang="en-IN" dirty="0"/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F0B86920-EFE3-4604-8FD6-7D95A4A2D1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4958748" y="3962401"/>
            <a:ext cx="41852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Employee Attrition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012" y="1371601"/>
            <a:ext cx="8822787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to understand whether the Employee has resigned or not anytime in the year 2022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5A0D-FD5D-438C-901C-DD48C33AD2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2" t="754" r="2326"/>
          <a:stretch/>
        </p:blipFill>
        <p:spPr>
          <a:xfrm>
            <a:off x="1409700" y="2667000"/>
            <a:ext cx="6324600" cy="376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47714"/>
              </p:ext>
            </p:extLst>
          </p:nvPr>
        </p:nvGraphicFramePr>
        <p:xfrm>
          <a:off x="686151" y="5381043"/>
          <a:ext cx="8153400" cy="134043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whether he has resigned anytime in the year ‘19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No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Department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, HR , R&amp;D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Employee Demographics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012" y="1371601"/>
            <a:ext cx="8822787" cy="810806"/>
            <a:chOff x="762000" y="2322459"/>
            <a:chExt cx="7315200" cy="1064025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810805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about the demographic factors of the employee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8B178-B038-4A44-B111-354B324E4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2362200"/>
            <a:ext cx="7543800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2ECE90-5634-4B16-BFDF-4967BBF1F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91721"/>
              </p:ext>
            </p:extLst>
          </p:nvPr>
        </p:nvGraphicFramePr>
        <p:xfrm>
          <a:off x="493069" y="3534020"/>
          <a:ext cx="8326672" cy="318745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Possible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employee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DistanceFromHome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from home in kms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based on level of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'Below College'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'College'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'Bachelor'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'Master'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'Doctor'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of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Male, Female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, Divorced , Married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Employee Income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012" y="1371600"/>
            <a:ext cx="8822787" cy="1295400"/>
            <a:chOff x="762000" y="2322459"/>
            <a:chExt cx="7315200" cy="1604258"/>
          </a:xfrm>
        </p:grpSpPr>
        <p:sp>
          <p:nvSpPr>
            <p:cNvPr id="6" name="Freeform 5"/>
            <p:cNvSpPr/>
            <p:nvPr/>
          </p:nvSpPr>
          <p:spPr>
            <a:xfrm>
              <a:off x="762000" y="2575678"/>
              <a:ext cx="7315200" cy="1351039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to understand his income components  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420C14-F733-4FB0-B1E6-A97C18B1E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75" y="2828925"/>
            <a:ext cx="6486525" cy="3648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DA26BAE-3D5A-4260-88D8-05AA37C6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82263"/>
              </p:ext>
            </p:extLst>
          </p:nvPr>
        </p:nvGraphicFramePr>
        <p:xfrm>
          <a:off x="493069" y="3882143"/>
          <a:ext cx="8326672" cy="281862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Possible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StandardHours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no of hours to be spent at work in a month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all are full time employees , 200 is the std hours across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83335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HourlyRate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much does the employee make per hour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Income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PercentSalaryHike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of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2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StockOption Level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stocks as a part of compensation benefits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 none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 </a:t>
                      </a:r>
                      <a:r>
                        <a:rPr lang="en-US" sz="1200" b="0" i="0" u="sng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2-21-40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3-&gt;40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0,1,2,3,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Employee Job Details 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686151" y="1371600"/>
            <a:ext cx="2227108" cy="420742"/>
          </a:xfrm>
          <a:custGeom>
            <a:avLst/>
            <a:gdLst>
              <a:gd name="connsiteX0" fmla="*/ 0 w 1846553"/>
              <a:gd name="connsiteY0" fmla="*/ 70125 h 420742"/>
              <a:gd name="connsiteX1" fmla="*/ 70125 w 1846553"/>
              <a:gd name="connsiteY1" fmla="*/ 0 h 420742"/>
              <a:gd name="connsiteX2" fmla="*/ 1776428 w 1846553"/>
              <a:gd name="connsiteY2" fmla="*/ 0 h 420742"/>
              <a:gd name="connsiteX3" fmla="*/ 1846553 w 1846553"/>
              <a:gd name="connsiteY3" fmla="*/ 70125 h 420742"/>
              <a:gd name="connsiteX4" fmla="*/ 1846553 w 1846553"/>
              <a:gd name="connsiteY4" fmla="*/ 350617 h 420742"/>
              <a:gd name="connsiteX5" fmla="*/ 1776428 w 1846553"/>
              <a:gd name="connsiteY5" fmla="*/ 420742 h 420742"/>
              <a:gd name="connsiteX6" fmla="*/ 70125 w 1846553"/>
              <a:gd name="connsiteY6" fmla="*/ 420742 h 420742"/>
              <a:gd name="connsiteX7" fmla="*/ 0 w 1846553"/>
              <a:gd name="connsiteY7" fmla="*/ 350617 h 420742"/>
              <a:gd name="connsiteX8" fmla="*/ 0 w 1846553"/>
              <a:gd name="connsiteY8" fmla="*/ 70125 h 42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553" h="420742">
                <a:moveTo>
                  <a:pt x="0" y="70125"/>
                </a:moveTo>
                <a:cubicBezTo>
                  <a:pt x="0" y="31396"/>
                  <a:pt x="31396" y="0"/>
                  <a:pt x="70125" y="0"/>
                </a:cubicBezTo>
                <a:lnTo>
                  <a:pt x="1776428" y="0"/>
                </a:lnTo>
                <a:cubicBezTo>
                  <a:pt x="1815157" y="0"/>
                  <a:pt x="1846553" y="31396"/>
                  <a:pt x="1846553" y="70125"/>
                </a:cubicBezTo>
                <a:lnTo>
                  <a:pt x="1846553" y="350617"/>
                </a:lnTo>
                <a:cubicBezTo>
                  <a:pt x="1846553" y="389346"/>
                  <a:pt x="1815157" y="420742"/>
                  <a:pt x="1776428" y="420742"/>
                </a:cubicBezTo>
                <a:lnTo>
                  <a:pt x="70125" y="420742"/>
                </a:lnTo>
                <a:cubicBezTo>
                  <a:pt x="31396" y="420742"/>
                  <a:pt x="0" y="389346"/>
                  <a:pt x="0" y="350617"/>
                </a:cubicBezTo>
                <a:lnTo>
                  <a:pt x="0" y="701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087" tIns="20539" rIns="214087" bIns="20539" numCol="1" spcCol="1270" anchor="ctr" anchorCtr="0"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t>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BFDAB6-8CC0-4596-B6E5-827260CE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2789519"/>
            <a:ext cx="8822787" cy="2392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3DBA936-5F3E-4138-B883-D17C8A114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26582"/>
              </p:ext>
            </p:extLst>
          </p:nvPr>
        </p:nvGraphicFramePr>
        <p:xfrm>
          <a:off x="533400" y="2610194"/>
          <a:ext cx="8326672" cy="42494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Possible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Employee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BusinesTravel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Does the employee need to travel for work : Never , Rarely  or Frequently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Non-Travel, Travel_Rarely, Travel_Frequently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JobLevel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Level of Job.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Ordinal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=lowest  ;5-highest</a:t>
                      </a:r>
                    </a:p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1,2,3,4,5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506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JobRole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 Role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Jobsatisfaction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1=Low; 2=Medium; 3=High; 4=Very 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25955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NumCompaniesworked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Companies worked previously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PerformanceRating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1=Low; 2=Good ;3=Excellent;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4=Outstanding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Overtime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If the person has worked over 250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 the month, OT= Yes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Yes,No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479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TotalWorkingYears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 years of Experience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Trainings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Training programs attended 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WorkLifeBalance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Rating based on a survey conducted for work life balance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Ordinal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1=Bad; 2=Good; 3=Better; 4=Best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617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YearsAtCompany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 spent in the current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organzation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1988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YearsatCurrentRole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years in the current role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5116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YearssinceLastPromotion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years since the last promotion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1758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YearsWithCurrManager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of years with current manager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Integer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365975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5D995-6CF2-4236-9CC8-D4B12768867C}"/>
              </a:ext>
            </a:extLst>
          </p:cNvPr>
          <p:cNvGrpSpPr/>
          <p:nvPr/>
        </p:nvGrpSpPr>
        <p:grpSpPr>
          <a:xfrm>
            <a:off x="245012" y="1371600"/>
            <a:ext cx="8822787" cy="1066800"/>
            <a:chOff x="762000" y="2322459"/>
            <a:chExt cx="7315200" cy="1238594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4C07877-CE0F-4E33-A198-96919D3F4BB4}"/>
                </a:ext>
              </a:extLst>
            </p:cNvPr>
            <p:cNvSpPr/>
            <p:nvPr/>
          </p:nvSpPr>
          <p:spPr>
            <a:xfrm>
              <a:off x="762000" y="2575678"/>
              <a:ext cx="7315200" cy="985375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is mainly to understand his job details .  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86039B5-AE6E-443A-A2DC-E712ACF8C8BC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91225" y="111583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8A6A11-532A-453A-A4FB-D195CD172D12}"/>
              </a:ext>
            </a:extLst>
          </p:cNvPr>
          <p:cNvGrpSpPr/>
          <p:nvPr/>
        </p:nvGrpSpPr>
        <p:grpSpPr>
          <a:xfrm>
            <a:off x="245012" y="1371600"/>
            <a:ext cx="8822787" cy="1371599"/>
            <a:chOff x="762000" y="2322459"/>
            <a:chExt cx="7315200" cy="1371599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B77D24EE-69CC-4309-8BBE-CC2CDE938C70}"/>
                </a:ext>
              </a:extLst>
            </p:cNvPr>
            <p:cNvSpPr/>
            <p:nvPr/>
          </p:nvSpPr>
          <p:spPr>
            <a:xfrm>
              <a:off x="762000" y="2575679"/>
              <a:ext cx="7315200" cy="1118379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response captured for the question “What is the main reason for your resignation ? You can be completely honest as this response is anonymous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50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41F8A-8F31-40AC-8E17-5D044FD9574A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37BDC538-F8AA-4266-B008-0E7BF7BC40D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4678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Data : </a:t>
            </a:r>
            <a:r>
              <a:rPr lang="en-US" sz="3000" kern="0" dirty="0">
                <a:solidFill>
                  <a:schemeClr val="accent1"/>
                </a:solidFill>
              </a:rPr>
              <a:t>Exit interview responses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9AFD6-F748-43BE-AB25-A23FB680B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11" y="3310428"/>
            <a:ext cx="8822787" cy="26331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D3984A-5BB3-4EFD-B39B-60A4D300A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63229"/>
              </p:ext>
            </p:extLst>
          </p:nvPr>
        </p:nvGraphicFramePr>
        <p:xfrm>
          <a:off x="5105400" y="5523853"/>
          <a:ext cx="3810000" cy="64517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Consumer Responses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8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14701</TotalTime>
  <Words>922</Words>
  <Application>Microsoft Macintosh PowerPoint</Application>
  <PresentationFormat>On-screen Show (4:3)</PresentationFormat>
  <Paragraphs>277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Ebrima</vt:lpstr>
      <vt:lpstr>Eras Demi ITC</vt:lpstr>
      <vt:lpstr>Wingdings</vt:lpstr>
      <vt:lpstr>Office Theme</vt:lpstr>
      <vt:lpstr>1_Diseño predeterminado</vt:lpstr>
      <vt:lpstr>PowerPoint Presentation</vt:lpstr>
      <vt:lpstr>PowerPoint Presentation</vt:lpstr>
      <vt:lpstr>PowerPoint Presentation</vt:lpstr>
      <vt:lpstr>PowerPoint Presentation</vt:lpstr>
      <vt:lpstr>Data : Employee Attrition</vt:lpstr>
      <vt:lpstr>Data : Employee Demographics</vt:lpstr>
      <vt:lpstr>Data : Employee Income</vt:lpstr>
      <vt:lpstr>Data : Employee Job Details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Dell</dc:creator>
  <cp:lastModifiedBy>sankhya analytics</cp:lastModifiedBy>
  <cp:revision>548</cp:revision>
  <dcterms:created xsi:type="dcterms:W3CDTF">2006-08-16T00:00:00Z</dcterms:created>
  <dcterms:modified xsi:type="dcterms:W3CDTF">2023-04-12T04:49:43Z</dcterms:modified>
</cp:coreProperties>
</file>