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70">
          <p15:clr>
            <a:srgbClr val="A4A3A4"/>
          </p15:clr>
        </p15:guide>
        <p15:guide id="2" pos="3984">
          <p15:clr>
            <a:srgbClr val="A4A3A4"/>
          </p15:clr>
        </p15:guide>
        <p15:guide id="3" orient="horz" pos="1094">
          <p15:clr>
            <a:srgbClr val="A4A3A4"/>
          </p15:clr>
        </p15:guide>
        <p15:guide id="4" pos="332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5" roundtripDataSignature="AMtx7mjM5qGSzpoc1KiBJvoI2OZmDzt7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6106BB-3CD5-4983-9AA3-4791F09C17A6}">
  <a:tblStyle styleId="{F86106BB-3CD5-4983-9AA3-4791F09C17A6}" styleName="Table_0">
    <a:wholeTbl>
      <a:tcTxStyle b="off" i="off">
        <a:font>
          <a:latin typeface="Open Sans Light"/>
          <a:ea typeface="Open Sans Light"/>
          <a:cs typeface="Open Sans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FF8"/>
          </a:solidFill>
        </a:fill>
      </a:tcStyle>
    </a:wholeTbl>
    <a:band1H>
      <a:tcTxStyle/>
      <a:tcStyle>
        <a:fill>
          <a:solidFill>
            <a:srgbClr val="CBDDF0"/>
          </a:solidFill>
        </a:fill>
      </a:tcStyle>
    </a:band1H>
    <a:band2H>
      <a:tcTxStyle/>
    </a:band2H>
    <a:band1V>
      <a:tcTxStyle/>
      <a:tcStyle>
        <a:fill>
          <a:solidFill>
            <a:srgbClr val="CBDDF0"/>
          </a:solidFill>
        </a:fill>
      </a:tcStyle>
    </a:band1V>
    <a:band2V>
      <a:tcTxStyle/>
    </a:band2V>
    <a:lastCol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70" orient="horz"/>
        <p:guide pos="3984"/>
        <p:guide pos="1094" orient="horz"/>
        <p:guide pos="33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33" Type="http://schemas.openxmlformats.org/officeDocument/2006/relationships/font" Target="fonts/OpenSans-italic.fntdata"/><Relationship Id="rId32" Type="http://schemas.openxmlformats.org/officeDocument/2006/relationships/font" Target="fonts/OpenSans-bold.fntdata"/><Relationship Id="rId35" Type="http://customschemas.google.com/relationships/presentationmetadata" Target="metadata"/><Relationship Id="rId34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29" Type="http://schemas.openxmlformats.org/officeDocument/2006/relationships/font" Target="fonts/OpenSans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9" name="Google Shape;12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2" name="Google Shape;12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8" name="Google Shape;12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9" name="Google Shape;12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sz="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5" name="Google Shape;12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4" name="Google Shape;13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3" name="Google Shape;13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2" name="Google Shape;13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3" name="Google Shape;13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2" name="Google Shape;13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9" name="Google Shape;1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u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7" name="Google Shape;1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4" name="Google Shape;1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3" name="Google Shape;1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3" name="Google Shape;1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3" name="Google Shape;1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8" name="Google Shape;12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Open Sans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989899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989899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989899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989899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989899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989899"/>
              </a:buClr>
              <a:buSzPts val="2667"/>
              <a:buNone/>
              <a:defRPr>
                <a:solidFill>
                  <a:srgbClr val="989899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989899"/>
              </a:buClr>
              <a:buSzPts val="2667"/>
              <a:buNone/>
              <a:defRPr>
                <a:solidFill>
                  <a:srgbClr val="989899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989899"/>
              </a:buClr>
              <a:buSzPts val="2667"/>
              <a:buNone/>
              <a:defRPr>
                <a:solidFill>
                  <a:srgbClr val="989899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989899"/>
              </a:buClr>
              <a:buSzPts val="2667"/>
              <a:buNone/>
              <a:defRPr>
                <a:solidFill>
                  <a:srgbClr val="9898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6 Team Subtitle">
  <p:cSld name="1_6 Team Subtitle"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2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121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30" name="Google Shape;1030;p121"/>
          <p:cNvSpPr txBox="1"/>
          <p:nvPr>
            <p:ph idx="1" type="body"/>
          </p:nvPr>
        </p:nvSpPr>
        <p:spPr>
          <a:xfrm>
            <a:off x="1637916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1" name="Google Shape;1031;p121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32" name="Google Shape;1032;p121"/>
          <p:cNvSpPr txBox="1"/>
          <p:nvPr>
            <p:ph idx="4" type="body"/>
          </p:nvPr>
        </p:nvSpPr>
        <p:spPr>
          <a:xfrm>
            <a:off x="5426633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3" name="Google Shape;1033;p121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34" name="Google Shape;1034;p121"/>
          <p:cNvSpPr txBox="1"/>
          <p:nvPr>
            <p:ph idx="6" type="body"/>
          </p:nvPr>
        </p:nvSpPr>
        <p:spPr>
          <a:xfrm>
            <a:off x="9215349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5" name="Google Shape;1035;p121"/>
          <p:cNvSpPr/>
          <p:nvPr>
            <p:ph idx="7" type="pic"/>
          </p:nvPr>
        </p:nvSpPr>
        <p:spPr>
          <a:xfrm>
            <a:off x="575387" y="388657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36" name="Google Shape;1036;p121"/>
          <p:cNvSpPr txBox="1"/>
          <p:nvPr>
            <p:ph idx="8" type="body"/>
          </p:nvPr>
        </p:nvSpPr>
        <p:spPr>
          <a:xfrm>
            <a:off x="1637916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7" name="Google Shape;1037;p121"/>
          <p:cNvSpPr/>
          <p:nvPr>
            <p:ph idx="9" type="pic"/>
          </p:nvPr>
        </p:nvSpPr>
        <p:spPr>
          <a:xfrm>
            <a:off x="4360325" y="388657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38" name="Google Shape;1038;p121"/>
          <p:cNvSpPr txBox="1"/>
          <p:nvPr>
            <p:ph idx="13" type="body"/>
          </p:nvPr>
        </p:nvSpPr>
        <p:spPr>
          <a:xfrm>
            <a:off x="5426633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9" name="Google Shape;1039;p121"/>
          <p:cNvSpPr/>
          <p:nvPr>
            <p:ph idx="14" type="pic"/>
          </p:nvPr>
        </p:nvSpPr>
        <p:spPr>
          <a:xfrm>
            <a:off x="8145262" y="3886576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40" name="Google Shape;1040;p121"/>
          <p:cNvSpPr txBox="1"/>
          <p:nvPr>
            <p:ph idx="15" type="body"/>
          </p:nvPr>
        </p:nvSpPr>
        <p:spPr>
          <a:xfrm>
            <a:off x="9215349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1" name="Google Shape;1041;p121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6 Team ">
  <p:cSld name="1_6 Team "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2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4" name="Google Shape;1044;p122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45" name="Google Shape;1045;p122"/>
          <p:cNvSpPr txBox="1"/>
          <p:nvPr>
            <p:ph idx="1" type="body"/>
          </p:nvPr>
        </p:nvSpPr>
        <p:spPr>
          <a:xfrm>
            <a:off x="1637916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6" name="Google Shape;1046;p122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47" name="Google Shape;1047;p122"/>
          <p:cNvSpPr txBox="1"/>
          <p:nvPr>
            <p:ph idx="4" type="body"/>
          </p:nvPr>
        </p:nvSpPr>
        <p:spPr>
          <a:xfrm>
            <a:off x="5426633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8" name="Google Shape;1048;p122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49" name="Google Shape;1049;p122"/>
          <p:cNvSpPr txBox="1"/>
          <p:nvPr>
            <p:ph idx="6" type="body"/>
          </p:nvPr>
        </p:nvSpPr>
        <p:spPr>
          <a:xfrm>
            <a:off x="9215349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0" name="Google Shape;1050;p122"/>
          <p:cNvSpPr/>
          <p:nvPr>
            <p:ph idx="7" type="pic"/>
          </p:nvPr>
        </p:nvSpPr>
        <p:spPr>
          <a:xfrm>
            <a:off x="575387" y="388657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51" name="Google Shape;1051;p122"/>
          <p:cNvSpPr txBox="1"/>
          <p:nvPr>
            <p:ph idx="8" type="body"/>
          </p:nvPr>
        </p:nvSpPr>
        <p:spPr>
          <a:xfrm>
            <a:off x="1637916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2" name="Google Shape;1052;p122"/>
          <p:cNvSpPr/>
          <p:nvPr>
            <p:ph idx="9" type="pic"/>
          </p:nvPr>
        </p:nvSpPr>
        <p:spPr>
          <a:xfrm>
            <a:off x="4360325" y="388657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53" name="Google Shape;1053;p122"/>
          <p:cNvSpPr txBox="1"/>
          <p:nvPr>
            <p:ph idx="13" type="body"/>
          </p:nvPr>
        </p:nvSpPr>
        <p:spPr>
          <a:xfrm>
            <a:off x="5426633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4" name="Google Shape;1054;p122"/>
          <p:cNvSpPr/>
          <p:nvPr>
            <p:ph idx="14" type="pic"/>
          </p:nvPr>
        </p:nvSpPr>
        <p:spPr>
          <a:xfrm>
            <a:off x="8145262" y="3886576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55" name="Google Shape;1055;p122"/>
          <p:cNvSpPr txBox="1"/>
          <p:nvPr>
            <p:ph idx="15" type="body"/>
          </p:nvPr>
        </p:nvSpPr>
        <p:spPr>
          <a:xfrm>
            <a:off x="9215349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4 Team Subtitle">
  <p:cSld name="2_4 Team Subtitle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2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123"/>
          <p:cNvSpPr/>
          <p:nvPr>
            <p:ph idx="2" type="pic"/>
          </p:nvPr>
        </p:nvSpPr>
        <p:spPr>
          <a:xfrm>
            <a:off x="575387" y="1639790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59" name="Google Shape;1059;p123"/>
          <p:cNvSpPr txBox="1"/>
          <p:nvPr>
            <p:ph idx="1" type="body"/>
          </p:nvPr>
        </p:nvSpPr>
        <p:spPr>
          <a:xfrm>
            <a:off x="2295374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0" name="Google Shape;1060;p123"/>
          <p:cNvSpPr/>
          <p:nvPr>
            <p:ph idx="3" type="pic"/>
          </p:nvPr>
        </p:nvSpPr>
        <p:spPr>
          <a:xfrm>
            <a:off x="6279803" y="1639790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61" name="Google Shape;1061;p123"/>
          <p:cNvSpPr txBox="1"/>
          <p:nvPr>
            <p:ph idx="4" type="body"/>
          </p:nvPr>
        </p:nvSpPr>
        <p:spPr>
          <a:xfrm>
            <a:off x="8003569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2" name="Google Shape;1062;p123"/>
          <p:cNvSpPr/>
          <p:nvPr>
            <p:ph idx="5" type="pic"/>
          </p:nvPr>
        </p:nvSpPr>
        <p:spPr>
          <a:xfrm>
            <a:off x="575387" y="3886577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63" name="Google Shape;1063;p123"/>
          <p:cNvSpPr txBox="1"/>
          <p:nvPr>
            <p:ph idx="6" type="body"/>
          </p:nvPr>
        </p:nvSpPr>
        <p:spPr>
          <a:xfrm>
            <a:off x="2295374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4" name="Google Shape;1064;p123"/>
          <p:cNvSpPr/>
          <p:nvPr>
            <p:ph idx="7" type="pic"/>
          </p:nvPr>
        </p:nvSpPr>
        <p:spPr>
          <a:xfrm>
            <a:off x="6279803" y="3886577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65" name="Google Shape;1065;p123"/>
          <p:cNvSpPr txBox="1"/>
          <p:nvPr>
            <p:ph idx="8" type="body"/>
          </p:nvPr>
        </p:nvSpPr>
        <p:spPr>
          <a:xfrm>
            <a:off x="8003569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6" name="Google Shape;1066;p123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4 Team Subtitle">
  <p:cSld name="3_4 Team Subtitle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2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9" name="Google Shape;1069;p124"/>
          <p:cNvSpPr/>
          <p:nvPr>
            <p:ph idx="2" type="pic"/>
          </p:nvPr>
        </p:nvSpPr>
        <p:spPr>
          <a:xfrm>
            <a:off x="575387" y="1639790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70" name="Google Shape;1070;p124"/>
          <p:cNvSpPr txBox="1"/>
          <p:nvPr>
            <p:ph idx="1" type="body"/>
          </p:nvPr>
        </p:nvSpPr>
        <p:spPr>
          <a:xfrm>
            <a:off x="2295374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1" name="Google Shape;1071;p124"/>
          <p:cNvSpPr/>
          <p:nvPr>
            <p:ph idx="3" type="pic"/>
          </p:nvPr>
        </p:nvSpPr>
        <p:spPr>
          <a:xfrm>
            <a:off x="6279803" y="1639790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72" name="Google Shape;1072;p124"/>
          <p:cNvSpPr txBox="1"/>
          <p:nvPr>
            <p:ph idx="4" type="body"/>
          </p:nvPr>
        </p:nvSpPr>
        <p:spPr>
          <a:xfrm>
            <a:off x="8003569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3" name="Google Shape;1073;p124"/>
          <p:cNvSpPr/>
          <p:nvPr>
            <p:ph idx="5" type="pic"/>
          </p:nvPr>
        </p:nvSpPr>
        <p:spPr>
          <a:xfrm>
            <a:off x="575387" y="3886577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74" name="Google Shape;1074;p124"/>
          <p:cNvSpPr txBox="1"/>
          <p:nvPr>
            <p:ph idx="6" type="body"/>
          </p:nvPr>
        </p:nvSpPr>
        <p:spPr>
          <a:xfrm>
            <a:off x="2295374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5" name="Google Shape;1075;p124"/>
          <p:cNvSpPr/>
          <p:nvPr>
            <p:ph idx="7" type="pic"/>
          </p:nvPr>
        </p:nvSpPr>
        <p:spPr>
          <a:xfrm>
            <a:off x="6279803" y="3886577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76" name="Google Shape;1076;p124"/>
          <p:cNvSpPr txBox="1"/>
          <p:nvPr>
            <p:ph idx="8" type="body"/>
          </p:nvPr>
        </p:nvSpPr>
        <p:spPr>
          <a:xfrm>
            <a:off x="8003569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3 Team Subtitle">
  <p:cSld name="1_3 Team Subtitle"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2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125"/>
          <p:cNvSpPr/>
          <p:nvPr>
            <p:ph idx="2" type="pic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80" name="Google Shape;1080;p125"/>
          <p:cNvSpPr txBox="1"/>
          <p:nvPr>
            <p:ph idx="1" type="body"/>
          </p:nvPr>
        </p:nvSpPr>
        <p:spPr>
          <a:xfrm>
            <a:off x="575387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1" name="Google Shape;1081;p125"/>
          <p:cNvSpPr/>
          <p:nvPr>
            <p:ph idx="3" type="pic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82" name="Google Shape;1082;p125"/>
          <p:cNvSpPr txBox="1"/>
          <p:nvPr>
            <p:ph idx="4" type="body"/>
          </p:nvPr>
        </p:nvSpPr>
        <p:spPr>
          <a:xfrm>
            <a:off x="4360325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3" name="Google Shape;1083;p125"/>
          <p:cNvSpPr/>
          <p:nvPr>
            <p:ph idx="5" type="pic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84" name="Google Shape;1084;p125"/>
          <p:cNvSpPr txBox="1"/>
          <p:nvPr>
            <p:ph idx="6" type="body"/>
          </p:nvPr>
        </p:nvSpPr>
        <p:spPr>
          <a:xfrm>
            <a:off x="8145262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5" name="Google Shape;1085;p125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3 Team 2">
  <p:cSld name="1_3 Team 2"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2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8" name="Google Shape;1088;p126"/>
          <p:cNvSpPr/>
          <p:nvPr>
            <p:ph idx="2" type="pic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89" name="Google Shape;1089;p126"/>
          <p:cNvSpPr txBox="1"/>
          <p:nvPr>
            <p:ph idx="1" type="body"/>
          </p:nvPr>
        </p:nvSpPr>
        <p:spPr>
          <a:xfrm>
            <a:off x="575387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0" name="Google Shape;1090;p126"/>
          <p:cNvSpPr/>
          <p:nvPr>
            <p:ph idx="3" type="pic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91" name="Google Shape;1091;p126"/>
          <p:cNvSpPr txBox="1"/>
          <p:nvPr>
            <p:ph idx="4" type="body"/>
          </p:nvPr>
        </p:nvSpPr>
        <p:spPr>
          <a:xfrm>
            <a:off x="4360325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2" name="Google Shape;1092;p126"/>
          <p:cNvSpPr/>
          <p:nvPr>
            <p:ph idx="5" type="pic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93" name="Google Shape;1093;p126"/>
          <p:cNvSpPr txBox="1"/>
          <p:nvPr>
            <p:ph idx="6" type="body"/>
          </p:nvPr>
        </p:nvSpPr>
        <p:spPr>
          <a:xfrm>
            <a:off x="8145262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Team Subtitle 2">
  <p:cSld name="1_4 Team Subtitle 2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2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127"/>
          <p:cNvSpPr/>
          <p:nvPr>
            <p:ph idx="2" type="pic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97" name="Google Shape;1097;p127"/>
          <p:cNvSpPr txBox="1"/>
          <p:nvPr>
            <p:ph idx="1" type="body"/>
          </p:nvPr>
        </p:nvSpPr>
        <p:spPr>
          <a:xfrm>
            <a:off x="719254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8" name="Google Shape;1098;p127"/>
          <p:cNvSpPr/>
          <p:nvPr>
            <p:ph idx="3" type="pic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99" name="Google Shape;1099;p127"/>
          <p:cNvSpPr txBox="1"/>
          <p:nvPr>
            <p:ph idx="4" type="body"/>
          </p:nvPr>
        </p:nvSpPr>
        <p:spPr>
          <a:xfrm>
            <a:off x="3523116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0" name="Google Shape;1100;p127"/>
          <p:cNvSpPr/>
          <p:nvPr>
            <p:ph idx="5" type="pic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101" name="Google Shape;1101;p127"/>
          <p:cNvSpPr txBox="1"/>
          <p:nvPr>
            <p:ph idx="6" type="body"/>
          </p:nvPr>
        </p:nvSpPr>
        <p:spPr>
          <a:xfrm>
            <a:off x="6326978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2" name="Google Shape;1102;p127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3" name="Google Shape;1103;p127"/>
          <p:cNvSpPr/>
          <p:nvPr>
            <p:ph idx="8" type="pic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1104" name="Google Shape;1104;p127"/>
          <p:cNvSpPr txBox="1"/>
          <p:nvPr>
            <p:ph idx="9" type="body"/>
          </p:nvPr>
        </p:nvSpPr>
        <p:spPr>
          <a:xfrm>
            <a:off x="9130841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Team 2">
  <p:cSld name="1_4 Team 2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2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7" name="Google Shape;1107;p128"/>
          <p:cNvSpPr/>
          <p:nvPr>
            <p:ph idx="2" type="pic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108" name="Google Shape;1108;p128"/>
          <p:cNvSpPr txBox="1"/>
          <p:nvPr>
            <p:ph idx="1" type="body"/>
          </p:nvPr>
        </p:nvSpPr>
        <p:spPr>
          <a:xfrm>
            <a:off x="719254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9" name="Google Shape;1109;p128"/>
          <p:cNvSpPr/>
          <p:nvPr>
            <p:ph idx="3" type="pic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110" name="Google Shape;1110;p128"/>
          <p:cNvSpPr txBox="1"/>
          <p:nvPr>
            <p:ph idx="4" type="body"/>
          </p:nvPr>
        </p:nvSpPr>
        <p:spPr>
          <a:xfrm>
            <a:off x="3523116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1" name="Google Shape;1111;p128"/>
          <p:cNvSpPr/>
          <p:nvPr>
            <p:ph idx="5" type="pic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112" name="Google Shape;1112;p128"/>
          <p:cNvSpPr txBox="1"/>
          <p:nvPr>
            <p:ph idx="6" type="body"/>
          </p:nvPr>
        </p:nvSpPr>
        <p:spPr>
          <a:xfrm>
            <a:off x="6326978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3" name="Google Shape;1113;p128"/>
          <p:cNvSpPr/>
          <p:nvPr>
            <p:ph idx="7" type="pic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1114" name="Google Shape;1114;p128"/>
          <p:cNvSpPr txBox="1"/>
          <p:nvPr>
            <p:ph idx="8" type="body"/>
          </p:nvPr>
        </p:nvSpPr>
        <p:spPr>
          <a:xfrm>
            <a:off x="9130841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Title Only">
  <p:cSld name="34_Title Only"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2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7" name="Google Shape;1117;p129"/>
          <p:cNvSpPr/>
          <p:nvPr>
            <p:ph idx="2" type="pic"/>
          </p:nvPr>
        </p:nvSpPr>
        <p:spPr>
          <a:xfrm>
            <a:off x="914401" y="1268759"/>
            <a:ext cx="2352260" cy="353568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1118" name="Google Shape;1118;p129"/>
          <p:cNvSpPr/>
          <p:nvPr>
            <p:ph idx="3" type="pic"/>
          </p:nvPr>
        </p:nvSpPr>
        <p:spPr>
          <a:xfrm>
            <a:off x="6257971" y="1268759"/>
            <a:ext cx="2352260" cy="353568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1119" name="Google Shape;1119;p129"/>
          <p:cNvSpPr txBox="1"/>
          <p:nvPr>
            <p:ph idx="1" type="body"/>
          </p:nvPr>
        </p:nvSpPr>
        <p:spPr>
          <a:xfrm>
            <a:off x="3467708" y="126875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Open Sans Light"/>
              <a:buNone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0" name="Google Shape;1120;p129"/>
          <p:cNvSpPr txBox="1"/>
          <p:nvPr>
            <p:ph idx="4" type="body"/>
          </p:nvPr>
        </p:nvSpPr>
        <p:spPr>
          <a:xfrm>
            <a:off x="8797789" y="126875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Open Sans Light"/>
              <a:buNone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1" name="Google Shape;1121;p129"/>
          <p:cNvSpPr txBox="1"/>
          <p:nvPr>
            <p:ph idx="5" type="body"/>
          </p:nvPr>
        </p:nvSpPr>
        <p:spPr>
          <a:xfrm>
            <a:off x="914400" y="4980565"/>
            <a:ext cx="503311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2" name="Google Shape;1122;p129"/>
          <p:cNvSpPr txBox="1"/>
          <p:nvPr>
            <p:ph idx="6" type="body"/>
          </p:nvPr>
        </p:nvSpPr>
        <p:spPr>
          <a:xfrm>
            <a:off x="6257971" y="4980565"/>
            <a:ext cx="501962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ubtitle Only">
  <p:cSld name="1_Title Sub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terly 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Grid" showMasterSp="0">
  <p:cSld name="Eight Grid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/>
          <p:nvPr>
            <p:ph idx="2" type="pic"/>
          </p:nvPr>
        </p:nvSpPr>
        <p:spPr>
          <a:xfrm>
            <a:off x="0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4"/>
          <p:cNvSpPr/>
          <p:nvPr>
            <p:ph idx="3" type="pic"/>
          </p:nvPr>
        </p:nvSpPr>
        <p:spPr>
          <a:xfrm>
            <a:off x="3049016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34"/>
          <p:cNvSpPr/>
          <p:nvPr>
            <p:ph idx="4" type="pic"/>
          </p:nvPr>
        </p:nvSpPr>
        <p:spPr>
          <a:xfrm>
            <a:off x="6098032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34"/>
          <p:cNvSpPr/>
          <p:nvPr>
            <p:ph idx="5" type="pic"/>
          </p:nvPr>
        </p:nvSpPr>
        <p:spPr>
          <a:xfrm>
            <a:off x="9147048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34"/>
          <p:cNvSpPr/>
          <p:nvPr>
            <p:ph idx="6" type="pic"/>
          </p:nvPr>
        </p:nvSpPr>
        <p:spPr>
          <a:xfrm>
            <a:off x="0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34"/>
          <p:cNvSpPr/>
          <p:nvPr>
            <p:ph idx="7" type="pic"/>
          </p:nvPr>
        </p:nvSpPr>
        <p:spPr>
          <a:xfrm>
            <a:off x="3049016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/>
          <p:nvPr>
            <p:ph idx="8" type="pic"/>
          </p:nvPr>
        </p:nvSpPr>
        <p:spPr>
          <a:xfrm>
            <a:off x="6098032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4"/>
          <p:cNvSpPr/>
          <p:nvPr>
            <p:ph idx="9" type="pic"/>
          </p:nvPr>
        </p:nvSpPr>
        <p:spPr>
          <a:xfrm>
            <a:off x="9147048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fteen Grid" showMasterSp="0">
  <p:cSld name="Fifteen Grid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/>
          <p:nvPr>
            <p:ph idx="2" type="pic"/>
          </p:nvPr>
        </p:nvSpPr>
        <p:spPr>
          <a:xfrm>
            <a:off x="0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/>
          <p:nvPr>
            <p:ph idx="3" type="pic"/>
          </p:nvPr>
        </p:nvSpPr>
        <p:spPr>
          <a:xfrm>
            <a:off x="2437638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5"/>
          <p:cNvSpPr/>
          <p:nvPr>
            <p:ph idx="4" type="pic"/>
          </p:nvPr>
        </p:nvSpPr>
        <p:spPr>
          <a:xfrm>
            <a:off x="4875276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5"/>
          <p:cNvSpPr/>
          <p:nvPr>
            <p:ph idx="5" type="pic"/>
          </p:nvPr>
        </p:nvSpPr>
        <p:spPr>
          <a:xfrm>
            <a:off x="7312914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5"/>
          <p:cNvSpPr/>
          <p:nvPr>
            <p:ph idx="6" type="pic"/>
          </p:nvPr>
        </p:nvSpPr>
        <p:spPr>
          <a:xfrm>
            <a:off x="9750552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5"/>
          <p:cNvSpPr/>
          <p:nvPr>
            <p:ph idx="7" type="pic"/>
          </p:nvPr>
        </p:nvSpPr>
        <p:spPr>
          <a:xfrm>
            <a:off x="0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5"/>
          <p:cNvSpPr/>
          <p:nvPr>
            <p:ph idx="8" type="pic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5"/>
          <p:cNvSpPr/>
          <p:nvPr>
            <p:ph idx="9" type="pic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5"/>
          <p:cNvSpPr/>
          <p:nvPr>
            <p:ph idx="13" type="pic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5"/>
          <p:cNvSpPr/>
          <p:nvPr>
            <p:ph idx="14" type="pic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35"/>
          <p:cNvSpPr/>
          <p:nvPr>
            <p:ph idx="15" type="pic"/>
          </p:nvPr>
        </p:nvSpPr>
        <p:spPr>
          <a:xfrm>
            <a:off x="0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5"/>
          <p:cNvSpPr/>
          <p:nvPr>
            <p:ph idx="16" type="pic"/>
          </p:nvPr>
        </p:nvSpPr>
        <p:spPr>
          <a:xfrm>
            <a:off x="2437638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5"/>
          <p:cNvSpPr/>
          <p:nvPr>
            <p:ph idx="17" type="pic"/>
          </p:nvPr>
        </p:nvSpPr>
        <p:spPr>
          <a:xfrm>
            <a:off x="4875276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5"/>
          <p:cNvSpPr/>
          <p:nvPr>
            <p:ph idx="18" type="pic"/>
          </p:nvPr>
        </p:nvSpPr>
        <p:spPr>
          <a:xfrm>
            <a:off x="7312914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5"/>
          <p:cNvSpPr/>
          <p:nvPr>
            <p:ph idx="19" type="pic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 Grid" showMasterSp="0">
  <p:cSld name="24 Grid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/>
          <p:nvPr>
            <p:ph idx="2" type="pic"/>
          </p:nvPr>
        </p:nvSpPr>
        <p:spPr>
          <a:xfrm>
            <a:off x="0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6"/>
          <p:cNvSpPr/>
          <p:nvPr>
            <p:ph idx="3" type="pic"/>
          </p:nvPr>
        </p:nvSpPr>
        <p:spPr>
          <a:xfrm>
            <a:off x="2028749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6"/>
          <p:cNvSpPr/>
          <p:nvPr>
            <p:ph idx="4" type="pic"/>
          </p:nvPr>
        </p:nvSpPr>
        <p:spPr>
          <a:xfrm>
            <a:off x="4057498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6"/>
          <p:cNvSpPr/>
          <p:nvPr>
            <p:ph idx="5" type="pic"/>
          </p:nvPr>
        </p:nvSpPr>
        <p:spPr>
          <a:xfrm>
            <a:off x="6086247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36"/>
          <p:cNvSpPr/>
          <p:nvPr>
            <p:ph idx="6" type="pic"/>
          </p:nvPr>
        </p:nvSpPr>
        <p:spPr>
          <a:xfrm>
            <a:off x="10143744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6"/>
          <p:cNvSpPr/>
          <p:nvPr>
            <p:ph idx="7" type="pic"/>
          </p:nvPr>
        </p:nvSpPr>
        <p:spPr>
          <a:xfrm>
            <a:off x="8114996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36"/>
          <p:cNvSpPr/>
          <p:nvPr>
            <p:ph idx="8" type="pic"/>
          </p:nvPr>
        </p:nvSpPr>
        <p:spPr>
          <a:xfrm>
            <a:off x="0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6"/>
          <p:cNvSpPr/>
          <p:nvPr>
            <p:ph idx="9" type="pic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6"/>
          <p:cNvSpPr/>
          <p:nvPr>
            <p:ph idx="13" type="pic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6"/>
          <p:cNvSpPr/>
          <p:nvPr>
            <p:ph idx="14" type="pic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36"/>
          <p:cNvSpPr/>
          <p:nvPr>
            <p:ph idx="15" type="pic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36"/>
          <p:cNvSpPr/>
          <p:nvPr>
            <p:ph idx="16" type="pic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36"/>
          <p:cNvSpPr/>
          <p:nvPr>
            <p:ph idx="17" type="pic"/>
          </p:nvPr>
        </p:nvSpPr>
        <p:spPr>
          <a:xfrm>
            <a:off x="0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36"/>
          <p:cNvSpPr/>
          <p:nvPr>
            <p:ph idx="18" type="pic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36"/>
          <p:cNvSpPr/>
          <p:nvPr>
            <p:ph idx="19" type="pic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36"/>
          <p:cNvSpPr/>
          <p:nvPr>
            <p:ph idx="20" type="pic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36"/>
          <p:cNvSpPr/>
          <p:nvPr>
            <p:ph idx="21" type="pic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36"/>
          <p:cNvSpPr/>
          <p:nvPr>
            <p:ph idx="22" type="pic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6"/>
          <p:cNvSpPr/>
          <p:nvPr>
            <p:ph idx="23" type="pic"/>
          </p:nvPr>
        </p:nvSpPr>
        <p:spPr>
          <a:xfrm>
            <a:off x="0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36"/>
          <p:cNvSpPr/>
          <p:nvPr>
            <p:ph idx="24" type="pic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6"/>
          <p:cNvSpPr/>
          <p:nvPr>
            <p:ph idx="25" type="pic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6"/>
          <p:cNvSpPr/>
          <p:nvPr>
            <p:ph idx="26" type="pic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36"/>
          <p:cNvSpPr/>
          <p:nvPr>
            <p:ph idx="27" type="pic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36"/>
          <p:cNvSpPr/>
          <p:nvPr>
            <p:ph idx="28" type="pic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Text ">
  <p:cSld name="Four Image Text 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/>
          <p:nvPr>
            <p:ph idx="2" type="pic"/>
          </p:nvPr>
        </p:nvSpPr>
        <p:spPr>
          <a:xfrm>
            <a:off x="9144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10" name="Google Shape;110;p37"/>
          <p:cNvSpPr/>
          <p:nvPr>
            <p:ph idx="3" type="pic"/>
          </p:nvPr>
        </p:nvSpPr>
        <p:spPr>
          <a:xfrm>
            <a:off x="35560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111" name="Google Shape;111;p37"/>
          <p:cNvSpPr/>
          <p:nvPr>
            <p:ph idx="4" type="pic"/>
          </p:nvPr>
        </p:nvSpPr>
        <p:spPr>
          <a:xfrm>
            <a:off x="61976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112" name="Google Shape;112;p37"/>
          <p:cNvSpPr/>
          <p:nvPr>
            <p:ph idx="5" type="pic"/>
          </p:nvPr>
        </p:nvSpPr>
        <p:spPr>
          <a:xfrm>
            <a:off x="88392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13" name="Google Shape;113;p37"/>
          <p:cNvSpPr txBox="1"/>
          <p:nvPr>
            <p:ph idx="1" type="body"/>
          </p:nvPr>
        </p:nvSpPr>
        <p:spPr>
          <a:xfrm>
            <a:off x="9144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6" type="body"/>
          </p:nvPr>
        </p:nvSpPr>
        <p:spPr>
          <a:xfrm>
            <a:off x="35560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7"/>
          <p:cNvSpPr txBox="1"/>
          <p:nvPr>
            <p:ph idx="7" type="body"/>
          </p:nvPr>
        </p:nvSpPr>
        <p:spPr>
          <a:xfrm>
            <a:off x="61976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8" type="body"/>
          </p:nvPr>
        </p:nvSpPr>
        <p:spPr>
          <a:xfrm>
            <a:off x="88392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Text Subtitle">
  <p:cSld name="Four Image Text Sub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8"/>
          <p:cNvSpPr/>
          <p:nvPr>
            <p:ph idx="2" type="pic"/>
          </p:nvPr>
        </p:nvSpPr>
        <p:spPr>
          <a:xfrm>
            <a:off x="9144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20" name="Google Shape;120;p38"/>
          <p:cNvSpPr/>
          <p:nvPr>
            <p:ph idx="3" type="pic"/>
          </p:nvPr>
        </p:nvSpPr>
        <p:spPr>
          <a:xfrm>
            <a:off x="35560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121" name="Google Shape;121;p38"/>
          <p:cNvSpPr/>
          <p:nvPr>
            <p:ph idx="4" type="pic"/>
          </p:nvPr>
        </p:nvSpPr>
        <p:spPr>
          <a:xfrm>
            <a:off x="61976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122" name="Google Shape;122;p38"/>
          <p:cNvSpPr/>
          <p:nvPr>
            <p:ph idx="5" type="pic"/>
          </p:nvPr>
        </p:nvSpPr>
        <p:spPr>
          <a:xfrm>
            <a:off x="88392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23" name="Google Shape;123;p38"/>
          <p:cNvSpPr txBox="1"/>
          <p:nvPr>
            <p:ph idx="1" type="body"/>
          </p:nvPr>
        </p:nvSpPr>
        <p:spPr>
          <a:xfrm>
            <a:off x="9144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8"/>
          <p:cNvSpPr txBox="1"/>
          <p:nvPr>
            <p:ph idx="6" type="body"/>
          </p:nvPr>
        </p:nvSpPr>
        <p:spPr>
          <a:xfrm>
            <a:off x="35560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8"/>
          <p:cNvSpPr txBox="1"/>
          <p:nvPr>
            <p:ph idx="7" type="body"/>
          </p:nvPr>
        </p:nvSpPr>
        <p:spPr>
          <a:xfrm>
            <a:off x="61976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8" type="body"/>
          </p:nvPr>
        </p:nvSpPr>
        <p:spPr>
          <a:xfrm>
            <a:off x="88392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Text ">
  <p:cSld name="Three Image Text 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9"/>
          <p:cNvSpPr/>
          <p:nvPr>
            <p:ph idx="2" type="pic"/>
          </p:nvPr>
        </p:nvSpPr>
        <p:spPr>
          <a:xfrm>
            <a:off x="914400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31" name="Google Shape;131;p39"/>
          <p:cNvSpPr/>
          <p:nvPr>
            <p:ph idx="3" type="pic"/>
          </p:nvPr>
        </p:nvSpPr>
        <p:spPr>
          <a:xfrm>
            <a:off x="4431792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132" name="Google Shape;132;p39"/>
          <p:cNvSpPr/>
          <p:nvPr>
            <p:ph idx="4" type="pic"/>
          </p:nvPr>
        </p:nvSpPr>
        <p:spPr>
          <a:xfrm>
            <a:off x="7949184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33" name="Google Shape;133;p39"/>
          <p:cNvSpPr txBox="1"/>
          <p:nvPr>
            <p:ph idx="1" type="body"/>
          </p:nvPr>
        </p:nvSpPr>
        <p:spPr>
          <a:xfrm>
            <a:off x="914400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5" type="body"/>
          </p:nvPr>
        </p:nvSpPr>
        <p:spPr>
          <a:xfrm>
            <a:off x="4431792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6" type="body"/>
          </p:nvPr>
        </p:nvSpPr>
        <p:spPr>
          <a:xfrm>
            <a:off x="7949184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Text Subtitle">
  <p:cSld name="Three Image Text Subtitl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0"/>
          <p:cNvSpPr/>
          <p:nvPr>
            <p:ph idx="2" type="pic"/>
          </p:nvPr>
        </p:nvSpPr>
        <p:spPr>
          <a:xfrm>
            <a:off x="914400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39" name="Google Shape;139;p40"/>
          <p:cNvSpPr/>
          <p:nvPr>
            <p:ph idx="3" type="pic"/>
          </p:nvPr>
        </p:nvSpPr>
        <p:spPr>
          <a:xfrm>
            <a:off x="4431792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140" name="Google Shape;140;p40"/>
          <p:cNvSpPr/>
          <p:nvPr>
            <p:ph idx="4" type="pic"/>
          </p:nvPr>
        </p:nvSpPr>
        <p:spPr>
          <a:xfrm>
            <a:off x="7949184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41" name="Google Shape;141;p40"/>
          <p:cNvSpPr txBox="1"/>
          <p:nvPr>
            <p:ph idx="1" type="body"/>
          </p:nvPr>
        </p:nvSpPr>
        <p:spPr>
          <a:xfrm>
            <a:off x="914400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40"/>
          <p:cNvSpPr txBox="1"/>
          <p:nvPr>
            <p:ph idx="5" type="body"/>
          </p:nvPr>
        </p:nvSpPr>
        <p:spPr>
          <a:xfrm>
            <a:off x="4431792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40"/>
          <p:cNvSpPr txBox="1"/>
          <p:nvPr>
            <p:ph idx="6" type="body"/>
          </p:nvPr>
        </p:nvSpPr>
        <p:spPr>
          <a:xfrm>
            <a:off x="7949184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40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  <a:defRPr sz="32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1200"/>
              </a:spcBef>
              <a:spcAft>
                <a:spcPts val="0"/>
              </a:spcAft>
              <a:buSzPts val="2000"/>
              <a:buChar char="•"/>
              <a:defRPr/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SzPts val="16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Text ">
  <p:cSld name="Two Image Text 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1"/>
          <p:cNvSpPr/>
          <p:nvPr>
            <p:ph idx="2" type="pic"/>
          </p:nvPr>
        </p:nvSpPr>
        <p:spPr>
          <a:xfrm>
            <a:off x="914400" y="1396999"/>
            <a:ext cx="5085589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48" name="Google Shape;148;p41"/>
          <p:cNvSpPr/>
          <p:nvPr>
            <p:ph idx="3" type="pic"/>
          </p:nvPr>
        </p:nvSpPr>
        <p:spPr>
          <a:xfrm>
            <a:off x="6192011" y="1396999"/>
            <a:ext cx="5085589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49" name="Google Shape;149;p41"/>
          <p:cNvSpPr txBox="1"/>
          <p:nvPr>
            <p:ph idx="1" type="body"/>
          </p:nvPr>
        </p:nvSpPr>
        <p:spPr>
          <a:xfrm>
            <a:off x="914400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1"/>
          <p:cNvSpPr txBox="1"/>
          <p:nvPr>
            <p:ph idx="4" type="body"/>
          </p:nvPr>
        </p:nvSpPr>
        <p:spPr>
          <a:xfrm>
            <a:off x="6192011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Text Subtitle">
  <p:cSld name="Two Image Text Subtitl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2"/>
          <p:cNvSpPr/>
          <p:nvPr>
            <p:ph idx="2" type="pic"/>
          </p:nvPr>
        </p:nvSpPr>
        <p:spPr>
          <a:xfrm>
            <a:off x="914400" y="1396999"/>
            <a:ext cx="5085589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54" name="Google Shape;154;p42"/>
          <p:cNvSpPr/>
          <p:nvPr>
            <p:ph idx="3" type="pic"/>
          </p:nvPr>
        </p:nvSpPr>
        <p:spPr>
          <a:xfrm>
            <a:off x="6192011" y="1396999"/>
            <a:ext cx="5085589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55" name="Google Shape;155;p42"/>
          <p:cNvSpPr txBox="1"/>
          <p:nvPr>
            <p:ph idx="1" type="body"/>
          </p:nvPr>
        </p:nvSpPr>
        <p:spPr>
          <a:xfrm>
            <a:off x="914400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2"/>
          <p:cNvSpPr txBox="1"/>
          <p:nvPr>
            <p:ph idx="4" type="body"/>
          </p:nvPr>
        </p:nvSpPr>
        <p:spPr>
          <a:xfrm>
            <a:off x="6192011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2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all Text">
  <p:cSld name="Four Tall 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3"/>
          <p:cNvSpPr/>
          <p:nvPr>
            <p:ph idx="2" type="pic"/>
          </p:nvPr>
        </p:nvSpPr>
        <p:spPr>
          <a:xfrm>
            <a:off x="9144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61" name="Google Shape;161;p43"/>
          <p:cNvSpPr/>
          <p:nvPr>
            <p:ph idx="3" type="pic"/>
          </p:nvPr>
        </p:nvSpPr>
        <p:spPr>
          <a:xfrm>
            <a:off x="35560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162" name="Google Shape;162;p43"/>
          <p:cNvSpPr/>
          <p:nvPr>
            <p:ph idx="4" type="pic"/>
          </p:nvPr>
        </p:nvSpPr>
        <p:spPr>
          <a:xfrm>
            <a:off x="61976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163" name="Google Shape;163;p43"/>
          <p:cNvSpPr/>
          <p:nvPr>
            <p:ph idx="5" type="pic"/>
          </p:nvPr>
        </p:nvSpPr>
        <p:spPr>
          <a:xfrm>
            <a:off x="88392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64" name="Google Shape;164;p43"/>
          <p:cNvSpPr txBox="1"/>
          <p:nvPr>
            <p:ph idx="1" type="body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43"/>
          <p:cNvSpPr txBox="1"/>
          <p:nvPr>
            <p:ph idx="6" type="body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43"/>
          <p:cNvSpPr txBox="1"/>
          <p:nvPr>
            <p:ph idx="7" type="body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43"/>
          <p:cNvSpPr txBox="1"/>
          <p:nvPr>
            <p:ph idx="8" type="body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all Text Subtitle">
  <p:cSld name="Four Tall Text Subtitl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4"/>
          <p:cNvSpPr/>
          <p:nvPr>
            <p:ph idx="2" type="pic"/>
          </p:nvPr>
        </p:nvSpPr>
        <p:spPr>
          <a:xfrm>
            <a:off x="9144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71" name="Google Shape;171;p44"/>
          <p:cNvSpPr/>
          <p:nvPr>
            <p:ph idx="3" type="pic"/>
          </p:nvPr>
        </p:nvSpPr>
        <p:spPr>
          <a:xfrm>
            <a:off x="35560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172" name="Google Shape;172;p44"/>
          <p:cNvSpPr/>
          <p:nvPr>
            <p:ph idx="4" type="pic"/>
          </p:nvPr>
        </p:nvSpPr>
        <p:spPr>
          <a:xfrm>
            <a:off x="61976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173" name="Google Shape;173;p44"/>
          <p:cNvSpPr/>
          <p:nvPr>
            <p:ph idx="5" type="pic"/>
          </p:nvPr>
        </p:nvSpPr>
        <p:spPr>
          <a:xfrm>
            <a:off x="88392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74" name="Google Shape;174;p44"/>
          <p:cNvSpPr txBox="1"/>
          <p:nvPr>
            <p:ph idx="1" type="body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6" type="body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7" type="body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8" type="body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44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all Text">
  <p:cSld name="Three Tall 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5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82" name="Google Shape;182;p45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183" name="Google Shape;183;p45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84" name="Google Shape;184;p45"/>
          <p:cNvSpPr txBox="1"/>
          <p:nvPr>
            <p:ph idx="1" type="body"/>
          </p:nvPr>
        </p:nvSpPr>
        <p:spPr>
          <a:xfrm>
            <a:off x="914400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45"/>
          <p:cNvSpPr txBox="1"/>
          <p:nvPr>
            <p:ph idx="5" type="body"/>
          </p:nvPr>
        </p:nvSpPr>
        <p:spPr>
          <a:xfrm>
            <a:off x="4431792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45"/>
          <p:cNvSpPr txBox="1"/>
          <p:nvPr>
            <p:ph idx="6" type="body"/>
          </p:nvPr>
        </p:nvSpPr>
        <p:spPr>
          <a:xfrm>
            <a:off x="7949184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all Text Subtitle">
  <p:cSld name="Three Tall Text Subtitl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6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90" name="Google Shape;190;p46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191" name="Google Shape;191;p46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92" name="Google Shape;192;p46"/>
          <p:cNvSpPr txBox="1"/>
          <p:nvPr>
            <p:ph idx="1" type="body"/>
          </p:nvPr>
        </p:nvSpPr>
        <p:spPr>
          <a:xfrm>
            <a:off x="914400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6"/>
          <p:cNvSpPr txBox="1"/>
          <p:nvPr>
            <p:ph idx="5" type="body"/>
          </p:nvPr>
        </p:nvSpPr>
        <p:spPr>
          <a:xfrm>
            <a:off x="4431792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6"/>
          <p:cNvSpPr txBox="1"/>
          <p:nvPr>
            <p:ph idx="6" type="body"/>
          </p:nvPr>
        </p:nvSpPr>
        <p:spPr>
          <a:xfrm>
            <a:off x="7949184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46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all Text">
  <p:cSld name="Two Tall 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7"/>
          <p:cNvSpPr/>
          <p:nvPr>
            <p:ph idx="2" type="pic"/>
          </p:nvPr>
        </p:nvSpPr>
        <p:spPr>
          <a:xfrm>
            <a:off x="914400" y="1397000"/>
            <a:ext cx="5085589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99" name="Google Shape;199;p47"/>
          <p:cNvSpPr/>
          <p:nvPr>
            <p:ph idx="3" type="pic"/>
          </p:nvPr>
        </p:nvSpPr>
        <p:spPr>
          <a:xfrm>
            <a:off x="6192011" y="1397000"/>
            <a:ext cx="5085589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200" name="Google Shape;200;p47"/>
          <p:cNvSpPr txBox="1"/>
          <p:nvPr>
            <p:ph idx="1" type="body"/>
          </p:nvPr>
        </p:nvSpPr>
        <p:spPr>
          <a:xfrm>
            <a:off x="914400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47"/>
          <p:cNvSpPr txBox="1"/>
          <p:nvPr>
            <p:ph idx="4" type="body"/>
          </p:nvPr>
        </p:nvSpPr>
        <p:spPr>
          <a:xfrm>
            <a:off x="6193536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all Text Subtitle">
  <p:cSld name="Two Tall Text Subtitl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8"/>
          <p:cNvSpPr/>
          <p:nvPr>
            <p:ph idx="2" type="pic"/>
          </p:nvPr>
        </p:nvSpPr>
        <p:spPr>
          <a:xfrm>
            <a:off x="914400" y="1397000"/>
            <a:ext cx="5085589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205" name="Google Shape;205;p48"/>
          <p:cNvSpPr/>
          <p:nvPr>
            <p:ph idx="3" type="pic"/>
          </p:nvPr>
        </p:nvSpPr>
        <p:spPr>
          <a:xfrm>
            <a:off x="6192011" y="1397000"/>
            <a:ext cx="5085589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206" name="Google Shape;206;p48"/>
          <p:cNvSpPr txBox="1"/>
          <p:nvPr>
            <p:ph idx="1" type="body"/>
          </p:nvPr>
        </p:nvSpPr>
        <p:spPr>
          <a:xfrm>
            <a:off x="914400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48"/>
          <p:cNvSpPr txBox="1"/>
          <p:nvPr>
            <p:ph idx="4" type="body"/>
          </p:nvPr>
        </p:nvSpPr>
        <p:spPr>
          <a:xfrm>
            <a:off x="6193536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48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Grid Text">
  <p:cSld name="Eight Grid 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9"/>
          <p:cNvSpPr/>
          <p:nvPr>
            <p:ph idx="2" type="pic"/>
          </p:nvPr>
        </p:nvSpPr>
        <p:spPr>
          <a:xfrm>
            <a:off x="9133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2" name="Google Shape;212;p49"/>
          <p:cNvSpPr/>
          <p:nvPr>
            <p:ph idx="3" type="pic"/>
          </p:nvPr>
        </p:nvSpPr>
        <p:spPr>
          <a:xfrm>
            <a:off x="35549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3" name="Google Shape;213;p49"/>
          <p:cNvSpPr/>
          <p:nvPr>
            <p:ph idx="4" type="pic"/>
          </p:nvPr>
        </p:nvSpPr>
        <p:spPr>
          <a:xfrm>
            <a:off x="61965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4" name="Google Shape;214;p49"/>
          <p:cNvSpPr/>
          <p:nvPr>
            <p:ph idx="5" type="pic"/>
          </p:nvPr>
        </p:nvSpPr>
        <p:spPr>
          <a:xfrm>
            <a:off x="88381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5" name="Google Shape;215;p49"/>
          <p:cNvSpPr txBox="1"/>
          <p:nvPr>
            <p:ph idx="1" type="body"/>
          </p:nvPr>
        </p:nvSpPr>
        <p:spPr>
          <a:xfrm>
            <a:off x="913384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49"/>
          <p:cNvSpPr txBox="1"/>
          <p:nvPr>
            <p:ph idx="6" type="body"/>
          </p:nvPr>
        </p:nvSpPr>
        <p:spPr>
          <a:xfrm>
            <a:off x="3553968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49"/>
          <p:cNvSpPr txBox="1"/>
          <p:nvPr>
            <p:ph idx="7" type="body"/>
          </p:nvPr>
        </p:nvSpPr>
        <p:spPr>
          <a:xfrm>
            <a:off x="6194552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49"/>
          <p:cNvSpPr txBox="1"/>
          <p:nvPr>
            <p:ph idx="8" type="body"/>
          </p:nvPr>
        </p:nvSpPr>
        <p:spPr>
          <a:xfrm>
            <a:off x="8835136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49"/>
          <p:cNvSpPr/>
          <p:nvPr>
            <p:ph idx="9" type="pic"/>
          </p:nvPr>
        </p:nvSpPr>
        <p:spPr>
          <a:xfrm>
            <a:off x="9133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0" name="Google Shape;220;p49"/>
          <p:cNvSpPr/>
          <p:nvPr>
            <p:ph idx="13" type="pic"/>
          </p:nvPr>
        </p:nvSpPr>
        <p:spPr>
          <a:xfrm>
            <a:off x="35549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1" name="Google Shape;221;p49"/>
          <p:cNvSpPr/>
          <p:nvPr>
            <p:ph idx="14" type="pic"/>
          </p:nvPr>
        </p:nvSpPr>
        <p:spPr>
          <a:xfrm>
            <a:off x="61965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2" name="Google Shape;222;p49"/>
          <p:cNvSpPr/>
          <p:nvPr>
            <p:ph idx="15" type="pic"/>
          </p:nvPr>
        </p:nvSpPr>
        <p:spPr>
          <a:xfrm>
            <a:off x="88381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Grid Text Subtitle">
  <p:cSld name="Eight Grid Text Subtitle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0"/>
          <p:cNvSpPr/>
          <p:nvPr>
            <p:ph idx="2" type="pic"/>
          </p:nvPr>
        </p:nvSpPr>
        <p:spPr>
          <a:xfrm>
            <a:off x="9133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6" name="Google Shape;226;p50"/>
          <p:cNvSpPr/>
          <p:nvPr>
            <p:ph idx="3" type="pic"/>
          </p:nvPr>
        </p:nvSpPr>
        <p:spPr>
          <a:xfrm>
            <a:off x="35549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7" name="Google Shape;227;p50"/>
          <p:cNvSpPr/>
          <p:nvPr>
            <p:ph idx="4" type="pic"/>
          </p:nvPr>
        </p:nvSpPr>
        <p:spPr>
          <a:xfrm>
            <a:off x="61965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8" name="Google Shape;228;p50"/>
          <p:cNvSpPr/>
          <p:nvPr>
            <p:ph idx="5" type="pic"/>
          </p:nvPr>
        </p:nvSpPr>
        <p:spPr>
          <a:xfrm>
            <a:off x="88381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9" name="Google Shape;229;p50"/>
          <p:cNvSpPr txBox="1"/>
          <p:nvPr>
            <p:ph idx="1" type="body"/>
          </p:nvPr>
        </p:nvSpPr>
        <p:spPr>
          <a:xfrm>
            <a:off x="913384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50"/>
          <p:cNvSpPr txBox="1"/>
          <p:nvPr>
            <p:ph idx="6" type="body"/>
          </p:nvPr>
        </p:nvSpPr>
        <p:spPr>
          <a:xfrm>
            <a:off x="3553968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50"/>
          <p:cNvSpPr txBox="1"/>
          <p:nvPr>
            <p:ph idx="7" type="body"/>
          </p:nvPr>
        </p:nvSpPr>
        <p:spPr>
          <a:xfrm>
            <a:off x="6194552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50"/>
          <p:cNvSpPr txBox="1"/>
          <p:nvPr>
            <p:ph idx="8" type="body"/>
          </p:nvPr>
        </p:nvSpPr>
        <p:spPr>
          <a:xfrm>
            <a:off x="8835136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50"/>
          <p:cNvSpPr/>
          <p:nvPr>
            <p:ph idx="9" type="pic"/>
          </p:nvPr>
        </p:nvSpPr>
        <p:spPr>
          <a:xfrm>
            <a:off x="9133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4" name="Google Shape;234;p50"/>
          <p:cNvSpPr/>
          <p:nvPr>
            <p:ph idx="13" type="pic"/>
          </p:nvPr>
        </p:nvSpPr>
        <p:spPr>
          <a:xfrm>
            <a:off x="35549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5" name="Google Shape;235;p50"/>
          <p:cNvSpPr/>
          <p:nvPr>
            <p:ph idx="14" type="pic"/>
          </p:nvPr>
        </p:nvSpPr>
        <p:spPr>
          <a:xfrm>
            <a:off x="61965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6" name="Google Shape;236;p50"/>
          <p:cNvSpPr/>
          <p:nvPr>
            <p:ph idx="15" type="pic"/>
          </p:nvPr>
        </p:nvSpPr>
        <p:spPr>
          <a:xfrm>
            <a:off x="88381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7" name="Google Shape;237;p50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ubtitle and Content">
  <p:cSld name="1_Title Sub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" type="body"/>
          </p:nvPr>
        </p:nvSpPr>
        <p:spPr>
          <a:xfrm>
            <a:off x="914400" y="1452420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1200"/>
              </a:spcBef>
              <a:spcAft>
                <a:spcPts val="0"/>
              </a:spcAft>
              <a:buSzPts val="2000"/>
              <a:buChar char="•"/>
              <a:defRPr/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SzPts val="16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2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Grid Text">
  <p:cSld name="Six Grid 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1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1" name="Google Shape;241;p51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2" name="Google Shape;242;p51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3" name="Google Shape;243;p51"/>
          <p:cNvSpPr txBox="1"/>
          <p:nvPr>
            <p:ph idx="1" type="body"/>
          </p:nvPr>
        </p:nvSpPr>
        <p:spPr>
          <a:xfrm>
            <a:off x="914400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51"/>
          <p:cNvSpPr txBox="1"/>
          <p:nvPr>
            <p:ph idx="5" type="body"/>
          </p:nvPr>
        </p:nvSpPr>
        <p:spPr>
          <a:xfrm>
            <a:off x="4431792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51"/>
          <p:cNvSpPr txBox="1"/>
          <p:nvPr>
            <p:ph idx="6" type="body"/>
          </p:nvPr>
        </p:nvSpPr>
        <p:spPr>
          <a:xfrm>
            <a:off x="7949184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51"/>
          <p:cNvSpPr/>
          <p:nvPr>
            <p:ph idx="7" type="pic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7" name="Google Shape;247;p51"/>
          <p:cNvSpPr/>
          <p:nvPr>
            <p:ph idx="8" type="pic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8" name="Google Shape;248;p51"/>
          <p:cNvSpPr/>
          <p:nvPr>
            <p:ph idx="9" type="pic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Grid Text Subtitle">
  <p:cSld name="Six Grid Text Subtitle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2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2" name="Google Shape;252;p52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3" name="Google Shape;253;p52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4" name="Google Shape;254;p52"/>
          <p:cNvSpPr txBox="1"/>
          <p:nvPr>
            <p:ph idx="1" type="body"/>
          </p:nvPr>
        </p:nvSpPr>
        <p:spPr>
          <a:xfrm>
            <a:off x="914400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52"/>
          <p:cNvSpPr txBox="1"/>
          <p:nvPr>
            <p:ph idx="5" type="body"/>
          </p:nvPr>
        </p:nvSpPr>
        <p:spPr>
          <a:xfrm>
            <a:off x="4431792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52"/>
          <p:cNvSpPr txBox="1"/>
          <p:nvPr>
            <p:ph idx="6" type="body"/>
          </p:nvPr>
        </p:nvSpPr>
        <p:spPr>
          <a:xfrm>
            <a:off x="7949184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52"/>
          <p:cNvSpPr/>
          <p:nvPr>
            <p:ph idx="7" type="pic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8" name="Google Shape;258;p52"/>
          <p:cNvSpPr/>
          <p:nvPr>
            <p:ph idx="8" type="pic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9" name="Google Shape;259;p52"/>
          <p:cNvSpPr/>
          <p:nvPr>
            <p:ph idx="9" type="pic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0" name="Google Shape;260;p52"/>
          <p:cNvSpPr txBox="1"/>
          <p:nvPr>
            <p:ph idx="1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Grid Text">
  <p:cSld name="Four Grid 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3"/>
          <p:cNvSpPr/>
          <p:nvPr>
            <p:ph idx="2" type="pic"/>
          </p:nvPr>
        </p:nvSpPr>
        <p:spPr>
          <a:xfrm>
            <a:off x="915925" y="1397000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4" name="Google Shape;264;p53"/>
          <p:cNvSpPr/>
          <p:nvPr>
            <p:ph idx="3" type="pic"/>
          </p:nvPr>
        </p:nvSpPr>
        <p:spPr>
          <a:xfrm>
            <a:off x="6193536" y="1397000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5" name="Google Shape;265;p53"/>
          <p:cNvSpPr txBox="1"/>
          <p:nvPr>
            <p:ph idx="1" type="body"/>
          </p:nvPr>
        </p:nvSpPr>
        <p:spPr>
          <a:xfrm>
            <a:off x="914400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53"/>
          <p:cNvSpPr txBox="1"/>
          <p:nvPr>
            <p:ph idx="4" type="body"/>
          </p:nvPr>
        </p:nvSpPr>
        <p:spPr>
          <a:xfrm>
            <a:off x="6193536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53"/>
          <p:cNvSpPr/>
          <p:nvPr>
            <p:ph idx="5" type="pic"/>
          </p:nvPr>
        </p:nvSpPr>
        <p:spPr>
          <a:xfrm>
            <a:off x="915925" y="3060985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8" name="Google Shape;268;p53"/>
          <p:cNvSpPr/>
          <p:nvPr>
            <p:ph idx="6" type="pic"/>
          </p:nvPr>
        </p:nvSpPr>
        <p:spPr>
          <a:xfrm>
            <a:off x="6193536" y="3060985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Grid Text Subtitle">
  <p:cSld name="Four Grid Text Subtitle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4"/>
          <p:cNvSpPr/>
          <p:nvPr>
            <p:ph idx="2" type="pic"/>
          </p:nvPr>
        </p:nvSpPr>
        <p:spPr>
          <a:xfrm>
            <a:off x="915925" y="1397000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2" name="Google Shape;272;p54"/>
          <p:cNvSpPr/>
          <p:nvPr>
            <p:ph idx="3" type="pic"/>
          </p:nvPr>
        </p:nvSpPr>
        <p:spPr>
          <a:xfrm>
            <a:off x="6193536" y="1397000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3" name="Google Shape;273;p54"/>
          <p:cNvSpPr txBox="1"/>
          <p:nvPr>
            <p:ph idx="1" type="body"/>
          </p:nvPr>
        </p:nvSpPr>
        <p:spPr>
          <a:xfrm>
            <a:off x="914400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54"/>
          <p:cNvSpPr txBox="1"/>
          <p:nvPr>
            <p:ph idx="4" type="body"/>
          </p:nvPr>
        </p:nvSpPr>
        <p:spPr>
          <a:xfrm>
            <a:off x="6193536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54"/>
          <p:cNvSpPr/>
          <p:nvPr>
            <p:ph idx="5" type="pic"/>
          </p:nvPr>
        </p:nvSpPr>
        <p:spPr>
          <a:xfrm>
            <a:off x="915925" y="3060985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6" name="Google Shape;276;p54"/>
          <p:cNvSpPr/>
          <p:nvPr>
            <p:ph idx="6" type="pic"/>
          </p:nvPr>
        </p:nvSpPr>
        <p:spPr>
          <a:xfrm>
            <a:off x="6193536" y="3060985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7" name="Google Shape;277;p54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ar">
  <p:cSld name="Four Bar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55"/>
          <p:cNvSpPr/>
          <p:nvPr>
            <p:ph idx="2" type="pic"/>
          </p:nvPr>
        </p:nvSpPr>
        <p:spPr>
          <a:xfrm>
            <a:off x="9144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1" name="Google Shape;281;p55"/>
          <p:cNvSpPr/>
          <p:nvPr>
            <p:ph idx="3" type="pic"/>
          </p:nvPr>
        </p:nvSpPr>
        <p:spPr>
          <a:xfrm>
            <a:off x="35560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2" name="Google Shape;282;p55"/>
          <p:cNvSpPr/>
          <p:nvPr>
            <p:ph idx="4" type="pic"/>
          </p:nvPr>
        </p:nvSpPr>
        <p:spPr>
          <a:xfrm>
            <a:off x="61976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3" name="Google Shape;283;p55"/>
          <p:cNvSpPr/>
          <p:nvPr>
            <p:ph idx="5" type="pic"/>
          </p:nvPr>
        </p:nvSpPr>
        <p:spPr>
          <a:xfrm>
            <a:off x="88392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4" name="Google Shape;284;p55"/>
          <p:cNvSpPr txBox="1"/>
          <p:nvPr>
            <p:ph idx="1" type="body"/>
          </p:nvPr>
        </p:nvSpPr>
        <p:spPr>
          <a:xfrm>
            <a:off x="914400" y="4604358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55"/>
          <p:cNvSpPr txBox="1"/>
          <p:nvPr>
            <p:ph idx="6" type="body"/>
          </p:nvPr>
        </p:nvSpPr>
        <p:spPr>
          <a:xfrm>
            <a:off x="3554984" y="4604358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55"/>
          <p:cNvSpPr txBox="1"/>
          <p:nvPr>
            <p:ph idx="7" type="body"/>
          </p:nvPr>
        </p:nvSpPr>
        <p:spPr>
          <a:xfrm>
            <a:off x="6195568" y="4604358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55"/>
          <p:cNvSpPr txBox="1"/>
          <p:nvPr>
            <p:ph idx="8" type="body"/>
          </p:nvPr>
        </p:nvSpPr>
        <p:spPr>
          <a:xfrm>
            <a:off x="8836152" y="4604358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ar Subtitle">
  <p:cSld name="Four Bar Subtitle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56"/>
          <p:cNvSpPr/>
          <p:nvPr>
            <p:ph idx="2" type="pic"/>
          </p:nvPr>
        </p:nvSpPr>
        <p:spPr>
          <a:xfrm>
            <a:off x="9144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1" name="Google Shape;291;p56"/>
          <p:cNvSpPr/>
          <p:nvPr>
            <p:ph idx="3" type="pic"/>
          </p:nvPr>
        </p:nvSpPr>
        <p:spPr>
          <a:xfrm>
            <a:off x="35560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2" name="Google Shape;292;p56"/>
          <p:cNvSpPr/>
          <p:nvPr>
            <p:ph idx="4" type="pic"/>
          </p:nvPr>
        </p:nvSpPr>
        <p:spPr>
          <a:xfrm>
            <a:off x="61976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3" name="Google Shape;293;p56"/>
          <p:cNvSpPr/>
          <p:nvPr>
            <p:ph idx="5" type="pic"/>
          </p:nvPr>
        </p:nvSpPr>
        <p:spPr>
          <a:xfrm>
            <a:off x="88392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4" name="Google Shape;294;p56"/>
          <p:cNvSpPr txBox="1"/>
          <p:nvPr>
            <p:ph idx="1" type="body"/>
          </p:nvPr>
        </p:nvSpPr>
        <p:spPr>
          <a:xfrm>
            <a:off x="914400" y="4604358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56"/>
          <p:cNvSpPr txBox="1"/>
          <p:nvPr>
            <p:ph idx="6" type="body"/>
          </p:nvPr>
        </p:nvSpPr>
        <p:spPr>
          <a:xfrm>
            <a:off x="3554984" y="4604358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56"/>
          <p:cNvSpPr txBox="1"/>
          <p:nvPr>
            <p:ph idx="7" type="body"/>
          </p:nvPr>
        </p:nvSpPr>
        <p:spPr>
          <a:xfrm>
            <a:off x="6195568" y="4604358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56"/>
          <p:cNvSpPr txBox="1"/>
          <p:nvPr>
            <p:ph idx="8" type="body"/>
          </p:nvPr>
        </p:nvSpPr>
        <p:spPr>
          <a:xfrm>
            <a:off x="8836152" y="4604358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56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ar">
  <p:cSld name="Three Bar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57"/>
          <p:cNvSpPr/>
          <p:nvPr>
            <p:ph idx="2" type="pic"/>
          </p:nvPr>
        </p:nvSpPr>
        <p:spPr>
          <a:xfrm>
            <a:off x="914400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2" name="Google Shape;302;p57"/>
          <p:cNvSpPr/>
          <p:nvPr>
            <p:ph idx="3" type="pic"/>
          </p:nvPr>
        </p:nvSpPr>
        <p:spPr>
          <a:xfrm>
            <a:off x="4431792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3" name="Google Shape;303;p57"/>
          <p:cNvSpPr/>
          <p:nvPr>
            <p:ph idx="4" type="pic"/>
          </p:nvPr>
        </p:nvSpPr>
        <p:spPr>
          <a:xfrm>
            <a:off x="7949184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914400" y="4604358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" name="Google Shape;305;p57"/>
          <p:cNvSpPr txBox="1"/>
          <p:nvPr>
            <p:ph idx="5" type="body"/>
          </p:nvPr>
        </p:nvSpPr>
        <p:spPr>
          <a:xfrm>
            <a:off x="4431792" y="4604358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57"/>
          <p:cNvSpPr txBox="1"/>
          <p:nvPr>
            <p:ph idx="6" type="body"/>
          </p:nvPr>
        </p:nvSpPr>
        <p:spPr>
          <a:xfrm>
            <a:off x="7949184" y="4604358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ar Subtitle">
  <p:cSld name="Three Bar Subtitle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58"/>
          <p:cNvSpPr/>
          <p:nvPr>
            <p:ph idx="2" type="pic"/>
          </p:nvPr>
        </p:nvSpPr>
        <p:spPr>
          <a:xfrm>
            <a:off x="914400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0" name="Google Shape;310;p58"/>
          <p:cNvSpPr/>
          <p:nvPr>
            <p:ph idx="3" type="pic"/>
          </p:nvPr>
        </p:nvSpPr>
        <p:spPr>
          <a:xfrm>
            <a:off x="4431792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1" name="Google Shape;311;p58"/>
          <p:cNvSpPr/>
          <p:nvPr>
            <p:ph idx="4" type="pic"/>
          </p:nvPr>
        </p:nvSpPr>
        <p:spPr>
          <a:xfrm>
            <a:off x="7949184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2" name="Google Shape;312;p58"/>
          <p:cNvSpPr txBox="1"/>
          <p:nvPr>
            <p:ph idx="1" type="body"/>
          </p:nvPr>
        </p:nvSpPr>
        <p:spPr>
          <a:xfrm>
            <a:off x="914400" y="4604358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58"/>
          <p:cNvSpPr txBox="1"/>
          <p:nvPr>
            <p:ph idx="5" type="body"/>
          </p:nvPr>
        </p:nvSpPr>
        <p:spPr>
          <a:xfrm>
            <a:off x="4431792" y="4604358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58"/>
          <p:cNvSpPr txBox="1"/>
          <p:nvPr>
            <p:ph idx="6" type="body"/>
          </p:nvPr>
        </p:nvSpPr>
        <p:spPr>
          <a:xfrm>
            <a:off x="7949184" y="4604358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58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ar Subtitle">
  <p:cSld name="2 Bar Subtitle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9"/>
          <p:cNvSpPr/>
          <p:nvPr>
            <p:ph idx="2" type="pic"/>
          </p:nvPr>
        </p:nvSpPr>
        <p:spPr>
          <a:xfrm>
            <a:off x="914400" y="1396999"/>
            <a:ext cx="5085589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9" name="Google Shape;319;p59"/>
          <p:cNvSpPr/>
          <p:nvPr>
            <p:ph idx="3" type="pic"/>
          </p:nvPr>
        </p:nvSpPr>
        <p:spPr>
          <a:xfrm>
            <a:off x="6192011" y="1396999"/>
            <a:ext cx="5085589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0" name="Google Shape;320;p59"/>
          <p:cNvSpPr txBox="1"/>
          <p:nvPr>
            <p:ph idx="1" type="body"/>
          </p:nvPr>
        </p:nvSpPr>
        <p:spPr>
          <a:xfrm>
            <a:off x="914400" y="4912134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59"/>
          <p:cNvSpPr txBox="1"/>
          <p:nvPr>
            <p:ph idx="4" type="body"/>
          </p:nvPr>
        </p:nvSpPr>
        <p:spPr>
          <a:xfrm>
            <a:off x="6193536" y="4912134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59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ar">
  <p:cSld name="Two Bar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60"/>
          <p:cNvSpPr/>
          <p:nvPr>
            <p:ph idx="2" type="pic"/>
          </p:nvPr>
        </p:nvSpPr>
        <p:spPr>
          <a:xfrm>
            <a:off x="914400" y="1396999"/>
            <a:ext cx="5085589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6" name="Google Shape;326;p60"/>
          <p:cNvSpPr/>
          <p:nvPr>
            <p:ph idx="3" type="pic"/>
          </p:nvPr>
        </p:nvSpPr>
        <p:spPr>
          <a:xfrm>
            <a:off x="6192011" y="1396999"/>
            <a:ext cx="5085589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7" name="Google Shape;327;p60"/>
          <p:cNvSpPr txBox="1"/>
          <p:nvPr>
            <p:ph idx="1" type="body"/>
          </p:nvPr>
        </p:nvSpPr>
        <p:spPr>
          <a:xfrm>
            <a:off x="914400" y="4912134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60"/>
          <p:cNvSpPr txBox="1"/>
          <p:nvPr>
            <p:ph idx="4" type="body"/>
          </p:nvPr>
        </p:nvSpPr>
        <p:spPr>
          <a:xfrm>
            <a:off x="6193536" y="4912134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no subtitle">
  <p:cSld name="Two column text no sub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SzPts val="1600"/>
              <a:buFont typeface="Open Sans Light"/>
              <a:buChar char="–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SzPts val="1600"/>
              <a:buFont typeface="Open Sans Light"/>
              <a:buChar char="–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ar Text">
  <p:cSld name="4 Bar Tex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61"/>
          <p:cNvSpPr/>
          <p:nvPr>
            <p:ph idx="2" type="pic"/>
          </p:nvPr>
        </p:nvSpPr>
        <p:spPr>
          <a:xfrm>
            <a:off x="9144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2" name="Google Shape;332;p61"/>
          <p:cNvSpPr/>
          <p:nvPr>
            <p:ph idx="3" type="pic"/>
          </p:nvPr>
        </p:nvSpPr>
        <p:spPr>
          <a:xfrm>
            <a:off x="35560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3" name="Google Shape;333;p61"/>
          <p:cNvSpPr/>
          <p:nvPr>
            <p:ph idx="4" type="pic"/>
          </p:nvPr>
        </p:nvSpPr>
        <p:spPr>
          <a:xfrm>
            <a:off x="61976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4" name="Google Shape;334;p61"/>
          <p:cNvSpPr/>
          <p:nvPr>
            <p:ph idx="5" type="pic"/>
          </p:nvPr>
        </p:nvSpPr>
        <p:spPr>
          <a:xfrm>
            <a:off x="88392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5" name="Google Shape;335;p61"/>
          <p:cNvSpPr txBox="1"/>
          <p:nvPr>
            <p:ph idx="1" type="body"/>
          </p:nvPr>
        </p:nvSpPr>
        <p:spPr>
          <a:xfrm>
            <a:off x="914400" y="2982317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6" name="Google Shape;336;p61"/>
          <p:cNvSpPr txBox="1"/>
          <p:nvPr>
            <p:ph idx="6" type="body"/>
          </p:nvPr>
        </p:nvSpPr>
        <p:spPr>
          <a:xfrm>
            <a:off x="3554984" y="2982317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61"/>
          <p:cNvSpPr txBox="1"/>
          <p:nvPr>
            <p:ph idx="7" type="body"/>
          </p:nvPr>
        </p:nvSpPr>
        <p:spPr>
          <a:xfrm>
            <a:off x="6195568" y="2982317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61"/>
          <p:cNvSpPr txBox="1"/>
          <p:nvPr>
            <p:ph idx="8" type="body"/>
          </p:nvPr>
        </p:nvSpPr>
        <p:spPr>
          <a:xfrm>
            <a:off x="8836152" y="2982317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61"/>
          <p:cNvSpPr txBox="1"/>
          <p:nvPr>
            <p:ph idx="9" type="body"/>
          </p:nvPr>
        </p:nvSpPr>
        <p:spPr>
          <a:xfrm>
            <a:off x="914400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61"/>
          <p:cNvSpPr txBox="1"/>
          <p:nvPr>
            <p:ph idx="13" type="body"/>
          </p:nvPr>
        </p:nvSpPr>
        <p:spPr>
          <a:xfrm>
            <a:off x="3554984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61"/>
          <p:cNvSpPr txBox="1"/>
          <p:nvPr>
            <p:ph idx="14" type="body"/>
          </p:nvPr>
        </p:nvSpPr>
        <p:spPr>
          <a:xfrm>
            <a:off x="6195568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61"/>
          <p:cNvSpPr txBox="1"/>
          <p:nvPr>
            <p:ph idx="15" type="body"/>
          </p:nvPr>
        </p:nvSpPr>
        <p:spPr>
          <a:xfrm>
            <a:off x="8836152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ar Text Subtitle">
  <p:cSld name="4 Bar Text Subtitle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62"/>
          <p:cNvSpPr/>
          <p:nvPr>
            <p:ph idx="2" type="pic"/>
          </p:nvPr>
        </p:nvSpPr>
        <p:spPr>
          <a:xfrm>
            <a:off x="9144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6" name="Google Shape;346;p62"/>
          <p:cNvSpPr/>
          <p:nvPr>
            <p:ph idx="3" type="pic"/>
          </p:nvPr>
        </p:nvSpPr>
        <p:spPr>
          <a:xfrm>
            <a:off x="35560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7" name="Google Shape;347;p62"/>
          <p:cNvSpPr/>
          <p:nvPr>
            <p:ph idx="4" type="pic"/>
          </p:nvPr>
        </p:nvSpPr>
        <p:spPr>
          <a:xfrm>
            <a:off x="61976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8" name="Google Shape;348;p62"/>
          <p:cNvSpPr/>
          <p:nvPr>
            <p:ph idx="5" type="pic"/>
          </p:nvPr>
        </p:nvSpPr>
        <p:spPr>
          <a:xfrm>
            <a:off x="88392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9" name="Google Shape;349;p62"/>
          <p:cNvSpPr txBox="1"/>
          <p:nvPr>
            <p:ph idx="1" type="body"/>
          </p:nvPr>
        </p:nvSpPr>
        <p:spPr>
          <a:xfrm>
            <a:off x="914400" y="2982317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62"/>
          <p:cNvSpPr txBox="1"/>
          <p:nvPr>
            <p:ph idx="6" type="body"/>
          </p:nvPr>
        </p:nvSpPr>
        <p:spPr>
          <a:xfrm>
            <a:off x="3554984" y="2982317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1" name="Google Shape;351;p62"/>
          <p:cNvSpPr txBox="1"/>
          <p:nvPr>
            <p:ph idx="7" type="body"/>
          </p:nvPr>
        </p:nvSpPr>
        <p:spPr>
          <a:xfrm>
            <a:off x="6195568" y="2982317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2" name="Google Shape;352;p62"/>
          <p:cNvSpPr txBox="1"/>
          <p:nvPr>
            <p:ph idx="8" type="body"/>
          </p:nvPr>
        </p:nvSpPr>
        <p:spPr>
          <a:xfrm>
            <a:off x="8836152" y="2982317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62"/>
          <p:cNvSpPr txBox="1"/>
          <p:nvPr>
            <p:ph idx="9" type="body"/>
          </p:nvPr>
        </p:nvSpPr>
        <p:spPr>
          <a:xfrm>
            <a:off x="914400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62"/>
          <p:cNvSpPr txBox="1"/>
          <p:nvPr>
            <p:ph idx="13" type="body"/>
          </p:nvPr>
        </p:nvSpPr>
        <p:spPr>
          <a:xfrm>
            <a:off x="3554984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62"/>
          <p:cNvSpPr txBox="1"/>
          <p:nvPr>
            <p:ph idx="14" type="body"/>
          </p:nvPr>
        </p:nvSpPr>
        <p:spPr>
          <a:xfrm>
            <a:off x="6195568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62"/>
          <p:cNvSpPr txBox="1"/>
          <p:nvPr>
            <p:ph idx="15" type="body"/>
          </p:nvPr>
        </p:nvSpPr>
        <p:spPr>
          <a:xfrm>
            <a:off x="8836152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62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ar Text Subtitle">
  <p:cSld name="Three Bar Text Subtitle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63"/>
          <p:cNvSpPr/>
          <p:nvPr>
            <p:ph idx="2" type="pic"/>
          </p:nvPr>
        </p:nvSpPr>
        <p:spPr>
          <a:xfrm>
            <a:off x="914400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1" name="Google Shape;361;p63"/>
          <p:cNvSpPr/>
          <p:nvPr>
            <p:ph idx="3" type="pic"/>
          </p:nvPr>
        </p:nvSpPr>
        <p:spPr>
          <a:xfrm>
            <a:off x="4431792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2" name="Google Shape;362;p63"/>
          <p:cNvSpPr/>
          <p:nvPr>
            <p:ph idx="4" type="pic"/>
          </p:nvPr>
        </p:nvSpPr>
        <p:spPr>
          <a:xfrm>
            <a:off x="7949184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3" name="Google Shape;363;p63"/>
          <p:cNvSpPr txBox="1"/>
          <p:nvPr>
            <p:ph idx="1" type="body"/>
          </p:nvPr>
        </p:nvSpPr>
        <p:spPr>
          <a:xfrm>
            <a:off x="914400" y="2982317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63"/>
          <p:cNvSpPr txBox="1"/>
          <p:nvPr>
            <p:ph idx="5" type="body"/>
          </p:nvPr>
        </p:nvSpPr>
        <p:spPr>
          <a:xfrm>
            <a:off x="4431792" y="2982317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p63"/>
          <p:cNvSpPr txBox="1"/>
          <p:nvPr>
            <p:ph idx="6" type="body"/>
          </p:nvPr>
        </p:nvSpPr>
        <p:spPr>
          <a:xfrm>
            <a:off x="7949184" y="2982317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63"/>
          <p:cNvSpPr txBox="1"/>
          <p:nvPr>
            <p:ph idx="7" type="body"/>
          </p:nvPr>
        </p:nvSpPr>
        <p:spPr>
          <a:xfrm>
            <a:off x="914400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p63"/>
          <p:cNvSpPr txBox="1"/>
          <p:nvPr>
            <p:ph idx="8" type="body"/>
          </p:nvPr>
        </p:nvSpPr>
        <p:spPr>
          <a:xfrm>
            <a:off x="4431792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63"/>
          <p:cNvSpPr txBox="1"/>
          <p:nvPr>
            <p:ph idx="9" type="body"/>
          </p:nvPr>
        </p:nvSpPr>
        <p:spPr>
          <a:xfrm>
            <a:off x="7949184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63"/>
          <p:cNvSpPr txBox="1"/>
          <p:nvPr>
            <p:ph idx="1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ar Text">
  <p:cSld name="Three Bar Tex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64"/>
          <p:cNvSpPr/>
          <p:nvPr>
            <p:ph idx="2" type="pic"/>
          </p:nvPr>
        </p:nvSpPr>
        <p:spPr>
          <a:xfrm>
            <a:off x="914400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3" name="Google Shape;373;p64"/>
          <p:cNvSpPr/>
          <p:nvPr>
            <p:ph idx="3" type="pic"/>
          </p:nvPr>
        </p:nvSpPr>
        <p:spPr>
          <a:xfrm>
            <a:off x="4431792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4" name="Google Shape;374;p64"/>
          <p:cNvSpPr/>
          <p:nvPr>
            <p:ph idx="4" type="pic"/>
          </p:nvPr>
        </p:nvSpPr>
        <p:spPr>
          <a:xfrm>
            <a:off x="7949184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5" name="Google Shape;375;p64"/>
          <p:cNvSpPr txBox="1"/>
          <p:nvPr>
            <p:ph idx="1" type="body"/>
          </p:nvPr>
        </p:nvSpPr>
        <p:spPr>
          <a:xfrm>
            <a:off x="914400" y="2982317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" name="Google Shape;376;p64"/>
          <p:cNvSpPr txBox="1"/>
          <p:nvPr>
            <p:ph idx="5" type="body"/>
          </p:nvPr>
        </p:nvSpPr>
        <p:spPr>
          <a:xfrm>
            <a:off x="4431792" y="2982317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p64"/>
          <p:cNvSpPr txBox="1"/>
          <p:nvPr>
            <p:ph idx="6" type="body"/>
          </p:nvPr>
        </p:nvSpPr>
        <p:spPr>
          <a:xfrm>
            <a:off x="7949184" y="2982317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" name="Google Shape;378;p64"/>
          <p:cNvSpPr txBox="1"/>
          <p:nvPr>
            <p:ph idx="7" type="body"/>
          </p:nvPr>
        </p:nvSpPr>
        <p:spPr>
          <a:xfrm>
            <a:off x="914400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" name="Google Shape;379;p64"/>
          <p:cNvSpPr txBox="1"/>
          <p:nvPr>
            <p:ph idx="8" type="body"/>
          </p:nvPr>
        </p:nvSpPr>
        <p:spPr>
          <a:xfrm>
            <a:off x="4431792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p64"/>
          <p:cNvSpPr txBox="1"/>
          <p:nvPr>
            <p:ph idx="9" type="body"/>
          </p:nvPr>
        </p:nvSpPr>
        <p:spPr>
          <a:xfrm>
            <a:off x="7949184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ar Text">
  <p:cSld name="Two Bar Tex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65"/>
          <p:cNvSpPr/>
          <p:nvPr>
            <p:ph idx="2" type="pic"/>
          </p:nvPr>
        </p:nvSpPr>
        <p:spPr>
          <a:xfrm>
            <a:off x="914400" y="1397000"/>
            <a:ext cx="5085589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4" name="Google Shape;384;p65"/>
          <p:cNvSpPr/>
          <p:nvPr>
            <p:ph idx="3" type="pic"/>
          </p:nvPr>
        </p:nvSpPr>
        <p:spPr>
          <a:xfrm>
            <a:off x="6192011" y="1397000"/>
            <a:ext cx="5085589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5" name="Google Shape;385;p65"/>
          <p:cNvSpPr txBox="1"/>
          <p:nvPr>
            <p:ph idx="1" type="body"/>
          </p:nvPr>
        </p:nvSpPr>
        <p:spPr>
          <a:xfrm>
            <a:off x="914400" y="3290093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6" name="Google Shape;386;p65"/>
          <p:cNvSpPr txBox="1"/>
          <p:nvPr>
            <p:ph idx="4" type="body"/>
          </p:nvPr>
        </p:nvSpPr>
        <p:spPr>
          <a:xfrm>
            <a:off x="6193536" y="3290093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p65"/>
          <p:cNvSpPr txBox="1"/>
          <p:nvPr>
            <p:ph idx="5" type="body"/>
          </p:nvPr>
        </p:nvSpPr>
        <p:spPr>
          <a:xfrm>
            <a:off x="914400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p65"/>
          <p:cNvSpPr txBox="1"/>
          <p:nvPr>
            <p:ph idx="6" type="body"/>
          </p:nvPr>
        </p:nvSpPr>
        <p:spPr>
          <a:xfrm>
            <a:off x="6193536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ar Text Subtitle">
  <p:cSld name="Two Bar Text Subtitle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66"/>
          <p:cNvSpPr/>
          <p:nvPr>
            <p:ph idx="2" type="pic"/>
          </p:nvPr>
        </p:nvSpPr>
        <p:spPr>
          <a:xfrm>
            <a:off x="914400" y="1397000"/>
            <a:ext cx="5085589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2" name="Google Shape;392;p66"/>
          <p:cNvSpPr/>
          <p:nvPr>
            <p:ph idx="3" type="pic"/>
          </p:nvPr>
        </p:nvSpPr>
        <p:spPr>
          <a:xfrm>
            <a:off x="6192011" y="1397000"/>
            <a:ext cx="5085589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3" name="Google Shape;393;p66"/>
          <p:cNvSpPr txBox="1"/>
          <p:nvPr>
            <p:ph idx="1" type="body"/>
          </p:nvPr>
        </p:nvSpPr>
        <p:spPr>
          <a:xfrm>
            <a:off x="914400" y="3290093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4" name="Google Shape;394;p66"/>
          <p:cNvSpPr txBox="1"/>
          <p:nvPr>
            <p:ph idx="4" type="body"/>
          </p:nvPr>
        </p:nvSpPr>
        <p:spPr>
          <a:xfrm>
            <a:off x="6193536" y="3290093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5" name="Google Shape;395;p66"/>
          <p:cNvSpPr txBox="1"/>
          <p:nvPr>
            <p:ph idx="5" type="body"/>
          </p:nvPr>
        </p:nvSpPr>
        <p:spPr>
          <a:xfrm>
            <a:off x="914400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p66"/>
          <p:cNvSpPr txBox="1"/>
          <p:nvPr>
            <p:ph idx="6" type="body"/>
          </p:nvPr>
        </p:nvSpPr>
        <p:spPr>
          <a:xfrm>
            <a:off x="6193536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7" name="Google Shape;397;p66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team">
  <p:cSld name="12 team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67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01" name="Google Shape;401;p67"/>
          <p:cNvSpPr txBox="1"/>
          <p:nvPr>
            <p:ph idx="1" type="body"/>
          </p:nvPr>
        </p:nvSpPr>
        <p:spPr>
          <a:xfrm>
            <a:off x="1637916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2" name="Google Shape;402;p67"/>
          <p:cNvSpPr/>
          <p:nvPr>
            <p:ph idx="3" type="pic"/>
          </p:nvPr>
        </p:nvSpPr>
        <p:spPr>
          <a:xfrm>
            <a:off x="3483710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03" name="Google Shape;403;p67"/>
          <p:cNvSpPr txBox="1"/>
          <p:nvPr>
            <p:ph idx="4" type="body"/>
          </p:nvPr>
        </p:nvSpPr>
        <p:spPr>
          <a:xfrm>
            <a:off x="4546239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4" name="Google Shape;404;p67"/>
          <p:cNvSpPr/>
          <p:nvPr>
            <p:ph idx="5" type="pic"/>
          </p:nvPr>
        </p:nvSpPr>
        <p:spPr>
          <a:xfrm>
            <a:off x="6392033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05" name="Google Shape;405;p67"/>
          <p:cNvSpPr txBox="1"/>
          <p:nvPr>
            <p:ph idx="6" type="body"/>
          </p:nvPr>
        </p:nvSpPr>
        <p:spPr>
          <a:xfrm>
            <a:off x="7454562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67"/>
          <p:cNvSpPr/>
          <p:nvPr>
            <p:ph idx="7" type="pic"/>
          </p:nvPr>
        </p:nvSpPr>
        <p:spPr>
          <a:xfrm>
            <a:off x="9300356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07" name="Google Shape;407;p67"/>
          <p:cNvSpPr txBox="1"/>
          <p:nvPr>
            <p:ph idx="8" type="body"/>
          </p:nvPr>
        </p:nvSpPr>
        <p:spPr>
          <a:xfrm>
            <a:off x="10362885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8" name="Google Shape;408;p67"/>
          <p:cNvSpPr/>
          <p:nvPr>
            <p:ph idx="9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09" name="Google Shape;409;p67"/>
          <p:cNvSpPr txBox="1"/>
          <p:nvPr>
            <p:ph idx="13" type="body"/>
          </p:nvPr>
        </p:nvSpPr>
        <p:spPr>
          <a:xfrm>
            <a:off x="1637916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0" name="Google Shape;410;p67"/>
          <p:cNvSpPr/>
          <p:nvPr>
            <p:ph idx="14" type="pic"/>
          </p:nvPr>
        </p:nvSpPr>
        <p:spPr>
          <a:xfrm>
            <a:off x="3483710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11" name="Google Shape;411;p67"/>
          <p:cNvSpPr txBox="1"/>
          <p:nvPr>
            <p:ph idx="15" type="body"/>
          </p:nvPr>
        </p:nvSpPr>
        <p:spPr>
          <a:xfrm>
            <a:off x="4546239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2" name="Google Shape;412;p67"/>
          <p:cNvSpPr/>
          <p:nvPr>
            <p:ph idx="16" type="pic"/>
          </p:nvPr>
        </p:nvSpPr>
        <p:spPr>
          <a:xfrm>
            <a:off x="6392033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13" name="Google Shape;413;p67"/>
          <p:cNvSpPr txBox="1"/>
          <p:nvPr>
            <p:ph idx="17" type="body"/>
          </p:nvPr>
        </p:nvSpPr>
        <p:spPr>
          <a:xfrm>
            <a:off x="7454562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67"/>
          <p:cNvSpPr/>
          <p:nvPr>
            <p:ph idx="18" type="pic"/>
          </p:nvPr>
        </p:nvSpPr>
        <p:spPr>
          <a:xfrm>
            <a:off x="9300356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15" name="Google Shape;415;p67"/>
          <p:cNvSpPr txBox="1"/>
          <p:nvPr>
            <p:ph idx="19" type="body"/>
          </p:nvPr>
        </p:nvSpPr>
        <p:spPr>
          <a:xfrm>
            <a:off x="10362885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6" name="Google Shape;416;p67"/>
          <p:cNvSpPr/>
          <p:nvPr>
            <p:ph idx="20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17" name="Google Shape;417;p67"/>
          <p:cNvSpPr txBox="1"/>
          <p:nvPr>
            <p:ph idx="21" type="body"/>
          </p:nvPr>
        </p:nvSpPr>
        <p:spPr>
          <a:xfrm>
            <a:off x="1637916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67"/>
          <p:cNvSpPr/>
          <p:nvPr>
            <p:ph idx="22" type="pic"/>
          </p:nvPr>
        </p:nvSpPr>
        <p:spPr>
          <a:xfrm>
            <a:off x="3483710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19" name="Google Shape;419;p67"/>
          <p:cNvSpPr txBox="1"/>
          <p:nvPr>
            <p:ph idx="23" type="body"/>
          </p:nvPr>
        </p:nvSpPr>
        <p:spPr>
          <a:xfrm>
            <a:off x="4546239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0" name="Google Shape;420;p67"/>
          <p:cNvSpPr/>
          <p:nvPr>
            <p:ph idx="24" type="pic"/>
          </p:nvPr>
        </p:nvSpPr>
        <p:spPr>
          <a:xfrm>
            <a:off x="6392033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21" name="Google Shape;421;p67"/>
          <p:cNvSpPr txBox="1"/>
          <p:nvPr>
            <p:ph idx="25" type="body"/>
          </p:nvPr>
        </p:nvSpPr>
        <p:spPr>
          <a:xfrm>
            <a:off x="7454562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2" name="Google Shape;422;p67"/>
          <p:cNvSpPr/>
          <p:nvPr>
            <p:ph idx="26" type="pic"/>
          </p:nvPr>
        </p:nvSpPr>
        <p:spPr>
          <a:xfrm>
            <a:off x="9300356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23" name="Google Shape;423;p67"/>
          <p:cNvSpPr txBox="1"/>
          <p:nvPr>
            <p:ph idx="27" type="body"/>
          </p:nvPr>
        </p:nvSpPr>
        <p:spPr>
          <a:xfrm>
            <a:off x="10362885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team subtitle">
  <p:cSld name="12 team subtitle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68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27" name="Google Shape;427;p68"/>
          <p:cNvSpPr txBox="1"/>
          <p:nvPr>
            <p:ph idx="1" type="body"/>
          </p:nvPr>
        </p:nvSpPr>
        <p:spPr>
          <a:xfrm>
            <a:off x="1637916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8" name="Google Shape;428;p68"/>
          <p:cNvSpPr/>
          <p:nvPr>
            <p:ph idx="3" type="pic"/>
          </p:nvPr>
        </p:nvSpPr>
        <p:spPr>
          <a:xfrm>
            <a:off x="3483710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29" name="Google Shape;429;p68"/>
          <p:cNvSpPr txBox="1"/>
          <p:nvPr>
            <p:ph idx="4" type="body"/>
          </p:nvPr>
        </p:nvSpPr>
        <p:spPr>
          <a:xfrm>
            <a:off x="4546239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0" name="Google Shape;430;p68"/>
          <p:cNvSpPr/>
          <p:nvPr>
            <p:ph idx="5" type="pic"/>
          </p:nvPr>
        </p:nvSpPr>
        <p:spPr>
          <a:xfrm>
            <a:off x="6392033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31" name="Google Shape;431;p68"/>
          <p:cNvSpPr txBox="1"/>
          <p:nvPr>
            <p:ph idx="6" type="body"/>
          </p:nvPr>
        </p:nvSpPr>
        <p:spPr>
          <a:xfrm>
            <a:off x="7454562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2" name="Google Shape;432;p68"/>
          <p:cNvSpPr/>
          <p:nvPr>
            <p:ph idx="7" type="pic"/>
          </p:nvPr>
        </p:nvSpPr>
        <p:spPr>
          <a:xfrm>
            <a:off x="9300356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33" name="Google Shape;433;p68"/>
          <p:cNvSpPr txBox="1"/>
          <p:nvPr>
            <p:ph idx="8" type="body"/>
          </p:nvPr>
        </p:nvSpPr>
        <p:spPr>
          <a:xfrm>
            <a:off x="10362885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4" name="Google Shape;434;p68"/>
          <p:cNvSpPr/>
          <p:nvPr>
            <p:ph idx="9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35" name="Google Shape;435;p68"/>
          <p:cNvSpPr txBox="1"/>
          <p:nvPr>
            <p:ph idx="13" type="body"/>
          </p:nvPr>
        </p:nvSpPr>
        <p:spPr>
          <a:xfrm>
            <a:off x="1637916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6" name="Google Shape;436;p68"/>
          <p:cNvSpPr/>
          <p:nvPr>
            <p:ph idx="14" type="pic"/>
          </p:nvPr>
        </p:nvSpPr>
        <p:spPr>
          <a:xfrm>
            <a:off x="3483710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37" name="Google Shape;437;p68"/>
          <p:cNvSpPr txBox="1"/>
          <p:nvPr>
            <p:ph idx="15" type="body"/>
          </p:nvPr>
        </p:nvSpPr>
        <p:spPr>
          <a:xfrm>
            <a:off x="4546239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8" name="Google Shape;438;p68"/>
          <p:cNvSpPr/>
          <p:nvPr>
            <p:ph idx="16" type="pic"/>
          </p:nvPr>
        </p:nvSpPr>
        <p:spPr>
          <a:xfrm>
            <a:off x="6392033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39" name="Google Shape;439;p68"/>
          <p:cNvSpPr txBox="1"/>
          <p:nvPr>
            <p:ph idx="17" type="body"/>
          </p:nvPr>
        </p:nvSpPr>
        <p:spPr>
          <a:xfrm>
            <a:off x="7454562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0" name="Google Shape;440;p68"/>
          <p:cNvSpPr/>
          <p:nvPr>
            <p:ph idx="18" type="pic"/>
          </p:nvPr>
        </p:nvSpPr>
        <p:spPr>
          <a:xfrm>
            <a:off x="9300356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41" name="Google Shape;441;p68"/>
          <p:cNvSpPr txBox="1"/>
          <p:nvPr>
            <p:ph idx="19" type="body"/>
          </p:nvPr>
        </p:nvSpPr>
        <p:spPr>
          <a:xfrm>
            <a:off x="10362885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2" name="Google Shape;442;p68"/>
          <p:cNvSpPr/>
          <p:nvPr>
            <p:ph idx="20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43" name="Google Shape;443;p68"/>
          <p:cNvSpPr txBox="1"/>
          <p:nvPr>
            <p:ph idx="21" type="body"/>
          </p:nvPr>
        </p:nvSpPr>
        <p:spPr>
          <a:xfrm>
            <a:off x="1637916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68"/>
          <p:cNvSpPr/>
          <p:nvPr>
            <p:ph idx="22" type="pic"/>
          </p:nvPr>
        </p:nvSpPr>
        <p:spPr>
          <a:xfrm>
            <a:off x="3483710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45" name="Google Shape;445;p68"/>
          <p:cNvSpPr txBox="1"/>
          <p:nvPr>
            <p:ph idx="23" type="body"/>
          </p:nvPr>
        </p:nvSpPr>
        <p:spPr>
          <a:xfrm>
            <a:off x="4546239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6" name="Google Shape;446;p68"/>
          <p:cNvSpPr/>
          <p:nvPr>
            <p:ph idx="24" type="pic"/>
          </p:nvPr>
        </p:nvSpPr>
        <p:spPr>
          <a:xfrm>
            <a:off x="6392033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47" name="Google Shape;447;p68"/>
          <p:cNvSpPr txBox="1"/>
          <p:nvPr>
            <p:ph idx="25" type="body"/>
          </p:nvPr>
        </p:nvSpPr>
        <p:spPr>
          <a:xfrm>
            <a:off x="7454562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8" name="Google Shape;448;p68"/>
          <p:cNvSpPr/>
          <p:nvPr>
            <p:ph idx="26" type="pic"/>
          </p:nvPr>
        </p:nvSpPr>
        <p:spPr>
          <a:xfrm>
            <a:off x="9300356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49" name="Google Shape;449;p68"/>
          <p:cNvSpPr txBox="1"/>
          <p:nvPr>
            <p:ph idx="27" type="body"/>
          </p:nvPr>
        </p:nvSpPr>
        <p:spPr>
          <a:xfrm>
            <a:off x="10362885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p68"/>
          <p:cNvSpPr txBox="1"/>
          <p:nvPr>
            <p:ph idx="28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Team Subtitle">
  <p:cSld name="9 Team Subtitle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69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54" name="Google Shape;454;p69"/>
          <p:cNvSpPr txBox="1"/>
          <p:nvPr>
            <p:ph idx="1" type="body"/>
          </p:nvPr>
        </p:nvSpPr>
        <p:spPr>
          <a:xfrm>
            <a:off x="1637916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69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56" name="Google Shape;456;p69"/>
          <p:cNvSpPr txBox="1"/>
          <p:nvPr>
            <p:ph idx="4" type="body"/>
          </p:nvPr>
        </p:nvSpPr>
        <p:spPr>
          <a:xfrm>
            <a:off x="5426633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p69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58" name="Google Shape;458;p69"/>
          <p:cNvSpPr txBox="1"/>
          <p:nvPr>
            <p:ph idx="6" type="body"/>
          </p:nvPr>
        </p:nvSpPr>
        <p:spPr>
          <a:xfrm>
            <a:off x="9215349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9" name="Google Shape;459;p69"/>
          <p:cNvSpPr/>
          <p:nvPr>
            <p:ph idx="7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60" name="Google Shape;460;p69"/>
          <p:cNvSpPr txBox="1"/>
          <p:nvPr>
            <p:ph idx="8" type="body"/>
          </p:nvPr>
        </p:nvSpPr>
        <p:spPr>
          <a:xfrm>
            <a:off x="1637916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69"/>
          <p:cNvSpPr/>
          <p:nvPr>
            <p:ph idx="9" type="pic"/>
          </p:nvPr>
        </p:nvSpPr>
        <p:spPr>
          <a:xfrm>
            <a:off x="4360325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62" name="Google Shape;462;p69"/>
          <p:cNvSpPr txBox="1"/>
          <p:nvPr>
            <p:ph idx="13" type="body"/>
          </p:nvPr>
        </p:nvSpPr>
        <p:spPr>
          <a:xfrm>
            <a:off x="5426633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3" name="Google Shape;463;p69"/>
          <p:cNvSpPr/>
          <p:nvPr>
            <p:ph idx="14" type="pic"/>
          </p:nvPr>
        </p:nvSpPr>
        <p:spPr>
          <a:xfrm>
            <a:off x="8145262" y="315354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64" name="Google Shape;464;p69"/>
          <p:cNvSpPr txBox="1"/>
          <p:nvPr>
            <p:ph idx="15" type="body"/>
          </p:nvPr>
        </p:nvSpPr>
        <p:spPr>
          <a:xfrm>
            <a:off x="9215349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5" name="Google Shape;465;p69"/>
          <p:cNvSpPr/>
          <p:nvPr>
            <p:ph idx="16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66" name="Google Shape;466;p69"/>
          <p:cNvSpPr txBox="1"/>
          <p:nvPr>
            <p:ph idx="17" type="body"/>
          </p:nvPr>
        </p:nvSpPr>
        <p:spPr>
          <a:xfrm>
            <a:off x="1637916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7" name="Google Shape;467;p69"/>
          <p:cNvSpPr/>
          <p:nvPr>
            <p:ph idx="18" type="pic"/>
          </p:nvPr>
        </p:nvSpPr>
        <p:spPr>
          <a:xfrm>
            <a:off x="4360325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68" name="Google Shape;468;p69"/>
          <p:cNvSpPr txBox="1"/>
          <p:nvPr>
            <p:ph idx="19" type="body"/>
          </p:nvPr>
        </p:nvSpPr>
        <p:spPr>
          <a:xfrm>
            <a:off x="5426633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9" name="Google Shape;469;p69"/>
          <p:cNvSpPr/>
          <p:nvPr>
            <p:ph idx="20" type="pic"/>
          </p:nvPr>
        </p:nvSpPr>
        <p:spPr>
          <a:xfrm>
            <a:off x="8145262" y="4667304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70" name="Google Shape;470;p69"/>
          <p:cNvSpPr txBox="1"/>
          <p:nvPr>
            <p:ph idx="21" type="body"/>
          </p:nvPr>
        </p:nvSpPr>
        <p:spPr>
          <a:xfrm>
            <a:off x="9215349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1" name="Google Shape;471;p69"/>
          <p:cNvSpPr txBox="1"/>
          <p:nvPr>
            <p:ph idx="22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Team ">
  <p:cSld name="9 Team 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70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75" name="Google Shape;475;p70"/>
          <p:cNvSpPr txBox="1"/>
          <p:nvPr>
            <p:ph idx="1" type="body"/>
          </p:nvPr>
        </p:nvSpPr>
        <p:spPr>
          <a:xfrm>
            <a:off x="1637916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6" name="Google Shape;476;p70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77" name="Google Shape;477;p70"/>
          <p:cNvSpPr txBox="1"/>
          <p:nvPr>
            <p:ph idx="4" type="body"/>
          </p:nvPr>
        </p:nvSpPr>
        <p:spPr>
          <a:xfrm>
            <a:off x="5426633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" name="Google Shape;478;p70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79" name="Google Shape;479;p70"/>
          <p:cNvSpPr txBox="1"/>
          <p:nvPr>
            <p:ph idx="6" type="body"/>
          </p:nvPr>
        </p:nvSpPr>
        <p:spPr>
          <a:xfrm>
            <a:off x="9215349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" name="Google Shape;480;p70"/>
          <p:cNvSpPr/>
          <p:nvPr>
            <p:ph idx="7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81" name="Google Shape;481;p70"/>
          <p:cNvSpPr txBox="1"/>
          <p:nvPr>
            <p:ph idx="8" type="body"/>
          </p:nvPr>
        </p:nvSpPr>
        <p:spPr>
          <a:xfrm>
            <a:off x="1637916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" name="Google Shape;482;p70"/>
          <p:cNvSpPr/>
          <p:nvPr>
            <p:ph idx="9" type="pic"/>
          </p:nvPr>
        </p:nvSpPr>
        <p:spPr>
          <a:xfrm>
            <a:off x="4360325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83" name="Google Shape;483;p70"/>
          <p:cNvSpPr txBox="1"/>
          <p:nvPr>
            <p:ph idx="13" type="body"/>
          </p:nvPr>
        </p:nvSpPr>
        <p:spPr>
          <a:xfrm>
            <a:off x="5426633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4" name="Google Shape;484;p70"/>
          <p:cNvSpPr/>
          <p:nvPr>
            <p:ph idx="14" type="pic"/>
          </p:nvPr>
        </p:nvSpPr>
        <p:spPr>
          <a:xfrm>
            <a:off x="8145262" y="315354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85" name="Google Shape;485;p70"/>
          <p:cNvSpPr txBox="1"/>
          <p:nvPr>
            <p:ph idx="15" type="body"/>
          </p:nvPr>
        </p:nvSpPr>
        <p:spPr>
          <a:xfrm>
            <a:off x="9215349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" name="Google Shape;486;p70"/>
          <p:cNvSpPr/>
          <p:nvPr>
            <p:ph idx="16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87" name="Google Shape;487;p70"/>
          <p:cNvSpPr txBox="1"/>
          <p:nvPr>
            <p:ph idx="17" type="body"/>
          </p:nvPr>
        </p:nvSpPr>
        <p:spPr>
          <a:xfrm>
            <a:off x="1637916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" name="Google Shape;488;p70"/>
          <p:cNvSpPr/>
          <p:nvPr>
            <p:ph idx="18" type="pic"/>
          </p:nvPr>
        </p:nvSpPr>
        <p:spPr>
          <a:xfrm>
            <a:off x="4360325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89" name="Google Shape;489;p70"/>
          <p:cNvSpPr txBox="1"/>
          <p:nvPr>
            <p:ph idx="19" type="body"/>
          </p:nvPr>
        </p:nvSpPr>
        <p:spPr>
          <a:xfrm>
            <a:off x="5426633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0" name="Google Shape;490;p70"/>
          <p:cNvSpPr/>
          <p:nvPr>
            <p:ph idx="20" type="pic"/>
          </p:nvPr>
        </p:nvSpPr>
        <p:spPr>
          <a:xfrm>
            <a:off x="8145262" y="4667304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91" name="Google Shape;491;p70"/>
          <p:cNvSpPr txBox="1"/>
          <p:nvPr>
            <p:ph idx="21" type="body"/>
          </p:nvPr>
        </p:nvSpPr>
        <p:spPr>
          <a:xfrm>
            <a:off x="9215349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with subtitle">
  <p:cSld name="Two column text with sub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body"/>
          </p:nvPr>
        </p:nvSpPr>
        <p:spPr>
          <a:xfrm>
            <a:off x="914400" y="1452420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SzPts val="1600"/>
              <a:buFont typeface="Open Sans Light"/>
              <a:buChar char="–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SzPts val="1600"/>
              <a:buFont typeface="Open Sans Light"/>
              <a:buChar char="–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2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Team Subtitle">
  <p:cSld name="6 Team Subtitle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71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95" name="Google Shape;495;p71"/>
          <p:cNvSpPr txBox="1"/>
          <p:nvPr>
            <p:ph idx="1" type="body"/>
          </p:nvPr>
        </p:nvSpPr>
        <p:spPr>
          <a:xfrm>
            <a:off x="1637916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6" name="Google Shape;496;p71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97" name="Google Shape;497;p71"/>
          <p:cNvSpPr txBox="1"/>
          <p:nvPr>
            <p:ph idx="4" type="body"/>
          </p:nvPr>
        </p:nvSpPr>
        <p:spPr>
          <a:xfrm>
            <a:off x="5426633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8" name="Google Shape;498;p71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99" name="Google Shape;499;p71"/>
          <p:cNvSpPr txBox="1"/>
          <p:nvPr>
            <p:ph idx="6" type="body"/>
          </p:nvPr>
        </p:nvSpPr>
        <p:spPr>
          <a:xfrm>
            <a:off x="9215349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0" name="Google Shape;500;p71"/>
          <p:cNvSpPr/>
          <p:nvPr>
            <p:ph idx="7" type="pic"/>
          </p:nvPr>
        </p:nvSpPr>
        <p:spPr>
          <a:xfrm>
            <a:off x="575387" y="388657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01" name="Google Shape;501;p71"/>
          <p:cNvSpPr txBox="1"/>
          <p:nvPr>
            <p:ph idx="8" type="body"/>
          </p:nvPr>
        </p:nvSpPr>
        <p:spPr>
          <a:xfrm>
            <a:off x="1637916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2" name="Google Shape;502;p71"/>
          <p:cNvSpPr/>
          <p:nvPr>
            <p:ph idx="9" type="pic"/>
          </p:nvPr>
        </p:nvSpPr>
        <p:spPr>
          <a:xfrm>
            <a:off x="4360325" y="388657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03" name="Google Shape;503;p71"/>
          <p:cNvSpPr txBox="1"/>
          <p:nvPr>
            <p:ph idx="13" type="body"/>
          </p:nvPr>
        </p:nvSpPr>
        <p:spPr>
          <a:xfrm>
            <a:off x="5426633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4" name="Google Shape;504;p71"/>
          <p:cNvSpPr/>
          <p:nvPr>
            <p:ph idx="14" type="pic"/>
          </p:nvPr>
        </p:nvSpPr>
        <p:spPr>
          <a:xfrm>
            <a:off x="8145262" y="3886576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05" name="Google Shape;505;p71"/>
          <p:cNvSpPr txBox="1"/>
          <p:nvPr>
            <p:ph idx="15" type="body"/>
          </p:nvPr>
        </p:nvSpPr>
        <p:spPr>
          <a:xfrm>
            <a:off x="9215349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6" name="Google Shape;506;p71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Team ">
  <p:cSld name="6 Team 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72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10" name="Google Shape;510;p72"/>
          <p:cNvSpPr txBox="1"/>
          <p:nvPr>
            <p:ph idx="1" type="body"/>
          </p:nvPr>
        </p:nvSpPr>
        <p:spPr>
          <a:xfrm>
            <a:off x="1637916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1" name="Google Shape;511;p72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12" name="Google Shape;512;p72"/>
          <p:cNvSpPr txBox="1"/>
          <p:nvPr>
            <p:ph idx="4" type="body"/>
          </p:nvPr>
        </p:nvSpPr>
        <p:spPr>
          <a:xfrm>
            <a:off x="5426633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3" name="Google Shape;513;p72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14" name="Google Shape;514;p72"/>
          <p:cNvSpPr txBox="1"/>
          <p:nvPr>
            <p:ph idx="6" type="body"/>
          </p:nvPr>
        </p:nvSpPr>
        <p:spPr>
          <a:xfrm>
            <a:off x="9215349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5" name="Google Shape;515;p72"/>
          <p:cNvSpPr/>
          <p:nvPr>
            <p:ph idx="7" type="pic"/>
          </p:nvPr>
        </p:nvSpPr>
        <p:spPr>
          <a:xfrm>
            <a:off x="575387" y="388657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16" name="Google Shape;516;p72"/>
          <p:cNvSpPr txBox="1"/>
          <p:nvPr>
            <p:ph idx="8" type="body"/>
          </p:nvPr>
        </p:nvSpPr>
        <p:spPr>
          <a:xfrm>
            <a:off x="1637916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7" name="Google Shape;517;p72"/>
          <p:cNvSpPr/>
          <p:nvPr>
            <p:ph idx="9" type="pic"/>
          </p:nvPr>
        </p:nvSpPr>
        <p:spPr>
          <a:xfrm>
            <a:off x="4360325" y="388657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18" name="Google Shape;518;p72"/>
          <p:cNvSpPr txBox="1"/>
          <p:nvPr>
            <p:ph idx="13" type="body"/>
          </p:nvPr>
        </p:nvSpPr>
        <p:spPr>
          <a:xfrm>
            <a:off x="5426633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9" name="Google Shape;519;p72"/>
          <p:cNvSpPr/>
          <p:nvPr>
            <p:ph idx="14" type="pic"/>
          </p:nvPr>
        </p:nvSpPr>
        <p:spPr>
          <a:xfrm>
            <a:off x="8145262" y="3886576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20" name="Google Shape;520;p72"/>
          <p:cNvSpPr txBox="1"/>
          <p:nvPr>
            <p:ph idx="15" type="body"/>
          </p:nvPr>
        </p:nvSpPr>
        <p:spPr>
          <a:xfrm>
            <a:off x="9215349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Subtitle">
  <p:cSld name="4 Team Subtitle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73"/>
          <p:cNvSpPr/>
          <p:nvPr>
            <p:ph idx="2" type="pic"/>
          </p:nvPr>
        </p:nvSpPr>
        <p:spPr>
          <a:xfrm>
            <a:off x="575387" y="1639790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24" name="Google Shape;524;p73"/>
          <p:cNvSpPr txBox="1"/>
          <p:nvPr>
            <p:ph idx="1" type="body"/>
          </p:nvPr>
        </p:nvSpPr>
        <p:spPr>
          <a:xfrm>
            <a:off x="2295374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5" name="Google Shape;525;p73"/>
          <p:cNvSpPr/>
          <p:nvPr>
            <p:ph idx="3" type="pic"/>
          </p:nvPr>
        </p:nvSpPr>
        <p:spPr>
          <a:xfrm>
            <a:off x="6279803" y="1639790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26" name="Google Shape;526;p73"/>
          <p:cNvSpPr txBox="1"/>
          <p:nvPr>
            <p:ph idx="4" type="body"/>
          </p:nvPr>
        </p:nvSpPr>
        <p:spPr>
          <a:xfrm>
            <a:off x="8003569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7" name="Google Shape;527;p73"/>
          <p:cNvSpPr/>
          <p:nvPr>
            <p:ph idx="5" type="pic"/>
          </p:nvPr>
        </p:nvSpPr>
        <p:spPr>
          <a:xfrm>
            <a:off x="575387" y="3886577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28" name="Google Shape;528;p73"/>
          <p:cNvSpPr txBox="1"/>
          <p:nvPr>
            <p:ph idx="6" type="body"/>
          </p:nvPr>
        </p:nvSpPr>
        <p:spPr>
          <a:xfrm>
            <a:off x="2295374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9" name="Google Shape;529;p73"/>
          <p:cNvSpPr/>
          <p:nvPr>
            <p:ph idx="7" type="pic"/>
          </p:nvPr>
        </p:nvSpPr>
        <p:spPr>
          <a:xfrm>
            <a:off x="6279803" y="3886577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30" name="Google Shape;530;p73"/>
          <p:cNvSpPr txBox="1"/>
          <p:nvPr>
            <p:ph idx="8" type="body"/>
          </p:nvPr>
        </p:nvSpPr>
        <p:spPr>
          <a:xfrm>
            <a:off x="8003569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1" name="Google Shape;531;p73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Team Subtitle">
  <p:cSld name="1_4 Team Subtitle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4"/>
          <p:cNvSpPr/>
          <p:nvPr>
            <p:ph idx="2" type="pic"/>
          </p:nvPr>
        </p:nvSpPr>
        <p:spPr>
          <a:xfrm>
            <a:off x="575387" y="1639790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35" name="Google Shape;535;p74"/>
          <p:cNvSpPr txBox="1"/>
          <p:nvPr>
            <p:ph idx="1" type="body"/>
          </p:nvPr>
        </p:nvSpPr>
        <p:spPr>
          <a:xfrm>
            <a:off x="2295374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6" name="Google Shape;536;p74"/>
          <p:cNvSpPr/>
          <p:nvPr>
            <p:ph idx="3" type="pic"/>
          </p:nvPr>
        </p:nvSpPr>
        <p:spPr>
          <a:xfrm>
            <a:off x="6279803" y="1639790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37" name="Google Shape;537;p74"/>
          <p:cNvSpPr txBox="1"/>
          <p:nvPr>
            <p:ph idx="4" type="body"/>
          </p:nvPr>
        </p:nvSpPr>
        <p:spPr>
          <a:xfrm>
            <a:off x="8003569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8" name="Google Shape;538;p74"/>
          <p:cNvSpPr/>
          <p:nvPr>
            <p:ph idx="5" type="pic"/>
          </p:nvPr>
        </p:nvSpPr>
        <p:spPr>
          <a:xfrm>
            <a:off x="575387" y="3886577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39" name="Google Shape;539;p74"/>
          <p:cNvSpPr txBox="1"/>
          <p:nvPr>
            <p:ph idx="6" type="body"/>
          </p:nvPr>
        </p:nvSpPr>
        <p:spPr>
          <a:xfrm>
            <a:off x="2295374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0" name="Google Shape;540;p74"/>
          <p:cNvSpPr/>
          <p:nvPr>
            <p:ph idx="7" type="pic"/>
          </p:nvPr>
        </p:nvSpPr>
        <p:spPr>
          <a:xfrm>
            <a:off x="6279803" y="3886577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41" name="Google Shape;541;p74"/>
          <p:cNvSpPr txBox="1"/>
          <p:nvPr>
            <p:ph idx="8" type="body"/>
          </p:nvPr>
        </p:nvSpPr>
        <p:spPr>
          <a:xfrm>
            <a:off x="8003569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Subtitle">
  <p:cSld name="3 Team Subtitle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75"/>
          <p:cNvSpPr/>
          <p:nvPr>
            <p:ph idx="2" type="pic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45" name="Google Shape;545;p75"/>
          <p:cNvSpPr txBox="1"/>
          <p:nvPr>
            <p:ph idx="1" type="body"/>
          </p:nvPr>
        </p:nvSpPr>
        <p:spPr>
          <a:xfrm>
            <a:off x="575387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6" name="Google Shape;546;p75"/>
          <p:cNvSpPr/>
          <p:nvPr>
            <p:ph idx="3" type="pic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47" name="Google Shape;547;p75"/>
          <p:cNvSpPr txBox="1"/>
          <p:nvPr>
            <p:ph idx="4" type="body"/>
          </p:nvPr>
        </p:nvSpPr>
        <p:spPr>
          <a:xfrm>
            <a:off x="4360325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8" name="Google Shape;548;p75"/>
          <p:cNvSpPr/>
          <p:nvPr>
            <p:ph idx="5" type="pic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49" name="Google Shape;549;p75"/>
          <p:cNvSpPr txBox="1"/>
          <p:nvPr>
            <p:ph idx="6" type="body"/>
          </p:nvPr>
        </p:nvSpPr>
        <p:spPr>
          <a:xfrm>
            <a:off x="8145262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0" name="Google Shape;550;p75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2">
  <p:cSld name="3 Team 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76"/>
          <p:cNvSpPr/>
          <p:nvPr>
            <p:ph idx="2" type="pic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54" name="Google Shape;554;p76"/>
          <p:cNvSpPr txBox="1"/>
          <p:nvPr>
            <p:ph idx="1" type="body"/>
          </p:nvPr>
        </p:nvSpPr>
        <p:spPr>
          <a:xfrm>
            <a:off x="575387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5" name="Google Shape;555;p76"/>
          <p:cNvSpPr/>
          <p:nvPr>
            <p:ph idx="3" type="pic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56" name="Google Shape;556;p76"/>
          <p:cNvSpPr txBox="1"/>
          <p:nvPr>
            <p:ph idx="4" type="body"/>
          </p:nvPr>
        </p:nvSpPr>
        <p:spPr>
          <a:xfrm>
            <a:off x="4360325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7" name="Google Shape;557;p76"/>
          <p:cNvSpPr/>
          <p:nvPr>
            <p:ph idx="5" type="pic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58" name="Google Shape;558;p76"/>
          <p:cNvSpPr txBox="1"/>
          <p:nvPr>
            <p:ph idx="6" type="body"/>
          </p:nvPr>
        </p:nvSpPr>
        <p:spPr>
          <a:xfrm>
            <a:off x="8145262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Subtitle 2">
  <p:cSld name="4 Team Subtitle 2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77"/>
          <p:cNvSpPr/>
          <p:nvPr>
            <p:ph idx="2" type="pic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62" name="Google Shape;562;p77"/>
          <p:cNvSpPr txBox="1"/>
          <p:nvPr>
            <p:ph idx="1" type="body"/>
          </p:nvPr>
        </p:nvSpPr>
        <p:spPr>
          <a:xfrm>
            <a:off x="719254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3" name="Google Shape;563;p77"/>
          <p:cNvSpPr/>
          <p:nvPr>
            <p:ph idx="3" type="pic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64" name="Google Shape;564;p77"/>
          <p:cNvSpPr txBox="1"/>
          <p:nvPr>
            <p:ph idx="4" type="body"/>
          </p:nvPr>
        </p:nvSpPr>
        <p:spPr>
          <a:xfrm>
            <a:off x="3523116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5" name="Google Shape;565;p77"/>
          <p:cNvSpPr/>
          <p:nvPr>
            <p:ph idx="5" type="pic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66" name="Google Shape;566;p77"/>
          <p:cNvSpPr txBox="1"/>
          <p:nvPr>
            <p:ph idx="6" type="body"/>
          </p:nvPr>
        </p:nvSpPr>
        <p:spPr>
          <a:xfrm>
            <a:off x="6326978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7" name="Google Shape;567;p77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8" name="Google Shape;568;p77"/>
          <p:cNvSpPr/>
          <p:nvPr>
            <p:ph idx="8" type="pic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569" name="Google Shape;569;p77"/>
          <p:cNvSpPr txBox="1"/>
          <p:nvPr>
            <p:ph idx="9" type="body"/>
          </p:nvPr>
        </p:nvSpPr>
        <p:spPr>
          <a:xfrm>
            <a:off x="9130841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2">
  <p:cSld name="4 Team 2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78"/>
          <p:cNvSpPr/>
          <p:nvPr>
            <p:ph idx="2" type="pic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73" name="Google Shape;573;p78"/>
          <p:cNvSpPr txBox="1"/>
          <p:nvPr>
            <p:ph idx="1" type="body"/>
          </p:nvPr>
        </p:nvSpPr>
        <p:spPr>
          <a:xfrm>
            <a:off x="719254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4" name="Google Shape;574;p78"/>
          <p:cNvSpPr/>
          <p:nvPr>
            <p:ph idx="3" type="pic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75" name="Google Shape;575;p78"/>
          <p:cNvSpPr txBox="1"/>
          <p:nvPr>
            <p:ph idx="4" type="body"/>
          </p:nvPr>
        </p:nvSpPr>
        <p:spPr>
          <a:xfrm>
            <a:off x="3523116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6" name="Google Shape;576;p78"/>
          <p:cNvSpPr/>
          <p:nvPr>
            <p:ph idx="5" type="pic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77" name="Google Shape;577;p78"/>
          <p:cNvSpPr txBox="1"/>
          <p:nvPr>
            <p:ph idx="6" type="body"/>
          </p:nvPr>
        </p:nvSpPr>
        <p:spPr>
          <a:xfrm>
            <a:off x="6326978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8" name="Google Shape;578;p78"/>
          <p:cNvSpPr/>
          <p:nvPr>
            <p:ph idx="7" type="pic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579" name="Google Shape;579;p78"/>
          <p:cNvSpPr txBox="1"/>
          <p:nvPr>
            <p:ph idx="8" type="body"/>
          </p:nvPr>
        </p:nvSpPr>
        <p:spPr>
          <a:xfrm>
            <a:off x="9130841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Title Only">
  <p:cSld name="33_Title Only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79"/>
          <p:cNvSpPr/>
          <p:nvPr>
            <p:ph idx="2" type="pic"/>
          </p:nvPr>
        </p:nvSpPr>
        <p:spPr>
          <a:xfrm>
            <a:off x="914401" y="1268759"/>
            <a:ext cx="2352260" cy="35356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3" name="Google Shape;583;p79"/>
          <p:cNvSpPr/>
          <p:nvPr>
            <p:ph idx="3" type="pic"/>
          </p:nvPr>
        </p:nvSpPr>
        <p:spPr>
          <a:xfrm>
            <a:off x="6257971" y="1268759"/>
            <a:ext cx="2352260" cy="35356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4" name="Google Shape;584;p79"/>
          <p:cNvSpPr txBox="1"/>
          <p:nvPr>
            <p:ph idx="1" type="body"/>
          </p:nvPr>
        </p:nvSpPr>
        <p:spPr>
          <a:xfrm>
            <a:off x="3467708" y="126875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Open Sans Light"/>
              <a:buNone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5" name="Google Shape;585;p79"/>
          <p:cNvSpPr txBox="1"/>
          <p:nvPr>
            <p:ph idx="4" type="body"/>
          </p:nvPr>
        </p:nvSpPr>
        <p:spPr>
          <a:xfrm>
            <a:off x="8797789" y="126875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Open Sans Light"/>
              <a:buNone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6" name="Google Shape;586;p79"/>
          <p:cNvSpPr txBox="1"/>
          <p:nvPr>
            <p:ph idx="5" type="body"/>
          </p:nvPr>
        </p:nvSpPr>
        <p:spPr>
          <a:xfrm>
            <a:off x="914400" y="4980565"/>
            <a:ext cx="503311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7" name="Google Shape;587;p79"/>
          <p:cNvSpPr txBox="1"/>
          <p:nvPr>
            <p:ph idx="6" type="body"/>
          </p:nvPr>
        </p:nvSpPr>
        <p:spPr>
          <a:xfrm>
            <a:off x="6257971" y="4980565"/>
            <a:ext cx="501962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accent1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Subtitle">
  <p:cSld name="Two Content with Sub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914400" y="1452420"/>
            <a:ext cx="508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97600" y="1452420"/>
            <a:ext cx="508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3" name="Google Shape;33;p27"/>
          <p:cNvSpPr txBox="1"/>
          <p:nvPr>
            <p:ph idx="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bg>
      <p:bgPr>
        <a:solidFill>
          <a:schemeClr val="accent3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bg>
      <p:bgPr>
        <a:solidFill>
          <a:schemeClr val="accent5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>
  <p:cSld name="8_Title Slide">
    <p:bg>
      <p:bgPr>
        <a:solidFill>
          <a:schemeClr val="dk2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Only" showMasterSp="0">
  <p:cSld name="7_Title Only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4"/>
          <p:cNvSpPr/>
          <p:nvPr>
            <p:ph idx="2" type="pic"/>
          </p:nvPr>
        </p:nvSpPr>
        <p:spPr>
          <a:xfrm>
            <a:off x="0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594" name="Google Shape;594;p84"/>
          <p:cNvSpPr/>
          <p:nvPr>
            <p:ph idx="3" type="pic"/>
          </p:nvPr>
        </p:nvSpPr>
        <p:spPr>
          <a:xfrm>
            <a:off x="3049016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Google Shape;595;p84"/>
          <p:cNvSpPr/>
          <p:nvPr>
            <p:ph idx="4" type="pic"/>
          </p:nvPr>
        </p:nvSpPr>
        <p:spPr>
          <a:xfrm>
            <a:off x="6098032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84"/>
          <p:cNvSpPr/>
          <p:nvPr>
            <p:ph idx="5" type="pic"/>
          </p:nvPr>
        </p:nvSpPr>
        <p:spPr>
          <a:xfrm>
            <a:off x="9147048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597" name="Google Shape;597;p84"/>
          <p:cNvSpPr/>
          <p:nvPr>
            <p:ph idx="6" type="pic"/>
          </p:nvPr>
        </p:nvSpPr>
        <p:spPr>
          <a:xfrm>
            <a:off x="0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598" name="Google Shape;598;p84"/>
          <p:cNvSpPr/>
          <p:nvPr>
            <p:ph idx="7" type="pic"/>
          </p:nvPr>
        </p:nvSpPr>
        <p:spPr>
          <a:xfrm>
            <a:off x="3049016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599" name="Google Shape;599;p84"/>
          <p:cNvSpPr/>
          <p:nvPr>
            <p:ph idx="8" type="pic"/>
          </p:nvPr>
        </p:nvSpPr>
        <p:spPr>
          <a:xfrm>
            <a:off x="6098032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00" name="Google Shape;600;p84"/>
          <p:cNvSpPr/>
          <p:nvPr>
            <p:ph idx="9" type="pic"/>
          </p:nvPr>
        </p:nvSpPr>
        <p:spPr>
          <a:xfrm>
            <a:off x="9147048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Only" showMasterSp="0">
  <p:cSld name="8_Title Only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5"/>
          <p:cNvSpPr/>
          <p:nvPr>
            <p:ph idx="2" type="pic"/>
          </p:nvPr>
        </p:nvSpPr>
        <p:spPr>
          <a:xfrm>
            <a:off x="0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03" name="Google Shape;603;p85"/>
          <p:cNvSpPr/>
          <p:nvPr>
            <p:ph idx="3" type="pic"/>
          </p:nvPr>
        </p:nvSpPr>
        <p:spPr>
          <a:xfrm>
            <a:off x="2437638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85"/>
          <p:cNvSpPr/>
          <p:nvPr>
            <p:ph idx="4" type="pic"/>
          </p:nvPr>
        </p:nvSpPr>
        <p:spPr>
          <a:xfrm>
            <a:off x="4875276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85"/>
          <p:cNvSpPr/>
          <p:nvPr>
            <p:ph idx="5" type="pic"/>
          </p:nvPr>
        </p:nvSpPr>
        <p:spPr>
          <a:xfrm>
            <a:off x="7312914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85"/>
          <p:cNvSpPr/>
          <p:nvPr>
            <p:ph idx="6" type="pic"/>
          </p:nvPr>
        </p:nvSpPr>
        <p:spPr>
          <a:xfrm>
            <a:off x="9750552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85"/>
          <p:cNvSpPr/>
          <p:nvPr>
            <p:ph idx="7" type="pic"/>
          </p:nvPr>
        </p:nvSpPr>
        <p:spPr>
          <a:xfrm>
            <a:off x="0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85"/>
          <p:cNvSpPr/>
          <p:nvPr>
            <p:ph idx="8" type="pic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09" name="Google Shape;609;p85"/>
          <p:cNvSpPr/>
          <p:nvPr>
            <p:ph idx="9" type="pic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10" name="Google Shape;610;p85"/>
          <p:cNvSpPr/>
          <p:nvPr>
            <p:ph idx="13" type="pic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11" name="Google Shape;611;p85"/>
          <p:cNvSpPr/>
          <p:nvPr>
            <p:ph idx="14" type="pic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12" name="Google Shape;612;p85"/>
          <p:cNvSpPr/>
          <p:nvPr>
            <p:ph idx="15" type="pic"/>
          </p:nvPr>
        </p:nvSpPr>
        <p:spPr>
          <a:xfrm>
            <a:off x="0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85"/>
          <p:cNvSpPr/>
          <p:nvPr>
            <p:ph idx="16" type="pic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14" name="Google Shape;614;p85"/>
          <p:cNvSpPr/>
          <p:nvPr>
            <p:ph idx="17" type="pic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15" name="Google Shape;615;p85"/>
          <p:cNvSpPr/>
          <p:nvPr>
            <p:ph idx="18" type="pic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85"/>
          <p:cNvSpPr/>
          <p:nvPr>
            <p:ph idx="19" type="pic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Only" showMasterSp="0">
  <p:cSld name="9_Title Only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6"/>
          <p:cNvSpPr/>
          <p:nvPr>
            <p:ph idx="2" type="pic"/>
          </p:nvPr>
        </p:nvSpPr>
        <p:spPr>
          <a:xfrm>
            <a:off x="0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19" name="Google Shape;619;p86"/>
          <p:cNvSpPr/>
          <p:nvPr>
            <p:ph idx="3" type="pic"/>
          </p:nvPr>
        </p:nvSpPr>
        <p:spPr>
          <a:xfrm>
            <a:off x="2028749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p86"/>
          <p:cNvSpPr/>
          <p:nvPr>
            <p:ph idx="4" type="pic"/>
          </p:nvPr>
        </p:nvSpPr>
        <p:spPr>
          <a:xfrm>
            <a:off x="4057498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1" name="Google Shape;621;p86"/>
          <p:cNvSpPr/>
          <p:nvPr>
            <p:ph idx="5" type="pic"/>
          </p:nvPr>
        </p:nvSpPr>
        <p:spPr>
          <a:xfrm>
            <a:off x="6086247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2" name="Google Shape;622;p86"/>
          <p:cNvSpPr/>
          <p:nvPr>
            <p:ph idx="6" type="pic"/>
          </p:nvPr>
        </p:nvSpPr>
        <p:spPr>
          <a:xfrm>
            <a:off x="10143744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3" name="Google Shape;623;p86"/>
          <p:cNvSpPr/>
          <p:nvPr>
            <p:ph idx="7" type="pic"/>
          </p:nvPr>
        </p:nvSpPr>
        <p:spPr>
          <a:xfrm>
            <a:off x="8114996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86"/>
          <p:cNvSpPr/>
          <p:nvPr>
            <p:ph idx="8" type="pic"/>
          </p:nvPr>
        </p:nvSpPr>
        <p:spPr>
          <a:xfrm>
            <a:off x="0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86"/>
          <p:cNvSpPr/>
          <p:nvPr>
            <p:ph idx="9" type="pic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6" name="Google Shape;626;p86"/>
          <p:cNvSpPr/>
          <p:nvPr>
            <p:ph idx="13" type="pic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7" name="Google Shape;627;p86"/>
          <p:cNvSpPr/>
          <p:nvPr>
            <p:ph idx="14" type="pic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8" name="Google Shape;628;p86"/>
          <p:cNvSpPr/>
          <p:nvPr>
            <p:ph idx="15" type="pic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9" name="Google Shape;629;p86"/>
          <p:cNvSpPr/>
          <p:nvPr>
            <p:ph idx="16" type="pic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0" name="Google Shape;630;p86"/>
          <p:cNvSpPr/>
          <p:nvPr>
            <p:ph idx="17" type="pic"/>
          </p:nvPr>
        </p:nvSpPr>
        <p:spPr>
          <a:xfrm>
            <a:off x="0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1" name="Google Shape;631;p86"/>
          <p:cNvSpPr/>
          <p:nvPr>
            <p:ph idx="18" type="pic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2" name="Google Shape;632;p86"/>
          <p:cNvSpPr/>
          <p:nvPr>
            <p:ph idx="19" type="pic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3" name="Google Shape;633;p86"/>
          <p:cNvSpPr/>
          <p:nvPr>
            <p:ph idx="20" type="pic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4" name="Google Shape;634;p86"/>
          <p:cNvSpPr/>
          <p:nvPr>
            <p:ph idx="21" type="pic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5" name="Google Shape;635;p86"/>
          <p:cNvSpPr/>
          <p:nvPr>
            <p:ph idx="22" type="pic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6" name="Google Shape;636;p86"/>
          <p:cNvSpPr/>
          <p:nvPr>
            <p:ph idx="23" type="pic"/>
          </p:nvPr>
        </p:nvSpPr>
        <p:spPr>
          <a:xfrm>
            <a:off x="0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Google Shape;637;p86"/>
          <p:cNvSpPr/>
          <p:nvPr>
            <p:ph idx="24" type="pic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8" name="Google Shape;638;p86"/>
          <p:cNvSpPr/>
          <p:nvPr>
            <p:ph idx="25" type="pic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9" name="Google Shape;639;p86"/>
          <p:cNvSpPr/>
          <p:nvPr>
            <p:ph idx="26" type="pic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40" name="Google Shape;640;p86"/>
          <p:cNvSpPr/>
          <p:nvPr>
            <p:ph idx="27" type="pic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41" name="Google Shape;641;p86"/>
          <p:cNvSpPr/>
          <p:nvPr>
            <p:ph idx="28" type="pic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Image Text ">
  <p:cSld name="1_Four Image Text 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87"/>
          <p:cNvSpPr/>
          <p:nvPr>
            <p:ph idx="2" type="pic"/>
          </p:nvPr>
        </p:nvSpPr>
        <p:spPr>
          <a:xfrm>
            <a:off x="9144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45" name="Google Shape;645;p87"/>
          <p:cNvSpPr/>
          <p:nvPr>
            <p:ph idx="3" type="pic"/>
          </p:nvPr>
        </p:nvSpPr>
        <p:spPr>
          <a:xfrm>
            <a:off x="35560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646" name="Google Shape;646;p87"/>
          <p:cNvSpPr/>
          <p:nvPr>
            <p:ph idx="4" type="pic"/>
          </p:nvPr>
        </p:nvSpPr>
        <p:spPr>
          <a:xfrm>
            <a:off x="61976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647" name="Google Shape;647;p87"/>
          <p:cNvSpPr/>
          <p:nvPr>
            <p:ph idx="5" type="pic"/>
          </p:nvPr>
        </p:nvSpPr>
        <p:spPr>
          <a:xfrm>
            <a:off x="88392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48" name="Google Shape;648;p87"/>
          <p:cNvSpPr txBox="1"/>
          <p:nvPr>
            <p:ph idx="1" type="body"/>
          </p:nvPr>
        </p:nvSpPr>
        <p:spPr>
          <a:xfrm>
            <a:off x="9144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9" name="Google Shape;649;p87"/>
          <p:cNvSpPr txBox="1"/>
          <p:nvPr>
            <p:ph idx="6" type="body"/>
          </p:nvPr>
        </p:nvSpPr>
        <p:spPr>
          <a:xfrm>
            <a:off x="35560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0" name="Google Shape;650;p87"/>
          <p:cNvSpPr txBox="1"/>
          <p:nvPr>
            <p:ph idx="7" type="body"/>
          </p:nvPr>
        </p:nvSpPr>
        <p:spPr>
          <a:xfrm>
            <a:off x="61976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1" name="Google Shape;651;p87"/>
          <p:cNvSpPr txBox="1"/>
          <p:nvPr>
            <p:ph idx="8" type="body"/>
          </p:nvPr>
        </p:nvSpPr>
        <p:spPr>
          <a:xfrm>
            <a:off x="88392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Image Text Subtitle">
  <p:cSld name="1_Four Image Text Subtitle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88"/>
          <p:cNvSpPr/>
          <p:nvPr>
            <p:ph idx="2" type="pic"/>
          </p:nvPr>
        </p:nvSpPr>
        <p:spPr>
          <a:xfrm>
            <a:off x="9144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55" name="Google Shape;655;p88"/>
          <p:cNvSpPr/>
          <p:nvPr>
            <p:ph idx="3" type="pic"/>
          </p:nvPr>
        </p:nvSpPr>
        <p:spPr>
          <a:xfrm>
            <a:off x="35560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656" name="Google Shape;656;p88"/>
          <p:cNvSpPr/>
          <p:nvPr>
            <p:ph idx="4" type="pic"/>
          </p:nvPr>
        </p:nvSpPr>
        <p:spPr>
          <a:xfrm>
            <a:off x="61976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657" name="Google Shape;657;p88"/>
          <p:cNvSpPr/>
          <p:nvPr>
            <p:ph idx="5" type="pic"/>
          </p:nvPr>
        </p:nvSpPr>
        <p:spPr>
          <a:xfrm>
            <a:off x="88392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58" name="Google Shape;658;p88"/>
          <p:cNvSpPr txBox="1"/>
          <p:nvPr>
            <p:ph idx="1" type="body"/>
          </p:nvPr>
        </p:nvSpPr>
        <p:spPr>
          <a:xfrm>
            <a:off x="9144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9" name="Google Shape;659;p88"/>
          <p:cNvSpPr txBox="1"/>
          <p:nvPr>
            <p:ph idx="6" type="body"/>
          </p:nvPr>
        </p:nvSpPr>
        <p:spPr>
          <a:xfrm>
            <a:off x="35560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0" name="Google Shape;660;p88"/>
          <p:cNvSpPr txBox="1"/>
          <p:nvPr>
            <p:ph idx="7" type="body"/>
          </p:nvPr>
        </p:nvSpPr>
        <p:spPr>
          <a:xfrm>
            <a:off x="61976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1" name="Google Shape;661;p88"/>
          <p:cNvSpPr txBox="1"/>
          <p:nvPr>
            <p:ph idx="8" type="body"/>
          </p:nvPr>
        </p:nvSpPr>
        <p:spPr>
          <a:xfrm>
            <a:off x="88392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2" name="Google Shape;662;p88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Image Text ">
  <p:cSld name="1_Three Image Text 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89"/>
          <p:cNvSpPr/>
          <p:nvPr>
            <p:ph idx="2" type="pic"/>
          </p:nvPr>
        </p:nvSpPr>
        <p:spPr>
          <a:xfrm>
            <a:off x="914400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66" name="Google Shape;666;p89"/>
          <p:cNvSpPr/>
          <p:nvPr>
            <p:ph idx="3" type="pic"/>
          </p:nvPr>
        </p:nvSpPr>
        <p:spPr>
          <a:xfrm>
            <a:off x="4431792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667" name="Google Shape;667;p89"/>
          <p:cNvSpPr/>
          <p:nvPr>
            <p:ph idx="4" type="pic"/>
          </p:nvPr>
        </p:nvSpPr>
        <p:spPr>
          <a:xfrm>
            <a:off x="7949184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68" name="Google Shape;668;p89"/>
          <p:cNvSpPr txBox="1"/>
          <p:nvPr>
            <p:ph idx="1" type="body"/>
          </p:nvPr>
        </p:nvSpPr>
        <p:spPr>
          <a:xfrm>
            <a:off x="914400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9" name="Google Shape;669;p89"/>
          <p:cNvSpPr txBox="1"/>
          <p:nvPr>
            <p:ph idx="5" type="body"/>
          </p:nvPr>
        </p:nvSpPr>
        <p:spPr>
          <a:xfrm>
            <a:off x="4431792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0" name="Google Shape;670;p89"/>
          <p:cNvSpPr txBox="1"/>
          <p:nvPr>
            <p:ph idx="6" type="body"/>
          </p:nvPr>
        </p:nvSpPr>
        <p:spPr>
          <a:xfrm>
            <a:off x="7949184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Image Text Subtitle">
  <p:cSld name="1_Three Image Text Subtitle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90"/>
          <p:cNvSpPr/>
          <p:nvPr>
            <p:ph idx="2" type="pic"/>
          </p:nvPr>
        </p:nvSpPr>
        <p:spPr>
          <a:xfrm>
            <a:off x="914400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74" name="Google Shape;674;p90"/>
          <p:cNvSpPr/>
          <p:nvPr>
            <p:ph idx="3" type="pic"/>
          </p:nvPr>
        </p:nvSpPr>
        <p:spPr>
          <a:xfrm>
            <a:off x="4431792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675" name="Google Shape;675;p90"/>
          <p:cNvSpPr/>
          <p:nvPr>
            <p:ph idx="4" type="pic"/>
          </p:nvPr>
        </p:nvSpPr>
        <p:spPr>
          <a:xfrm>
            <a:off x="7949184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76" name="Google Shape;676;p90"/>
          <p:cNvSpPr txBox="1"/>
          <p:nvPr>
            <p:ph idx="1" type="body"/>
          </p:nvPr>
        </p:nvSpPr>
        <p:spPr>
          <a:xfrm>
            <a:off x="914400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7" name="Google Shape;677;p90"/>
          <p:cNvSpPr txBox="1"/>
          <p:nvPr>
            <p:ph idx="5" type="body"/>
          </p:nvPr>
        </p:nvSpPr>
        <p:spPr>
          <a:xfrm>
            <a:off x="4431792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8" name="Google Shape;678;p90"/>
          <p:cNvSpPr txBox="1"/>
          <p:nvPr>
            <p:ph idx="6" type="body"/>
          </p:nvPr>
        </p:nvSpPr>
        <p:spPr>
          <a:xfrm>
            <a:off x="7949184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9" name="Google Shape;679;p90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914400" y="1219200"/>
            <a:ext cx="508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7" name="Google Shape;37;p28"/>
          <p:cNvSpPr txBox="1"/>
          <p:nvPr>
            <p:ph idx="2" type="body"/>
          </p:nvPr>
        </p:nvSpPr>
        <p:spPr>
          <a:xfrm>
            <a:off x="6197600" y="1219200"/>
            <a:ext cx="508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Image Text ">
  <p:cSld name="1_Two Image Text 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91"/>
          <p:cNvSpPr/>
          <p:nvPr>
            <p:ph idx="2" type="pic"/>
          </p:nvPr>
        </p:nvSpPr>
        <p:spPr>
          <a:xfrm>
            <a:off x="914400" y="1396999"/>
            <a:ext cx="5085589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83" name="Google Shape;683;p91"/>
          <p:cNvSpPr/>
          <p:nvPr>
            <p:ph idx="3" type="pic"/>
          </p:nvPr>
        </p:nvSpPr>
        <p:spPr>
          <a:xfrm>
            <a:off x="6192011" y="1396999"/>
            <a:ext cx="5085589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84" name="Google Shape;684;p91"/>
          <p:cNvSpPr txBox="1"/>
          <p:nvPr>
            <p:ph idx="1" type="body"/>
          </p:nvPr>
        </p:nvSpPr>
        <p:spPr>
          <a:xfrm>
            <a:off x="914400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5" name="Google Shape;685;p91"/>
          <p:cNvSpPr txBox="1"/>
          <p:nvPr>
            <p:ph idx="4" type="body"/>
          </p:nvPr>
        </p:nvSpPr>
        <p:spPr>
          <a:xfrm>
            <a:off x="6192011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Image Text Subtitle">
  <p:cSld name="1_Two Image Text Subtitle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92"/>
          <p:cNvSpPr/>
          <p:nvPr>
            <p:ph idx="2" type="pic"/>
          </p:nvPr>
        </p:nvSpPr>
        <p:spPr>
          <a:xfrm>
            <a:off x="914400" y="1396999"/>
            <a:ext cx="5085589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89" name="Google Shape;689;p92"/>
          <p:cNvSpPr/>
          <p:nvPr>
            <p:ph idx="3" type="pic"/>
          </p:nvPr>
        </p:nvSpPr>
        <p:spPr>
          <a:xfrm>
            <a:off x="6192011" y="1396999"/>
            <a:ext cx="5085589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90" name="Google Shape;690;p92"/>
          <p:cNvSpPr txBox="1"/>
          <p:nvPr>
            <p:ph idx="1" type="body"/>
          </p:nvPr>
        </p:nvSpPr>
        <p:spPr>
          <a:xfrm>
            <a:off x="914400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1" name="Google Shape;691;p92"/>
          <p:cNvSpPr txBox="1"/>
          <p:nvPr>
            <p:ph idx="4" type="body"/>
          </p:nvPr>
        </p:nvSpPr>
        <p:spPr>
          <a:xfrm>
            <a:off x="6192011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2" name="Google Shape;692;p92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Tall Text">
  <p:cSld name="1_Four Tall Text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93"/>
          <p:cNvSpPr/>
          <p:nvPr>
            <p:ph idx="2" type="pic"/>
          </p:nvPr>
        </p:nvSpPr>
        <p:spPr>
          <a:xfrm>
            <a:off x="9144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96" name="Google Shape;696;p93"/>
          <p:cNvSpPr/>
          <p:nvPr>
            <p:ph idx="3" type="pic"/>
          </p:nvPr>
        </p:nvSpPr>
        <p:spPr>
          <a:xfrm>
            <a:off x="35560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697" name="Google Shape;697;p93"/>
          <p:cNvSpPr/>
          <p:nvPr>
            <p:ph idx="4" type="pic"/>
          </p:nvPr>
        </p:nvSpPr>
        <p:spPr>
          <a:xfrm>
            <a:off x="61976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698" name="Google Shape;698;p93"/>
          <p:cNvSpPr/>
          <p:nvPr>
            <p:ph idx="5" type="pic"/>
          </p:nvPr>
        </p:nvSpPr>
        <p:spPr>
          <a:xfrm>
            <a:off x="88392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99" name="Google Shape;699;p93"/>
          <p:cNvSpPr txBox="1"/>
          <p:nvPr>
            <p:ph idx="1" type="body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0" name="Google Shape;700;p93"/>
          <p:cNvSpPr txBox="1"/>
          <p:nvPr>
            <p:ph idx="6" type="body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1" name="Google Shape;701;p93"/>
          <p:cNvSpPr txBox="1"/>
          <p:nvPr>
            <p:ph idx="7" type="body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2" name="Google Shape;702;p93"/>
          <p:cNvSpPr txBox="1"/>
          <p:nvPr>
            <p:ph idx="8" type="body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Tall Text Subtitle">
  <p:cSld name="1_Four Tall Text Subtitle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94"/>
          <p:cNvSpPr/>
          <p:nvPr>
            <p:ph idx="2" type="pic"/>
          </p:nvPr>
        </p:nvSpPr>
        <p:spPr>
          <a:xfrm>
            <a:off x="9144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06" name="Google Shape;706;p94"/>
          <p:cNvSpPr/>
          <p:nvPr>
            <p:ph idx="3" type="pic"/>
          </p:nvPr>
        </p:nvSpPr>
        <p:spPr>
          <a:xfrm>
            <a:off x="35560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707" name="Google Shape;707;p94"/>
          <p:cNvSpPr/>
          <p:nvPr>
            <p:ph idx="4" type="pic"/>
          </p:nvPr>
        </p:nvSpPr>
        <p:spPr>
          <a:xfrm>
            <a:off x="61976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708" name="Google Shape;708;p94"/>
          <p:cNvSpPr/>
          <p:nvPr>
            <p:ph idx="5" type="pic"/>
          </p:nvPr>
        </p:nvSpPr>
        <p:spPr>
          <a:xfrm>
            <a:off x="88392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09" name="Google Shape;709;p94"/>
          <p:cNvSpPr txBox="1"/>
          <p:nvPr>
            <p:ph idx="1" type="body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0" name="Google Shape;710;p94"/>
          <p:cNvSpPr txBox="1"/>
          <p:nvPr>
            <p:ph idx="6" type="body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1" name="Google Shape;711;p94"/>
          <p:cNvSpPr txBox="1"/>
          <p:nvPr>
            <p:ph idx="7" type="body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2" name="Google Shape;712;p94"/>
          <p:cNvSpPr txBox="1"/>
          <p:nvPr>
            <p:ph idx="8" type="body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3" name="Google Shape;713;p94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Tall Text">
  <p:cSld name="1_Three Tall Text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95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17" name="Google Shape;717;p95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718" name="Google Shape;718;p95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19" name="Google Shape;719;p95"/>
          <p:cNvSpPr txBox="1"/>
          <p:nvPr>
            <p:ph idx="1" type="body"/>
          </p:nvPr>
        </p:nvSpPr>
        <p:spPr>
          <a:xfrm>
            <a:off x="914400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0" name="Google Shape;720;p95"/>
          <p:cNvSpPr txBox="1"/>
          <p:nvPr>
            <p:ph idx="5" type="body"/>
          </p:nvPr>
        </p:nvSpPr>
        <p:spPr>
          <a:xfrm>
            <a:off x="4431792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1" name="Google Shape;721;p95"/>
          <p:cNvSpPr txBox="1"/>
          <p:nvPr>
            <p:ph idx="6" type="body"/>
          </p:nvPr>
        </p:nvSpPr>
        <p:spPr>
          <a:xfrm>
            <a:off x="7949184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Tall Text Subtitle">
  <p:cSld name="1_Three Tall Text Subtitle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96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25" name="Google Shape;725;p96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726" name="Google Shape;726;p96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27" name="Google Shape;727;p96"/>
          <p:cNvSpPr txBox="1"/>
          <p:nvPr>
            <p:ph idx="1" type="body"/>
          </p:nvPr>
        </p:nvSpPr>
        <p:spPr>
          <a:xfrm>
            <a:off x="914400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8" name="Google Shape;728;p96"/>
          <p:cNvSpPr txBox="1"/>
          <p:nvPr>
            <p:ph idx="5" type="body"/>
          </p:nvPr>
        </p:nvSpPr>
        <p:spPr>
          <a:xfrm>
            <a:off x="4431792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9" name="Google Shape;729;p96"/>
          <p:cNvSpPr txBox="1"/>
          <p:nvPr>
            <p:ph idx="6" type="body"/>
          </p:nvPr>
        </p:nvSpPr>
        <p:spPr>
          <a:xfrm>
            <a:off x="7949184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0" name="Google Shape;730;p96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Tall Text">
  <p:cSld name="1_Two Tall Text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97"/>
          <p:cNvSpPr/>
          <p:nvPr>
            <p:ph idx="2" type="pic"/>
          </p:nvPr>
        </p:nvSpPr>
        <p:spPr>
          <a:xfrm>
            <a:off x="914400" y="1397000"/>
            <a:ext cx="5085589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34" name="Google Shape;734;p97"/>
          <p:cNvSpPr/>
          <p:nvPr>
            <p:ph idx="3" type="pic"/>
          </p:nvPr>
        </p:nvSpPr>
        <p:spPr>
          <a:xfrm>
            <a:off x="6192011" y="1397000"/>
            <a:ext cx="5085589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35" name="Google Shape;735;p97"/>
          <p:cNvSpPr txBox="1"/>
          <p:nvPr>
            <p:ph idx="1" type="body"/>
          </p:nvPr>
        </p:nvSpPr>
        <p:spPr>
          <a:xfrm>
            <a:off x="914400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6" name="Google Shape;736;p97"/>
          <p:cNvSpPr txBox="1"/>
          <p:nvPr>
            <p:ph idx="4" type="body"/>
          </p:nvPr>
        </p:nvSpPr>
        <p:spPr>
          <a:xfrm>
            <a:off x="6193536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Tall Text Subtitle">
  <p:cSld name="1_Two Tall Text Subtitle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98"/>
          <p:cNvSpPr/>
          <p:nvPr>
            <p:ph idx="2" type="pic"/>
          </p:nvPr>
        </p:nvSpPr>
        <p:spPr>
          <a:xfrm>
            <a:off x="914400" y="1397000"/>
            <a:ext cx="5085589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40" name="Google Shape;740;p98"/>
          <p:cNvSpPr/>
          <p:nvPr>
            <p:ph idx="3" type="pic"/>
          </p:nvPr>
        </p:nvSpPr>
        <p:spPr>
          <a:xfrm>
            <a:off x="6192011" y="1397000"/>
            <a:ext cx="5085589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41" name="Google Shape;741;p98"/>
          <p:cNvSpPr txBox="1"/>
          <p:nvPr>
            <p:ph idx="1" type="body"/>
          </p:nvPr>
        </p:nvSpPr>
        <p:spPr>
          <a:xfrm>
            <a:off x="914400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2" name="Google Shape;742;p98"/>
          <p:cNvSpPr txBox="1"/>
          <p:nvPr>
            <p:ph idx="4" type="body"/>
          </p:nvPr>
        </p:nvSpPr>
        <p:spPr>
          <a:xfrm>
            <a:off x="6193536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3" name="Google Shape;743;p98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ight Grid Text">
  <p:cSld name="1_Eight Grid Text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9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99"/>
          <p:cNvSpPr/>
          <p:nvPr>
            <p:ph idx="2" type="pic"/>
          </p:nvPr>
        </p:nvSpPr>
        <p:spPr>
          <a:xfrm>
            <a:off x="9133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47" name="Google Shape;747;p99"/>
          <p:cNvSpPr/>
          <p:nvPr>
            <p:ph idx="3" type="pic"/>
          </p:nvPr>
        </p:nvSpPr>
        <p:spPr>
          <a:xfrm>
            <a:off x="35549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48" name="Google Shape;748;p99"/>
          <p:cNvSpPr/>
          <p:nvPr>
            <p:ph idx="4" type="pic"/>
          </p:nvPr>
        </p:nvSpPr>
        <p:spPr>
          <a:xfrm>
            <a:off x="61965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49" name="Google Shape;749;p99"/>
          <p:cNvSpPr/>
          <p:nvPr>
            <p:ph idx="5" type="pic"/>
          </p:nvPr>
        </p:nvSpPr>
        <p:spPr>
          <a:xfrm>
            <a:off x="88381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50" name="Google Shape;750;p99"/>
          <p:cNvSpPr txBox="1"/>
          <p:nvPr>
            <p:ph idx="1" type="body"/>
          </p:nvPr>
        </p:nvSpPr>
        <p:spPr>
          <a:xfrm>
            <a:off x="913384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1" name="Google Shape;751;p99"/>
          <p:cNvSpPr txBox="1"/>
          <p:nvPr>
            <p:ph idx="6" type="body"/>
          </p:nvPr>
        </p:nvSpPr>
        <p:spPr>
          <a:xfrm>
            <a:off x="3553968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2" name="Google Shape;752;p99"/>
          <p:cNvSpPr txBox="1"/>
          <p:nvPr>
            <p:ph idx="7" type="body"/>
          </p:nvPr>
        </p:nvSpPr>
        <p:spPr>
          <a:xfrm>
            <a:off x="6194552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3" name="Google Shape;753;p99"/>
          <p:cNvSpPr txBox="1"/>
          <p:nvPr>
            <p:ph idx="8" type="body"/>
          </p:nvPr>
        </p:nvSpPr>
        <p:spPr>
          <a:xfrm>
            <a:off x="8835136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4" name="Google Shape;754;p99"/>
          <p:cNvSpPr/>
          <p:nvPr>
            <p:ph idx="9" type="pic"/>
          </p:nvPr>
        </p:nvSpPr>
        <p:spPr>
          <a:xfrm>
            <a:off x="9133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55" name="Google Shape;755;p99"/>
          <p:cNvSpPr/>
          <p:nvPr>
            <p:ph idx="13" type="pic"/>
          </p:nvPr>
        </p:nvSpPr>
        <p:spPr>
          <a:xfrm>
            <a:off x="35549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56" name="Google Shape;756;p99"/>
          <p:cNvSpPr/>
          <p:nvPr>
            <p:ph idx="14" type="pic"/>
          </p:nvPr>
        </p:nvSpPr>
        <p:spPr>
          <a:xfrm>
            <a:off x="61965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57" name="Google Shape;757;p99"/>
          <p:cNvSpPr/>
          <p:nvPr>
            <p:ph idx="15" type="pic"/>
          </p:nvPr>
        </p:nvSpPr>
        <p:spPr>
          <a:xfrm>
            <a:off x="88381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ight Grid Text Subtitle">
  <p:cSld name="1_Eight Grid Text Subtitle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0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100"/>
          <p:cNvSpPr/>
          <p:nvPr>
            <p:ph idx="2" type="pic"/>
          </p:nvPr>
        </p:nvSpPr>
        <p:spPr>
          <a:xfrm>
            <a:off x="9133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1" name="Google Shape;761;p100"/>
          <p:cNvSpPr/>
          <p:nvPr>
            <p:ph idx="3" type="pic"/>
          </p:nvPr>
        </p:nvSpPr>
        <p:spPr>
          <a:xfrm>
            <a:off x="35549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2" name="Google Shape;762;p100"/>
          <p:cNvSpPr/>
          <p:nvPr>
            <p:ph idx="4" type="pic"/>
          </p:nvPr>
        </p:nvSpPr>
        <p:spPr>
          <a:xfrm>
            <a:off x="61965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3" name="Google Shape;763;p100"/>
          <p:cNvSpPr/>
          <p:nvPr>
            <p:ph idx="5" type="pic"/>
          </p:nvPr>
        </p:nvSpPr>
        <p:spPr>
          <a:xfrm>
            <a:off x="88381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4" name="Google Shape;764;p100"/>
          <p:cNvSpPr txBox="1"/>
          <p:nvPr>
            <p:ph idx="1" type="body"/>
          </p:nvPr>
        </p:nvSpPr>
        <p:spPr>
          <a:xfrm>
            <a:off x="913384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p100"/>
          <p:cNvSpPr txBox="1"/>
          <p:nvPr>
            <p:ph idx="6" type="body"/>
          </p:nvPr>
        </p:nvSpPr>
        <p:spPr>
          <a:xfrm>
            <a:off x="3553968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p100"/>
          <p:cNvSpPr txBox="1"/>
          <p:nvPr>
            <p:ph idx="7" type="body"/>
          </p:nvPr>
        </p:nvSpPr>
        <p:spPr>
          <a:xfrm>
            <a:off x="6194552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100"/>
          <p:cNvSpPr txBox="1"/>
          <p:nvPr>
            <p:ph idx="8" type="body"/>
          </p:nvPr>
        </p:nvSpPr>
        <p:spPr>
          <a:xfrm>
            <a:off x="8835136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8" name="Google Shape;768;p100"/>
          <p:cNvSpPr/>
          <p:nvPr>
            <p:ph idx="9" type="pic"/>
          </p:nvPr>
        </p:nvSpPr>
        <p:spPr>
          <a:xfrm>
            <a:off x="9133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9" name="Google Shape;769;p100"/>
          <p:cNvSpPr/>
          <p:nvPr>
            <p:ph idx="13" type="pic"/>
          </p:nvPr>
        </p:nvSpPr>
        <p:spPr>
          <a:xfrm>
            <a:off x="35549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0" name="Google Shape;770;p100"/>
          <p:cNvSpPr/>
          <p:nvPr>
            <p:ph idx="14" type="pic"/>
          </p:nvPr>
        </p:nvSpPr>
        <p:spPr>
          <a:xfrm>
            <a:off x="61965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1" name="Google Shape;771;p100"/>
          <p:cNvSpPr/>
          <p:nvPr>
            <p:ph idx="15" type="pic"/>
          </p:nvPr>
        </p:nvSpPr>
        <p:spPr>
          <a:xfrm>
            <a:off x="88381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2" name="Google Shape;772;p100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Open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914400" y="1219200"/>
            <a:ext cx="5082117" cy="307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533"/>
              </a:spcBef>
              <a:spcAft>
                <a:spcPts val="0"/>
              </a:spcAft>
              <a:buSzPts val="2667"/>
              <a:buNone/>
              <a:defRPr b="1" sz="2667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4pPr>
            <a:lvl5pPr indent="-228600" lvl="4" marL="22860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5pPr>
            <a:lvl6pPr indent="-228600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914400" y="1560285"/>
            <a:ext cx="5082117" cy="456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64045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42" name="Google Shape;42;p29"/>
          <p:cNvSpPr txBox="1"/>
          <p:nvPr>
            <p:ph idx="3" type="body"/>
          </p:nvPr>
        </p:nvSpPr>
        <p:spPr>
          <a:xfrm>
            <a:off x="6193369" y="1219200"/>
            <a:ext cx="5084232" cy="307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533"/>
              </a:spcBef>
              <a:spcAft>
                <a:spcPts val="0"/>
              </a:spcAft>
              <a:buSzPts val="2667"/>
              <a:buNone/>
              <a:defRPr b="1" sz="2667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4pPr>
            <a:lvl5pPr indent="-228600" lvl="4" marL="22860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5pPr>
            <a:lvl6pPr indent="-228600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43" name="Google Shape;43;p29"/>
          <p:cNvSpPr txBox="1"/>
          <p:nvPr>
            <p:ph idx="4" type="body"/>
          </p:nvPr>
        </p:nvSpPr>
        <p:spPr>
          <a:xfrm>
            <a:off x="6193369" y="1560285"/>
            <a:ext cx="5084232" cy="456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64045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ix Grid Text">
  <p:cSld name="1_Six Grid Text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101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6" name="Google Shape;776;p101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7" name="Google Shape;777;p101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8" name="Google Shape;778;p101"/>
          <p:cNvSpPr txBox="1"/>
          <p:nvPr>
            <p:ph idx="1" type="body"/>
          </p:nvPr>
        </p:nvSpPr>
        <p:spPr>
          <a:xfrm>
            <a:off x="914400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9" name="Google Shape;779;p101"/>
          <p:cNvSpPr txBox="1"/>
          <p:nvPr>
            <p:ph idx="5" type="body"/>
          </p:nvPr>
        </p:nvSpPr>
        <p:spPr>
          <a:xfrm>
            <a:off x="4431792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0" name="Google Shape;780;p101"/>
          <p:cNvSpPr txBox="1"/>
          <p:nvPr>
            <p:ph idx="6" type="body"/>
          </p:nvPr>
        </p:nvSpPr>
        <p:spPr>
          <a:xfrm>
            <a:off x="7949184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1" name="Google Shape;781;p101"/>
          <p:cNvSpPr/>
          <p:nvPr>
            <p:ph idx="7" type="pic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2" name="Google Shape;782;p101"/>
          <p:cNvSpPr/>
          <p:nvPr>
            <p:ph idx="8" type="pic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3" name="Google Shape;783;p101"/>
          <p:cNvSpPr/>
          <p:nvPr>
            <p:ph idx="9" type="pic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ix Grid Text Subtitle">
  <p:cSld name="1_Six Grid Text Subtitle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102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7" name="Google Shape;787;p102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8" name="Google Shape;788;p102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9" name="Google Shape;789;p102"/>
          <p:cNvSpPr txBox="1"/>
          <p:nvPr>
            <p:ph idx="1" type="body"/>
          </p:nvPr>
        </p:nvSpPr>
        <p:spPr>
          <a:xfrm>
            <a:off x="914400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0" name="Google Shape;790;p102"/>
          <p:cNvSpPr txBox="1"/>
          <p:nvPr>
            <p:ph idx="5" type="body"/>
          </p:nvPr>
        </p:nvSpPr>
        <p:spPr>
          <a:xfrm>
            <a:off x="4431792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1" name="Google Shape;791;p102"/>
          <p:cNvSpPr txBox="1"/>
          <p:nvPr>
            <p:ph idx="6" type="body"/>
          </p:nvPr>
        </p:nvSpPr>
        <p:spPr>
          <a:xfrm>
            <a:off x="7949184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2" name="Google Shape;792;p102"/>
          <p:cNvSpPr/>
          <p:nvPr>
            <p:ph idx="7" type="pic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3" name="Google Shape;793;p102"/>
          <p:cNvSpPr/>
          <p:nvPr>
            <p:ph idx="8" type="pic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4" name="Google Shape;794;p102"/>
          <p:cNvSpPr/>
          <p:nvPr>
            <p:ph idx="9" type="pic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5" name="Google Shape;795;p102"/>
          <p:cNvSpPr txBox="1"/>
          <p:nvPr>
            <p:ph idx="1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Grid Text">
  <p:cSld name="1_Four Grid Text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0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8" name="Google Shape;798;p103"/>
          <p:cNvSpPr/>
          <p:nvPr>
            <p:ph idx="2" type="pic"/>
          </p:nvPr>
        </p:nvSpPr>
        <p:spPr>
          <a:xfrm>
            <a:off x="915925" y="1397000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9" name="Google Shape;799;p103"/>
          <p:cNvSpPr/>
          <p:nvPr>
            <p:ph idx="3" type="pic"/>
          </p:nvPr>
        </p:nvSpPr>
        <p:spPr>
          <a:xfrm>
            <a:off x="6193536" y="1397000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0" name="Google Shape;800;p103"/>
          <p:cNvSpPr txBox="1"/>
          <p:nvPr>
            <p:ph idx="1" type="body"/>
          </p:nvPr>
        </p:nvSpPr>
        <p:spPr>
          <a:xfrm>
            <a:off x="914400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1" name="Google Shape;801;p103"/>
          <p:cNvSpPr txBox="1"/>
          <p:nvPr>
            <p:ph idx="4" type="body"/>
          </p:nvPr>
        </p:nvSpPr>
        <p:spPr>
          <a:xfrm>
            <a:off x="6193536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2" name="Google Shape;802;p103"/>
          <p:cNvSpPr/>
          <p:nvPr>
            <p:ph idx="5" type="pic"/>
          </p:nvPr>
        </p:nvSpPr>
        <p:spPr>
          <a:xfrm>
            <a:off x="915925" y="3060985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3" name="Google Shape;803;p103"/>
          <p:cNvSpPr/>
          <p:nvPr>
            <p:ph idx="6" type="pic"/>
          </p:nvPr>
        </p:nvSpPr>
        <p:spPr>
          <a:xfrm>
            <a:off x="6193536" y="3060985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Grid Text Subtitle">
  <p:cSld name="1_Four Grid Text Subtitle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104"/>
          <p:cNvSpPr/>
          <p:nvPr>
            <p:ph idx="2" type="pic"/>
          </p:nvPr>
        </p:nvSpPr>
        <p:spPr>
          <a:xfrm>
            <a:off x="915925" y="1397000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7" name="Google Shape;807;p104"/>
          <p:cNvSpPr/>
          <p:nvPr>
            <p:ph idx="3" type="pic"/>
          </p:nvPr>
        </p:nvSpPr>
        <p:spPr>
          <a:xfrm>
            <a:off x="6193536" y="1397000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8" name="Google Shape;808;p104"/>
          <p:cNvSpPr txBox="1"/>
          <p:nvPr>
            <p:ph idx="1" type="body"/>
          </p:nvPr>
        </p:nvSpPr>
        <p:spPr>
          <a:xfrm>
            <a:off x="914400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9" name="Google Shape;809;p104"/>
          <p:cNvSpPr txBox="1"/>
          <p:nvPr>
            <p:ph idx="4" type="body"/>
          </p:nvPr>
        </p:nvSpPr>
        <p:spPr>
          <a:xfrm>
            <a:off x="6193536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0" name="Google Shape;810;p104"/>
          <p:cNvSpPr/>
          <p:nvPr>
            <p:ph idx="5" type="pic"/>
          </p:nvPr>
        </p:nvSpPr>
        <p:spPr>
          <a:xfrm>
            <a:off x="915925" y="3060985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1" name="Google Shape;811;p104"/>
          <p:cNvSpPr/>
          <p:nvPr>
            <p:ph idx="6" type="pic"/>
          </p:nvPr>
        </p:nvSpPr>
        <p:spPr>
          <a:xfrm>
            <a:off x="6193536" y="3060985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2" name="Google Shape;812;p104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Bar">
  <p:cSld name="1_Four Bar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5" name="Google Shape;815;p105"/>
          <p:cNvSpPr/>
          <p:nvPr>
            <p:ph idx="2" type="pic"/>
          </p:nvPr>
        </p:nvSpPr>
        <p:spPr>
          <a:xfrm>
            <a:off x="9144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6" name="Google Shape;816;p105"/>
          <p:cNvSpPr/>
          <p:nvPr>
            <p:ph idx="3" type="pic"/>
          </p:nvPr>
        </p:nvSpPr>
        <p:spPr>
          <a:xfrm>
            <a:off x="35560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7" name="Google Shape;817;p105"/>
          <p:cNvSpPr/>
          <p:nvPr>
            <p:ph idx="4" type="pic"/>
          </p:nvPr>
        </p:nvSpPr>
        <p:spPr>
          <a:xfrm>
            <a:off x="61976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8" name="Google Shape;818;p105"/>
          <p:cNvSpPr/>
          <p:nvPr>
            <p:ph idx="5" type="pic"/>
          </p:nvPr>
        </p:nvSpPr>
        <p:spPr>
          <a:xfrm>
            <a:off x="88392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9" name="Google Shape;819;p105"/>
          <p:cNvSpPr txBox="1"/>
          <p:nvPr>
            <p:ph idx="1" type="body"/>
          </p:nvPr>
        </p:nvSpPr>
        <p:spPr>
          <a:xfrm>
            <a:off x="914400" y="4604358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0" name="Google Shape;820;p105"/>
          <p:cNvSpPr txBox="1"/>
          <p:nvPr>
            <p:ph idx="6" type="body"/>
          </p:nvPr>
        </p:nvSpPr>
        <p:spPr>
          <a:xfrm>
            <a:off x="3554984" y="4604358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1" name="Google Shape;821;p105"/>
          <p:cNvSpPr txBox="1"/>
          <p:nvPr>
            <p:ph idx="7" type="body"/>
          </p:nvPr>
        </p:nvSpPr>
        <p:spPr>
          <a:xfrm>
            <a:off x="6195568" y="4604358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2" name="Google Shape;822;p105"/>
          <p:cNvSpPr txBox="1"/>
          <p:nvPr>
            <p:ph idx="8" type="body"/>
          </p:nvPr>
        </p:nvSpPr>
        <p:spPr>
          <a:xfrm>
            <a:off x="8836152" y="4604358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Bar Subtitle">
  <p:cSld name="1_Four Bar Subtitle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0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106"/>
          <p:cNvSpPr/>
          <p:nvPr>
            <p:ph idx="2" type="pic"/>
          </p:nvPr>
        </p:nvSpPr>
        <p:spPr>
          <a:xfrm>
            <a:off x="9144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26" name="Google Shape;826;p106"/>
          <p:cNvSpPr/>
          <p:nvPr>
            <p:ph idx="3" type="pic"/>
          </p:nvPr>
        </p:nvSpPr>
        <p:spPr>
          <a:xfrm>
            <a:off x="35560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27" name="Google Shape;827;p106"/>
          <p:cNvSpPr/>
          <p:nvPr>
            <p:ph idx="4" type="pic"/>
          </p:nvPr>
        </p:nvSpPr>
        <p:spPr>
          <a:xfrm>
            <a:off x="61976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28" name="Google Shape;828;p106"/>
          <p:cNvSpPr/>
          <p:nvPr>
            <p:ph idx="5" type="pic"/>
          </p:nvPr>
        </p:nvSpPr>
        <p:spPr>
          <a:xfrm>
            <a:off x="88392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29" name="Google Shape;829;p106"/>
          <p:cNvSpPr txBox="1"/>
          <p:nvPr>
            <p:ph idx="1" type="body"/>
          </p:nvPr>
        </p:nvSpPr>
        <p:spPr>
          <a:xfrm>
            <a:off x="914400" y="4604358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0" name="Google Shape;830;p106"/>
          <p:cNvSpPr txBox="1"/>
          <p:nvPr>
            <p:ph idx="6" type="body"/>
          </p:nvPr>
        </p:nvSpPr>
        <p:spPr>
          <a:xfrm>
            <a:off x="3554984" y="4604358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1" name="Google Shape;831;p106"/>
          <p:cNvSpPr txBox="1"/>
          <p:nvPr>
            <p:ph idx="7" type="body"/>
          </p:nvPr>
        </p:nvSpPr>
        <p:spPr>
          <a:xfrm>
            <a:off x="6195568" y="4604358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2" name="Google Shape;832;p106"/>
          <p:cNvSpPr txBox="1"/>
          <p:nvPr>
            <p:ph idx="8" type="body"/>
          </p:nvPr>
        </p:nvSpPr>
        <p:spPr>
          <a:xfrm>
            <a:off x="8836152" y="4604358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3" name="Google Shape;833;p106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Bar">
  <p:cSld name="1_Three Bar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107"/>
          <p:cNvSpPr/>
          <p:nvPr>
            <p:ph idx="2" type="pic"/>
          </p:nvPr>
        </p:nvSpPr>
        <p:spPr>
          <a:xfrm>
            <a:off x="914400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37" name="Google Shape;837;p107"/>
          <p:cNvSpPr/>
          <p:nvPr>
            <p:ph idx="3" type="pic"/>
          </p:nvPr>
        </p:nvSpPr>
        <p:spPr>
          <a:xfrm>
            <a:off x="4431792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38" name="Google Shape;838;p107"/>
          <p:cNvSpPr/>
          <p:nvPr>
            <p:ph idx="4" type="pic"/>
          </p:nvPr>
        </p:nvSpPr>
        <p:spPr>
          <a:xfrm>
            <a:off x="7949184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39" name="Google Shape;839;p107"/>
          <p:cNvSpPr txBox="1"/>
          <p:nvPr>
            <p:ph idx="1" type="body"/>
          </p:nvPr>
        </p:nvSpPr>
        <p:spPr>
          <a:xfrm>
            <a:off x="914400" y="4604358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0" name="Google Shape;840;p107"/>
          <p:cNvSpPr txBox="1"/>
          <p:nvPr>
            <p:ph idx="5" type="body"/>
          </p:nvPr>
        </p:nvSpPr>
        <p:spPr>
          <a:xfrm>
            <a:off x="4431792" y="4604358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1" name="Google Shape;841;p107"/>
          <p:cNvSpPr txBox="1"/>
          <p:nvPr>
            <p:ph idx="6" type="body"/>
          </p:nvPr>
        </p:nvSpPr>
        <p:spPr>
          <a:xfrm>
            <a:off x="7949184" y="4604358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Bar Subtitle">
  <p:cSld name="1_Three Bar Subtitle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108"/>
          <p:cNvSpPr/>
          <p:nvPr>
            <p:ph idx="2" type="pic"/>
          </p:nvPr>
        </p:nvSpPr>
        <p:spPr>
          <a:xfrm>
            <a:off x="914400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45" name="Google Shape;845;p108"/>
          <p:cNvSpPr/>
          <p:nvPr>
            <p:ph idx="3" type="pic"/>
          </p:nvPr>
        </p:nvSpPr>
        <p:spPr>
          <a:xfrm>
            <a:off x="4431792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46" name="Google Shape;846;p108"/>
          <p:cNvSpPr/>
          <p:nvPr>
            <p:ph idx="4" type="pic"/>
          </p:nvPr>
        </p:nvSpPr>
        <p:spPr>
          <a:xfrm>
            <a:off x="7949184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47" name="Google Shape;847;p108"/>
          <p:cNvSpPr txBox="1"/>
          <p:nvPr>
            <p:ph idx="1" type="body"/>
          </p:nvPr>
        </p:nvSpPr>
        <p:spPr>
          <a:xfrm>
            <a:off x="914400" y="4604358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8" name="Google Shape;848;p108"/>
          <p:cNvSpPr txBox="1"/>
          <p:nvPr>
            <p:ph idx="5" type="body"/>
          </p:nvPr>
        </p:nvSpPr>
        <p:spPr>
          <a:xfrm>
            <a:off x="4431792" y="4604358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9" name="Google Shape;849;p108"/>
          <p:cNvSpPr txBox="1"/>
          <p:nvPr>
            <p:ph idx="6" type="body"/>
          </p:nvPr>
        </p:nvSpPr>
        <p:spPr>
          <a:xfrm>
            <a:off x="7949184" y="4604358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0" name="Google Shape;850;p108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2 Bar Subtitle">
  <p:cSld name="1_2 Bar Subtitle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0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109"/>
          <p:cNvSpPr/>
          <p:nvPr>
            <p:ph idx="2" type="pic"/>
          </p:nvPr>
        </p:nvSpPr>
        <p:spPr>
          <a:xfrm>
            <a:off x="914400" y="1396999"/>
            <a:ext cx="5085589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54" name="Google Shape;854;p109"/>
          <p:cNvSpPr/>
          <p:nvPr>
            <p:ph idx="3" type="pic"/>
          </p:nvPr>
        </p:nvSpPr>
        <p:spPr>
          <a:xfrm>
            <a:off x="6192011" y="1396999"/>
            <a:ext cx="5085589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55" name="Google Shape;855;p109"/>
          <p:cNvSpPr txBox="1"/>
          <p:nvPr>
            <p:ph idx="1" type="body"/>
          </p:nvPr>
        </p:nvSpPr>
        <p:spPr>
          <a:xfrm>
            <a:off x="914400" y="4912134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6" name="Google Shape;856;p109"/>
          <p:cNvSpPr txBox="1"/>
          <p:nvPr>
            <p:ph idx="4" type="body"/>
          </p:nvPr>
        </p:nvSpPr>
        <p:spPr>
          <a:xfrm>
            <a:off x="6193536" y="4912134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7" name="Google Shape;857;p109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Bar">
  <p:cSld name="1_Two Bar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110"/>
          <p:cNvSpPr/>
          <p:nvPr>
            <p:ph idx="2" type="pic"/>
          </p:nvPr>
        </p:nvSpPr>
        <p:spPr>
          <a:xfrm>
            <a:off x="914400" y="1396999"/>
            <a:ext cx="5085589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1" name="Google Shape;861;p110"/>
          <p:cNvSpPr/>
          <p:nvPr>
            <p:ph idx="3" type="pic"/>
          </p:nvPr>
        </p:nvSpPr>
        <p:spPr>
          <a:xfrm>
            <a:off x="6192011" y="1396999"/>
            <a:ext cx="5085589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2" name="Google Shape;862;p110"/>
          <p:cNvSpPr txBox="1"/>
          <p:nvPr>
            <p:ph idx="1" type="body"/>
          </p:nvPr>
        </p:nvSpPr>
        <p:spPr>
          <a:xfrm>
            <a:off x="914400" y="4912134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3" name="Google Shape;863;p110"/>
          <p:cNvSpPr txBox="1"/>
          <p:nvPr>
            <p:ph idx="4" type="body"/>
          </p:nvPr>
        </p:nvSpPr>
        <p:spPr>
          <a:xfrm>
            <a:off x="6193536" y="4912134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 Subtitle">
  <p:cSld name="1_Comparison Sub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Open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914400" y="1462284"/>
            <a:ext cx="5082117" cy="307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533"/>
              </a:spcBef>
              <a:spcAft>
                <a:spcPts val="0"/>
              </a:spcAft>
              <a:buSzPts val="2667"/>
              <a:buNone/>
              <a:defRPr b="1" sz="2667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4pPr>
            <a:lvl5pPr indent="-228600" lvl="4" marL="22860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5pPr>
            <a:lvl6pPr indent="-228600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914400" y="1803370"/>
            <a:ext cx="5082117" cy="4368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64045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48" name="Google Shape;48;p30"/>
          <p:cNvSpPr txBox="1"/>
          <p:nvPr>
            <p:ph idx="3" type="body"/>
          </p:nvPr>
        </p:nvSpPr>
        <p:spPr>
          <a:xfrm>
            <a:off x="6193369" y="1462284"/>
            <a:ext cx="5084232" cy="307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533"/>
              </a:spcBef>
              <a:spcAft>
                <a:spcPts val="0"/>
              </a:spcAft>
              <a:buSzPts val="2667"/>
              <a:buNone/>
              <a:defRPr b="1" sz="2667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4pPr>
            <a:lvl5pPr indent="-228600" lvl="4" marL="22860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5pPr>
            <a:lvl6pPr indent="-228600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49" name="Google Shape;49;p30"/>
          <p:cNvSpPr txBox="1"/>
          <p:nvPr>
            <p:ph idx="4" type="body"/>
          </p:nvPr>
        </p:nvSpPr>
        <p:spPr>
          <a:xfrm>
            <a:off x="6193369" y="1803370"/>
            <a:ext cx="5084232" cy="4368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64045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50" name="Google Shape;50;p30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Bar Text">
  <p:cSld name="1_4 Bar Text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111"/>
          <p:cNvSpPr/>
          <p:nvPr>
            <p:ph idx="2" type="pic"/>
          </p:nvPr>
        </p:nvSpPr>
        <p:spPr>
          <a:xfrm>
            <a:off x="9144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7" name="Google Shape;867;p111"/>
          <p:cNvSpPr/>
          <p:nvPr>
            <p:ph idx="3" type="pic"/>
          </p:nvPr>
        </p:nvSpPr>
        <p:spPr>
          <a:xfrm>
            <a:off x="35560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8" name="Google Shape;868;p111"/>
          <p:cNvSpPr/>
          <p:nvPr>
            <p:ph idx="4" type="pic"/>
          </p:nvPr>
        </p:nvSpPr>
        <p:spPr>
          <a:xfrm>
            <a:off x="61976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9" name="Google Shape;869;p111"/>
          <p:cNvSpPr/>
          <p:nvPr>
            <p:ph idx="5" type="pic"/>
          </p:nvPr>
        </p:nvSpPr>
        <p:spPr>
          <a:xfrm>
            <a:off x="88392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70" name="Google Shape;870;p111"/>
          <p:cNvSpPr txBox="1"/>
          <p:nvPr>
            <p:ph idx="1" type="body"/>
          </p:nvPr>
        </p:nvSpPr>
        <p:spPr>
          <a:xfrm>
            <a:off x="914400" y="2982317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1" name="Google Shape;871;p111"/>
          <p:cNvSpPr txBox="1"/>
          <p:nvPr>
            <p:ph idx="6" type="body"/>
          </p:nvPr>
        </p:nvSpPr>
        <p:spPr>
          <a:xfrm>
            <a:off x="3554984" y="2982317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111"/>
          <p:cNvSpPr txBox="1"/>
          <p:nvPr>
            <p:ph idx="7" type="body"/>
          </p:nvPr>
        </p:nvSpPr>
        <p:spPr>
          <a:xfrm>
            <a:off x="6195568" y="2982317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3" name="Google Shape;873;p111"/>
          <p:cNvSpPr txBox="1"/>
          <p:nvPr>
            <p:ph idx="8" type="body"/>
          </p:nvPr>
        </p:nvSpPr>
        <p:spPr>
          <a:xfrm>
            <a:off x="8836152" y="2982317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4" name="Google Shape;874;p111"/>
          <p:cNvSpPr txBox="1"/>
          <p:nvPr>
            <p:ph idx="9" type="body"/>
          </p:nvPr>
        </p:nvSpPr>
        <p:spPr>
          <a:xfrm>
            <a:off x="914400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5" name="Google Shape;875;p111"/>
          <p:cNvSpPr txBox="1"/>
          <p:nvPr>
            <p:ph idx="13" type="body"/>
          </p:nvPr>
        </p:nvSpPr>
        <p:spPr>
          <a:xfrm>
            <a:off x="3554984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6" name="Google Shape;876;p111"/>
          <p:cNvSpPr txBox="1"/>
          <p:nvPr>
            <p:ph idx="14" type="body"/>
          </p:nvPr>
        </p:nvSpPr>
        <p:spPr>
          <a:xfrm>
            <a:off x="6195568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7" name="Google Shape;877;p111"/>
          <p:cNvSpPr txBox="1"/>
          <p:nvPr>
            <p:ph idx="15" type="body"/>
          </p:nvPr>
        </p:nvSpPr>
        <p:spPr>
          <a:xfrm>
            <a:off x="8836152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Bar Text Subtitle">
  <p:cSld name="1_4 Bar Text Subtitle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1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0" name="Google Shape;880;p112"/>
          <p:cNvSpPr/>
          <p:nvPr>
            <p:ph idx="2" type="pic"/>
          </p:nvPr>
        </p:nvSpPr>
        <p:spPr>
          <a:xfrm>
            <a:off x="9144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81" name="Google Shape;881;p112"/>
          <p:cNvSpPr/>
          <p:nvPr>
            <p:ph idx="3" type="pic"/>
          </p:nvPr>
        </p:nvSpPr>
        <p:spPr>
          <a:xfrm>
            <a:off x="35560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82" name="Google Shape;882;p112"/>
          <p:cNvSpPr/>
          <p:nvPr>
            <p:ph idx="4" type="pic"/>
          </p:nvPr>
        </p:nvSpPr>
        <p:spPr>
          <a:xfrm>
            <a:off x="61976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83" name="Google Shape;883;p112"/>
          <p:cNvSpPr/>
          <p:nvPr>
            <p:ph idx="5" type="pic"/>
          </p:nvPr>
        </p:nvSpPr>
        <p:spPr>
          <a:xfrm>
            <a:off x="88392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84" name="Google Shape;884;p112"/>
          <p:cNvSpPr txBox="1"/>
          <p:nvPr>
            <p:ph idx="1" type="body"/>
          </p:nvPr>
        </p:nvSpPr>
        <p:spPr>
          <a:xfrm>
            <a:off x="914400" y="2982317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5" name="Google Shape;885;p112"/>
          <p:cNvSpPr txBox="1"/>
          <p:nvPr>
            <p:ph idx="6" type="body"/>
          </p:nvPr>
        </p:nvSpPr>
        <p:spPr>
          <a:xfrm>
            <a:off x="3554984" y="2982317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6" name="Google Shape;886;p112"/>
          <p:cNvSpPr txBox="1"/>
          <p:nvPr>
            <p:ph idx="7" type="body"/>
          </p:nvPr>
        </p:nvSpPr>
        <p:spPr>
          <a:xfrm>
            <a:off x="6195568" y="2982317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7" name="Google Shape;887;p112"/>
          <p:cNvSpPr txBox="1"/>
          <p:nvPr>
            <p:ph idx="8" type="body"/>
          </p:nvPr>
        </p:nvSpPr>
        <p:spPr>
          <a:xfrm>
            <a:off x="8836152" y="2982317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8" name="Google Shape;888;p112"/>
          <p:cNvSpPr txBox="1"/>
          <p:nvPr>
            <p:ph idx="9" type="body"/>
          </p:nvPr>
        </p:nvSpPr>
        <p:spPr>
          <a:xfrm>
            <a:off x="914400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9" name="Google Shape;889;p112"/>
          <p:cNvSpPr txBox="1"/>
          <p:nvPr>
            <p:ph idx="13" type="body"/>
          </p:nvPr>
        </p:nvSpPr>
        <p:spPr>
          <a:xfrm>
            <a:off x="3554984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0" name="Google Shape;890;p112"/>
          <p:cNvSpPr txBox="1"/>
          <p:nvPr>
            <p:ph idx="14" type="body"/>
          </p:nvPr>
        </p:nvSpPr>
        <p:spPr>
          <a:xfrm>
            <a:off x="6195568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1" name="Google Shape;891;p112"/>
          <p:cNvSpPr txBox="1"/>
          <p:nvPr>
            <p:ph idx="15" type="body"/>
          </p:nvPr>
        </p:nvSpPr>
        <p:spPr>
          <a:xfrm>
            <a:off x="8836152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2" name="Google Shape;892;p112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Bar Text Subtitle">
  <p:cSld name="1_Three Bar Text Subtitle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1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113"/>
          <p:cNvSpPr/>
          <p:nvPr>
            <p:ph idx="2" type="pic"/>
          </p:nvPr>
        </p:nvSpPr>
        <p:spPr>
          <a:xfrm>
            <a:off x="914400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96" name="Google Shape;896;p113"/>
          <p:cNvSpPr/>
          <p:nvPr>
            <p:ph idx="3" type="pic"/>
          </p:nvPr>
        </p:nvSpPr>
        <p:spPr>
          <a:xfrm>
            <a:off x="4431792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97" name="Google Shape;897;p113"/>
          <p:cNvSpPr/>
          <p:nvPr>
            <p:ph idx="4" type="pic"/>
          </p:nvPr>
        </p:nvSpPr>
        <p:spPr>
          <a:xfrm>
            <a:off x="7949184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98" name="Google Shape;898;p113"/>
          <p:cNvSpPr txBox="1"/>
          <p:nvPr>
            <p:ph idx="1" type="body"/>
          </p:nvPr>
        </p:nvSpPr>
        <p:spPr>
          <a:xfrm>
            <a:off x="914400" y="2982317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9" name="Google Shape;899;p113"/>
          <p:cNvSpPr txBox="1"/>
          <p:nvPr>
            <p:ph idx="5" type="body"/>
          </p:nvPr>
        </p:nvSpPr>
        <p:spPr>
          <a:xfrm>
            <a:off x="4431792" y="2982317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0" name="Google Shape;900;p113"/>
          <p:cNvSpPr txBox="1"/>
          <p:nvPr>
            <p:ph idx="6" type="body"/>
          </p:nvPr>
        </p:nvSpPr>
        <p:spPr>
          <a:xfrm>
            <a:off x="7949184" y="2982317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1" name="Google Shape;901;p113"/>
          <p:cNvSpPr txBox="1"/>
          <p:nvPr>
            <p:ph idx="7" type="body"/>
          </p:nvPr>
        </p:nvSpPr>
        <p:spPr>
          <a:xfrm>
            <a:off x="914400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2" name="Google Shape;902;p113"/>
          <p:cNvSpPr txBox="1"/>
          <p:nvPr>
            <p:ph idx="8" type="body"/>
          </p:nvPr>
        </p:nvSpPr>
        <p:spPr>
          <a:xfrm>
            <a:off x="4431792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3" name="Google Shape;903;p113"/>
          <p:cNvSpPr txBox="1"/>
          <p:nvPr>
            <p:ph idx="9" type="body"/>
          </p:nvPr>
        </p:nvSpPr>
        <p:spPr>
          <a:xfrm>
            <a:off x="7949184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4" name="Google Shape;904;p113"/>
          <p:cNvSpPr txBox="1"/>
          <p:nvPr>
            <p:ph idx="1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Bar Text">
  <p:cSld name="1_Three Bar Text"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1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114"/>
          <p:cNvSpPr/>
          <p:nvPr>
            <p:ph idx="2" type="pic"/>
          </p:nvPr>
        </p:nvSpPr>
        <p:spPr>
          <a:xfrm>
            <a:off x="914400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08" name="Google Shape;908;p114"/>
          <p:cNvSpPr/>
          <p:nvPr>
            <p:ph idx="3" type="pic"/>
          </p:nvPr>
        </p:nvSpPr>
        <p:spPr>
          <a:xfrm>
            <a:off x="4431792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09" name="Google Shape;909;p114"/>
          <p:cNvSpPr/>
          <p:nvPr>
            <p:ph idx="4" type="pic"/>
          </p:nvPr>
        </p:nvSpPr>
        <p:spPr>
          <a:xfrm>
            <a:off x="7949184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10" name="Google Shape;910;p114"/>
          <p:cNvSpPr txBox="1"/>
          <p:nvPr>
            <p:ph idx="1" type="body"/>
          </p:nvPr>
        </p:nvSpPr>
        <p:spPr>
          <a:xfrm>
            <a:off x="914400" y="2982317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1" name="Google Shape;911;p114"/>
          <p:cNvSpPr txBox="1"/>
          <p:nvPr>
            <p:ph idx="5" type="body"/>
          </p:nvPr>
        </p:nvSpPr>
        <p:spPr>
          <a:xfrm>
            <a:off x="4431792" y="2982317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2" name="Google Shape;912;p114"/>
          <p:cNvSpPr txBox="1"/>
          <p:nvPr>
            <p:ph idx="6" type="body"/>
          </p:nvPr>
        </p:nvSpPr>
        <p:spPr>
          <a:xfrm>
            <a:off x="7949184" y="2982317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3" name="Google Shape;913;p114"/>
          <p:cNvSpPr txBox="1"/>
          <p:nvPr>
            <p:ph idx="7" type="body"/>
          </p:nvPr>
        </p:nvSpPr>
        <p:spPr>
          <a:xfrm>
            <a:off x="914400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4" name="Google Shape;914;p114"/>
          <p:cNvSpPr txBox="1"/>
          <p:nvPr>
            <p:ph idx="8" type="body"/>
          </p:nvPr>
        </p:nvSpPr>
        <p:spPr>
          <a:xfrm>
            <a:off x="4431792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5" name="Google Shape;915;p114"/>
          <p:cNvSpPr txBox="1"/>
          <p:nvPr>
            <p:ph idx="9" type="body"/>
          </p:nvPr>
        </p:nvSpPr>
        <p:spPr>
          <a:xfrm>
            <a:off x="7949184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Bar Text">
  <p:cSld name="1_Two Bar Text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1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115"/>
          <p:cNvSpPr/>
          <p:nvPr>
            <p:ph idx="2" type="pic"/>
          </p:nvPr>
        </p:nvSpPr>
        <p:spPr>
          <a:xfrm>
            <a:off x="914400" y="1397000"/>
            <a:ext cx="5085589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19" name="Google Shape;919;p115"/>
          <p:cNvSpPr/>
          <p:nvPr>
            <p:ph idx="3" type="pic"/>
          </p:nvPr>
        </p:nvSpPr>
        <p:spPr>
          <a:xfrm>
            <a:off x="6192011" y="1397000"/>
            <a:ext cx="5085589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20" name="Google Shape;920;p115"/>
          <p:cNvSpPr txBox="1"/>
          <p:nvPr>
            <p:ph idx="1" type="body"/>
          </p:nvPr>
        </p:nvSpPr>
        <p:spPr>
          <a:xfrm>
            <a:off x="914400" y="3290093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1" name="Google Shape;921;p115"/>
          <p:cNvSpPr txBox="1"/>
          <p:nvPr>
            <p:ph idx="4" type="body"/>
          </p:nvPr>
        </p:nvSpPr>
        <p:spPr>
          <a:xfrm>
            <a:off x="6193536" y="3290093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2" name="Google Shape;922;p115"/>
          <p:cNvSpPr txBox="1"/>
          <p:nvPr>
            <p:ph idx="5" type="body"/>
          </p:nvPr>
        </p:nvSpPr>
        <p:spPr>
          <a:xfrm>
            <a:off x="914400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3" name="Google Shape;923;p115"/>
          <p:cNvSpPr txBox="1"/>
          <p:nvPr>
            <p:ph idx="6" type="body"/>
          </p:nvPr>
        </p:nvSpPr>
        <p:spPr>
          <a:xfrm>
            <a:off x="6193536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Bar Text Subtitle">
  <p:cSld name="1_Two Bar Text Subtitle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1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6" name="Google Shape;926;p116"/>
          <p:cNvSpPr/>
          <p:nvPr>
            <p:ph idx="2" type="pic"/>
          </p:nvPr>
        </p:nvSpPr>
        <p:spPr>
          <a:xfrm>
            <a:off x="914400" y="1397000"/>
            <a:ext cx="5085589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27" name="Google Shape;927;p116"/>
          <p:cNvSpPr/>
          <p:nvPr>
            <p:ph idx="3" type="pic"/>
          </p:nvPr>
        </p:nvSpPr>
        <p:spPr>
          <a:xfrm>
            <a:off x="6192011" y="1397000"/>
            <a:ext cx="5085589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28" name="Google Shape;928;p116"/>
          <p:cNvSpPr txBox="1"/>
          <p:nvPr>
            <p:ph idx="1" type="body"/>
          </p:nvPr>
        </p:nvSpPr>
        <p:spPr>
          <a:xfrm>
            <a:off x="914400" y="3290093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9" name="Google Shape;929;p116"/>
          <p:cNvSpPr txBox="1"/>
          <p:nvPr>
            <p:ph idx="4" type="body"/>
          </p:nvPr>
        </p:nvSpPr>
        <p:spPr>
          <a:xfrm>
            <a:off x="6193536" y="3290093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0" name="Google Shape;930;p116"/>
          <p:cNvSpPr txBox="1"/>
          <p:nvPr>
            <p:ph idx="5" type="body"/>
          </p:nvPr>
        </p:nvSpPr>
        <p:spPr>
          <a:xfrm>
            <a:off x="914400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1" name="Google Shape;931;p116"/>
          <p:cNvSpPr txBox="1"/>
          <p:nvPr>
            <p:ph idx="6" type="body"/>
          </p:nvPr>
        </p:nvSpPr>
        <p:spPr>
          <a:xfrm>
            <a:off x="6193536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2" name="Google Shape;932;p116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2 team">
  <p:cSld name="1_12 team"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1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117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36" name="Google Shape;936;p117"/>
          <p:cNvSpPr txBox="1"/>
          <p:nvPr>
            <p:ph idx="1" type="body"/>
          </p:nvPr>
        </p:nvSpPr>
        <p:spPr>
          <a:xfrm>
            <a:off x="1637916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7" name="Google Shape;937;p117"/>
          <p:cNvSpPr/>
          <p:nvPr>
            <p:ph idx="3" type="pic"/>
          </p:nvPr>
        </p:nvSpPr>
        <p:spPr>
          <a:xfrm>
            <a:off x="3483710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38" name="Google Shape;938;p117"/>
          <p:cNvSpPr txBox="1"/>
          <p:nvPr>
            <p:ph idx="4" type="body"/>
          </p:nvPr>
        </p:nvSpPr>
        <p:spPr>
          <a:xfrm>
            <a:off x="4546239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9" name="Google Shape;939;p117"/>
          <p:cNvSpPr/>
          <p:nvPr>
            <p:ph idx="5" type="pic"/>
          </p:nvPr>
        </p:nvSpPr>
        <p:spPr>
          <a:xfrm>
            <a:off x="6392033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40" name="Google Shape;940;p117"/>
          <p:cNvSpPr txBox="1"/>
          <p:nvPr>
            <p:ph idx="6" type="body"/>
          </p:nvPr>
        </p:nvSpPr>
        <p:spPr>
          <a:xfrm>
            <a:off x="7454562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1" name="Google Shape;941;p117"/>
          <p:cNvSpPr/>
          <p:nvPr>
            <p:ph idx="7" type="pic"/>
          </p:nvPr>
        </p:nvSpPr>
        <p:spPr>
          <a:xfrm>
            <a:off x="9300356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42" name="Google Shape;942;p117"/>
          <p:cNvSpPr txBox="1"/>
          <p:nvPr>
            <p:ph idx="8" type="body"/>
          </p:nvPr>
        </p:nvSpPr>
        <p:spPr>
          <a:xfrm>
            <a:off x="10362885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3" name="Google Shape;943;p117"/>
          <p:cNvSpPr/>
          <p:nvPr>
            <p:ph idx="9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44" name="Google Shape;944;p117"/>
          <p:cNvSpPr txBox="1"/>
          <p:nvPr>
            <p:ph idx="13" type="body"/>
          </p:nvPr>
        </p:nvSpPr>
        <p:spPr>
          <a:xfrm>
            <a:off x="1637916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5" name="Google Shape;945;p117"/>
          <p:cNvSpPr/>
          <p:nvPr>
            <p:ph idx="14" type="pic"/>
          </p:nvPr>
        </p:nvSpPr>
        <p:spPr>
          <a:xfrm>
            <a:off x="3483710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46" name="Google Shape;946;p117"/>
          <p:cNvSpPr txBox="1"/>
          <p:nvPr>
            <p:ph idx="15" type="body"/>
          </p:nvPr>
        </p:nvSpPr>
        <p:spPr>
          <a:xfrm>
            <a:off x="4546239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7" name="Google Shape;947;p117"/>
          <p:cNvSpPr/>
          <p:nvPr>
            <p:ph idx="16" type="pic"/>
          </p:nvPr>
        </p:nvSpPr>
        <p:spPr>
          <a:xfrm>
            <a:off x="6392033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48" name="Google Shape;948;p117"/>
          <p:cNvSpPr txBox="1"/>
          <p:nvPr>
            <p:ph idx="17" type="body"/>
          </p:nvPr>
        </p:nvSpPr>
        <p:spPr>
          <a:xfrm>
            <a:off x="7454562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9" name="Google Shape;949;p117"/>
          <p:cNvSpPr/>
          <p:nvPr>
            <p:ph idx="18" type="pic"/>
          </p:nvPr>
        </p:nvSpPr>
        <p:spPr>
          <a:xfrm>
            <a:off x="9300356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50" name="Google Shape;950;p117"/>
          <p:cNvSpPr txBox="1"/>
          <p:nvPr>
            <p:ph idx="19" type="body"/>
          </p:nvPr>
        </p:nvSpPr>
        <p:spPr>
          <a:xfrm>
            <a:off x="10362885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1" name="Google Shape;951;p117"/>
          <p:cNvSpPr/>
          <p:nvPr>
            <p:ph idx="20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52" name="Google Shape;952;p117"/>
          <p:cNvSpPr txBox="1"/>
          <p:nvPr>
            <p:ph idx="21" type="body"/>
          </p:nvPr>
        </p:nvSpPr>
        <p:spPr>
          <a:xfrm>
            <a:off x="1637916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3" name="Google Shape;953;p117"/>
          <p:cNvSpPr/>
          <p:nvPr>
            <p:ph idx="22" type="pic"/>
          </p:nvPr>
        </p:nvSpPr>
        <p:spPr>
          <a:xfrm>
            <a:off x="3483710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54" name="Google Shape;954;p117"/>
          <p:cNvSpPr txBox="1"/>
          <p:nvPr>
            <p:ph idx="23" type="body"/>
          </p:nvPr>
        </p:nvSpPr>
        <p:spPr>
          <a:xfrm>
            <a:off x="4546239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5" name="Google Shape;955;p117"/>
          <p:cNvSpPr/>
          <p:nvPr>
            <p:ph idx="24" type="pic"/>
          </p:nvPr>
        </p:nvSpPr>
        <p:spPr>
          <a:xfrm>
            <a:off x="6392033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56" name="Google Shape;956;p117"/>
          <p:cNvSpPr txBox="1"/>
          <p:nvPr>
            <p:ph idx="25" type="body"/>
          </p:nvPr>
        </p:nvSpPr>
        <p:spPr>
          <a:xfrm>
            <a:off x="7454562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7" name="Google Shape;957;p117"/>
          <p:cNvSpPr/>
          <p:nvPr>
            <p:ph idx="26" type="pic"/>
          </p:nvPr>
        </p:nvSpPr>
        <p:spPr>
          <a:xfrm>
            <a:off x="9300356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58" name="Google Shape;958;p117"/>
          <p:cNvSpPr txBox="1"/>
          <p:nvPr>
            <p:ph idx="27" type="body"/>
          </p:nvPr>
        </p:nvSpPr>
        <p:spPr>
          <a:xfrm>
            <a:off x="10362885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2 team subtitle">
  <p:cSld name="1_12 team subtitle"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1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118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62" name="Google Shape;962;p118"/>
          <p:cNvSpPr txBox="1"/>
          <p:nvPr>
            <p:ph idx="1" type="body"/>
          </p:nvPr>
        </p:nvSpPr>
        <p:spPr>
          <a:xfrm>
            <a:off x="1637916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3" name="Google Shape;963;p118"/>
          <p:cNvSpPr/>
          <p:nvPr>
            <p:ph idx="3" type="pic"/>
          </p:nvPr>
        </p:nvSpPr>
        <p:spPr>
          <a:xfrm>
            <a:off x="3483710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64" name="Google Shape;964;p118"/>
          <p:cNvSpPr txBox="1"/>
          <p:nvPr>
            <p:ph idx="4" type="body"/>
          </p:nvPr>
        </p:nvSpPr>
        <p:spPr>
          <a:xfrm>
            <a:off x="4546239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5" name="Google Shape;965;p118"/>
          <p:cNvSpPr/>
          <p:nvPr>
            <p:ph idx="5" type="pic"/>
          </p:nvPr>
        </p:nvSpPr>
        <p:spPr>
          <a:xfrm>
            <a:off x="6392033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66" name="Google Shape;966;p118"/>
          <p:cNvSpPr txBox="1"/>
          <p:nvPr>
            <p:ph idx="6" type="body"/>
          </p:nvPr>
        </p:nvSpPr>
        <p:spPr>
          <a:xfrm>
            <a:off x="7454562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7" name="Google Shape;967;p118"/>
          <p:cNvSpPr/>
          <p:nvPr>
            <p:ph idx="7" type="pic"/>
          </p:nvPr>
        </p:nvSpPr>
        <p:spPr>
          <a:xfrm>
            <a:off x="9300356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68" name="Google Shape;968;p118"/>
          <p:cNvSpPr txBox="1"/>
          <p:nvPr>
            <p:ph idx="8" type="body"/>
          </p:nvPr>
        </p:nvSpPr>
        <p:spPr>
          <a:xfrm>
            <a:off x="10362885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9" name="Google Shape;969;p118"/>
          <p:cNvSpPr/>
          <p:nvPr>
            <p:ph idx="9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70" name="Google Shape;970;p118"/>
          <p:cNvSpPr txBox="1"/>
          <p:nvPr>
            <p:ph idx="13" type="body"/>
          </p:nvPr>
        </p:nvSpPr>
        <p:spPr>
          <a:xfrm>
            <a:off x="1637916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1" name="Google Shape;971;p118"/>
          <p:cNvSpPr/>
          <p:nvPr>
            <p:ph idx="14" type="pic"/>
          </p:nvPr>
        </p:nvSpPr>
        <p:spPr>
          <a:xfrm>
            <a:off x="3483710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72" name="Google Shape;972;p118"/>
          <p:cNvSpPr txBox="1"/>
          <p:nvPr>
            <p:ph idx="15" type="body"/>
          </p:nvPr>
        </p:nvSpPr>
        <p:spPr>
          <a:xfrm>
            <a:off x="4546239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3" name="Google Shape;973;p118"/>
          <p:cNvSpPr/>
          <p:nvPr>
            <p:ph idx="16" type="pic"/>
          </p:nvPr>
        </p:nvSpPr>
        <p:spPr>
          <a:xfrm>
            <a:off x="6392033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74" name="Google Shape;974;p118"/>
          <p:cNvSpPr txBox="1"/>
          <p:nvPr>
            <p:ph idx="17" type="body"/>
          </p:nvPr>
        </p:nvSpPr>
        <p:spPr>
          <a:xfrm>
            <a:off x="7454562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5" name="Google Shape;975;p118"/>
          <p:cNvSpPr/>
          <p:nvPr>
            <p:ph idx="18" type="pic"/>
          </p:nvPr>
        </p:nvSpPr>
        <p:spPr>
          <a:xfrm>
            <a:off x="9300356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76" name="Google Shape;976;p118"/>
          <p:cNvSpPr txBox="1"/>
          <p:nvPr>
            <p:ph idx="19" type="body"/>
          </p:nvPr>
        </p:nvSpPr>
        <p:spPr>
          <a:xfrm>
            <a:off x="10362885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7" name="Google Shape;977;p118"/>
          <p:cNvSpPr/>
          <p:nvPr>
            <p:ph idx="20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78" name="Google Shape;978;p118"/>
          <p:cNvSpPr txBox="1"/>
          <p:nvPr>
            <p:ph idx="21" type="body"/>
          </p:nvPr>
        </p:nvSpPr>
        <p:spPr>
          <a:xfrm>
            <a:off x="1637916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9" name="Google Shape;979;p118"/>
          <p:cNvSpPr/>
          <p:nvPr>
            <p:ph idx="22" type="pic"/>
          </p:nvPr>
        </p:nvSpPr>
        <p:spPr>
          <a:xfrm>
            <a:off x="3483710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80" name="Google Shape;980;p118"/>
          <p:cNvSpPr txBox="1"/>
          <p:nvPr>
            <p:ph idx="23" type="body"/>
          </p:nvPr>
        </p:nvSpPr>
        <p:spPr>
          <a:xfrm>
            <a:off x="4546239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1" name="Google Shape;981;p118"/>
          <p:cNvSpPr/>
          <p:nvPr>
            <p:ph idx="24" type="pic"/>
          </p:nvPr>
        </p:nvSpPr>
        <p:spPr>
          <a:xfrm>
            <a:off x="6392033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82" name="Google Shape;982;p118"/>
          <p:cNvSpPr txBox="1"/>
          <p:nvPr>
            <p:ph idx="25" type="body"/>
          </p:nvPr>
        </p:nvSpPr>
        <p:spPr>
          <a:xfrm>
            <a:off x="7454562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3" name="Google Shape;983;p118"/>
          <p:cNvSpPr/>
          <p:nvPr>
            <p:ph idx="26" type="pic"/>
          </p:nvPr>
        </p:nvSpPr>
        <p:spPr>
          <a:xfrm>
            <a:off x="9300356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84" name="Google Shape;984;p118"/>
          <p:cNvSpPr txBox="1"/>
          <p:nvPr>
            <p:ph idx="27" type="body"/>
          </p:nvPr>
        </p:nvSpPr>
        <p:spPr>
          <a:xfrm>
            <a:off x="10362885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5" name="Google Shape;985;p118"/>
          <p:cNvSpPr txBox="1"/>
          <p:nvPr>
            <p:ph idx="28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9 Team Subtitle">
  <p:cSld name="1_9 Team Subtitle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1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19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89" name="Google Shape;989;p119"/>
          <p:cNvSpPr txBox="1"/>
          <p:nvPr>
            <p:ph idx="1" type="body"/>
          </p:nvPr>
        </p:nvSpPr>
        <p:spPr>
          <a:xfrm>
            <a:off x="1637916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0" name="Google Shape;990;p119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91" name="Google Shape;991;p119"/>
          <p:cNvSpPr txBox="1"/>
          <p:nvPr>
            <p:ph idx="4" type="body"/>
          </p:nvPr>
        </p:nvSpPr>
        <p:spPr>
          <a:xfrm>
            <a:off x="5426633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2" name="Google Shape;992;p119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93" name="Google Shape;993;p119"/>
          <p:cNvSpPr txBox="1"/>
          <p:nvPr>
            <p:ph idx="6" type="body"/>
          </p:nvPr>
        </p:nvSpPr>
        <p:spPr>
          <a:xfrm>
            <a:off x="9215349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4" name="Google Shape;994;p119"/>
          <p:cNvSpPr/>
          <p:nvPr>
            <p:ph idx="7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95" name="Google Shape;995;p119"/>
          <p:cNvSpPr txBox="1"/>
          <p:nvPr>
            <p:ph idx="8" type="body"/>
          </p:nvPr>
        </p:nvSpPr>
        <p:spPr>
          <a:xfrm>
            <a:off x="1637916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6" name="Google Shape;996;p119"/>
          <p:cNvSpPr/>
          <p:nvPr>
            <p:ph idx="9" type="pic"/>
          </p:nvPr>
        </p:nvSpPr>
        <p:spPr>
          <a:xfrm>
            <a:off x="4360325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97" name="Google Shape;997;p119"/>
          <p:cNvSpPr txBox="1"/>
          <p:nvPr>
            <p:ph idx="13" type="body"/>
          </p:nvPr>
        </p:nvSpPr>
        <p:spPr>
          <a:xfrm>
            <a:off x="5426633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8" name="Google Shape;998;p119"/>
          <p:cNvSpPr/>
          <p:nvPr>
            <p:ph idx="14" type="pic"/>
          </p:nvPr>
        </p:nvSpPr>
        <p:spPr>
          <a:xfrm>
            <a:off x="8145262" y="315354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99" name="Google Shape;999;p119"/>
          <p:cNvSpPr txBox="1"/>
          <p:nvPr>
            <p:ph idx="15" type="body"/>
          </p:nvPr>
        </p:nvSpPr>
        <p:spPr>
          <a:xfrm>
            <a:off x="9215349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0" name="Google Shape;1000;p119"/>
          <p:cNvSpPr/>
          <p:nvPr>
            <p:ph idx="16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01" name="Google Shape;1001;p119"/>
          <p:cNvSpPr txBox="1"/>
          <p:nvPr>
            <p:ph idx="17" type="body"/>
          </p:nvPr>
        </p:nvSpPr>
        <p:spPr>
          <a:xfrm>
            <a:off x="1637916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2" name="Google Shape;1002;p119"/>
          <p:cNvSpPr/>
          <p:nvPr>
            <p:ph idx="18" type="pic"/>
          </p:nvPr>
        </p:nvSpPr>
        <p:spPr>
          <a:xfrm>
            <a:off x="4360325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03" name="Google Shape;1003;p119"/>
          <p:cNvSpPr txBox="1"/>
          <p:nvPr>
            <p:ph idx="19" type="body"/>
          </p:nvPr>
        </p:nvSpPr>
        <p:spPr>
          <a:xfrm>
            <a:off x="5426633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4" name="Google Shape;1004;p119"/>
          <p:cNvSpPr/>
          <p:nvPr>
            <p:ph idx="20" type="pic"/>
          </p:nvPr>
        </p:nvSpPr>
        <p:spPr>
          <a:xfrm>
            <a:off x="8145262" y="4667304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05" name="Google Shape;1005;p119"/>
          <p:cNvSpPr txBox="1"/>
          <p:nvPr>
            <p:ph idx="21" type="body"/>
          </p:nvPr>
        </p:nvSpPr>
        <p:spPr>
          <a:xfrm>
            <a:off x="9215349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6" name="Google Shape;1006;p119"/>
          <p:cNvSpPr txBox="1"/>
          <p:nvPr>
            <p:ph idx="22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9 Team ">
  <p:cSld name="1_9 Team "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2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9" name="Google Shape;1009;p120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10" name="Google Shape;1010;p120"/>
          <p:cNvSpPr txBox="1"/>
          <p:nvPr>
            <p:ph idx="1" type="body"/>
          </p:nvPr>
        </p:nvSpPr>
        <p:spPr>
          <a:xfrm>
            <a:off x="1637916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1" name="Google Shape;1011;p120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12" name="Google Shape;1012;p120"/>
          <p:cNvSpPr txBox="1"/>
          <p:nvPr>
            <p:ph idx="4" type="body"/>
          </p:nvPr>
        </p:nvSpPr>
        <p:spPr>
          <a:xfrm>
            <a:off x="5426633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3" name="Google Shape;1013;p120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14" name="Google Shape;1014;p120"/>
          <p:cNvSpPr txBox="1"/>
          <p:nvPr>
            <p:ph idx="6" type="body"/>
          </p:nvPr>
        </p:nvSpPr>
        <p:spPr>
          <a:xfrm>
            <a:off x="9215349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5" name="Google Shape;1015;p120"/>
          <p:cNvSpPr/>
          <p:nvPr>
            <p:ph idx="7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16" name="Google Shape;1016;p120"/>
          <p:cNvSpPr txBox="1"/>
          <p:nvPr>
            <p:ph idx="8" type="body"/>
          </p:nvPr>
        </p:nvSpPr>
        <p:spPr>
          <a:xfrm>
            <a:off x="1637916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7" name="Google Shape;1017;p120"/>
          <p:cNvSpPr/>
          <p:nvPr>
            <p:ph idx="9" type="pic"/>
          </p:nvPr>
        </p:nvSpPr>
        <p:spPr>
          <a:xfrm>
            <a:off x="4360325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18" name="Google Shape;1018;p120"/>
          <p:cNvSpPr txBox="1"/>
          <p:nvPr>
            <p:ph idx="13" type="body"/>
          </p:nvPr>
        </p:nvSpPr>
        <p:spPr>
          <a:xfrm>
            <a:off x="5426633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9" name="Google Shape;1019;p120"/>
          <p:cNvSpPr/>
          <p:nvPr>
            <p:ph idx="14" type="pic"/>
          </p:nvPr>
        </p:nvSpPr>
        <p:spPr>
          <a:xfrm>
            <a:off x="8145262" y="315354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20" name="Google Shape;1020;p120"/>
          <p:cNvSpPr txBox="1"/>
          <p:nvPr>
            <p:ph idx="15" type="body"/>
          </p:nvPr>
        </p:nvSpPr>
        <p:spPr>
          <a:xfrm>
            <a:off x="9215349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1" name="Google Shape;1021;p120"/>
          <p:cNvSpPr/>
          <p:nvPr>
            <p:ph idx="16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22" name="Google Shape;1022;p120"/>
          <p:cNvSpPr txBox="1"/>
          <p:nvPr>
            <p:ph idx="17" type="body"/>
          </p:nvPr>
        </p:nvSpPr>
        <p:spPr>
          <a:xfrm>
            <a:off x="1637916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3" name="Google Shape;1023;p120"/>
          <p:cNvSpPr/>
          <p:nvPr>
            <p:ph idx="18" type="pic"/>
          </p:nvPr>
        </p:nvSpPr>
        <p:spPr>
          <a:xfrm>
            <a:off x="4360325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24" name="Google Shape;1024;p120"/>
          <p:cNvSpPr txBox="1"/>
          <p:nvPr>
            <p:ph idx="19" type="body"/>
          </p:nvPr>
        </p:nvSpPr>
        <p:spPr>
          <a:xfrm>
            <a:off x="5426633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5" name="Google Shape;1025;p120"/>
          <p:cNvSpPr/>
          <p:nvPr>
            <p:ph idx="20" type="pic"/>
          </p:nvPr>
        </p:nvSpPr>
        <p:spPr>
          <a:xfrm>
            <a:off x="8145262" y="4667304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26" name="Google Shape;1026;p120"/>
          <p:cNvSpPr txBox="1"/>
          <p:nvPr>
            <p:ph idx="21" type="body"/>
          </p:nvPr>
        </p:nvSpPr>
        <p:spPr>
          <a:xfrm>
            <a:off x="9215349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9" Type="http://schemas.openxmlformats.org/officeDocument/2006/relationships/theme" Target="../theme/theme2.xml"/><Relationship Id="rId108" Type="http://schemas.openxmlformats.org/officeDocument/2006/relationships/slideLayout" Target="../slideLayouts/slideLayout108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1.xml"/><Relationship Id="rId9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.xml"/><Relationship Id="rId9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9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69" Type="http://schemas.openxmlformats.org/officeDocument/2006/relationships/slideLayout" Target="../slideLayouts/slideLayout6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Open Sans Light"/>
              <a:buNone/>
              <a:defRPr b="0" i="0" sz="2800" u="none" cap="none" strike="noStrike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"/>
          <p:cNvSpPr txBox="1"/>
          <p:nvPr>
            <p:ph type="ctrTitle"/>
          </p:nvPr>
        </p:nvSpPr>
        <p:spPr>
          <a:xfrm>
            <a:off x="914400" y="1556792"/>
            <a:ext cx="10363200" cy="24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 Light"/>
              <a:buNone/>
            </a:pP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Multiple Linear Regression</a:t>
            </a:r>
            <a:br>
              <a:rPr lang="en-US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Multicollinearity Problem and Normality of Errors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 </a:t>
            </a:r>
            <a:br>
              <a:rPr lang="en-US"/>
            </a:b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/>
              <a:t>Correlation Matrix</a:t>
            </a:r>
            <a:endParaRPr/>
          </a:p>
        </p:txBody>
      </p:sp>
      <p:pic>
        <p:nvPicPr>
          <p:cNvPr id="1243" name="Google Shape;1243;p10"/>
          <p:cNvPicPr preferRelativeResize="0"/>
          <p:nvPr/>
        </p:nvPicPr>
        <p:blipFill rotWithShape="1">
          <a:blip r:embed="rId3">
            <a:alphaModFix/>
          </a:blip>
          <a:srcRect b="6249" l="826" r="45491" t="20297"/>
          <a:stretch/>
        </p:blipFill>
        <p:spPr>
          <a:xfrm>
            <a:off x="2351584" y="1650966"/>
            <a:ext cx="5976664" cy="382218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1244" name="Google Shape;1244;p10"/>
          <p:cNvGrpSpPr/>
          <p:nvPr/>
        </p:nvGrpSpPr>
        <p:grpSpPr>
          <a:xfrm>
            <a:off x="2351584" y="1275452"/>
            <a:ext cx="7416824" cy="5465917"/>
            <a:chOff x="2351584" y="1275452"/>
            <a:chExt cx="7416824" cy="5465917"/>
          </a:xfrm>
        </p:grpSpPr>
        <p:sp>
          <p:nvSpPr>
            <p:cNvPr id="1245" name="Google Shape;1245;p10"/>
            <p:cNvSpPr/>
            <p:nvPr/>
          </p:nvSpPr>
          <p:spPr>
            <a:xfrm>
              <a:off x="2351584" y="5541040"/>
              <a:ext cx="7416824" cy="120032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Interpretation :</a:t>
              </a:r>
              <a:r>
                <a:rPr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  <a:p>
              <a:pPr indent="-9144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40"/>
                <a:buFont typeface="Noto Sans Symbols"/>
                <a:buChar char="⮚"/>
              </a:pPr>
              <a:r>
                <a:rPr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The independent variables have high positive correlation among themselves . </a:t>
              </a:r>
              <a:endParaRPr/>
            </a:p>
          </p:txBody>
        </p:sp>
        <p:sp>
          <p:nvSpPr>
            <p:cNvPr id="1246" name="Google Shape;1246;p10"/>
            <p:cNvSpPr/>
            <p:nvPr/>
          </p:nvSpPr>
          <p:spPr>
            <a:xfrm>
              <a:off x="2351585" y="1275452"/>
              <a:ext cx="25818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 Output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1" name="Google Shape;1251;p11"/>
          <p:cNvGraphicFramePr/>
          <p:nvPr/>
        </p:nvGraphicFramePr>
        <p:xfrm>
          <a:off x="2135559" y="304747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{F86106BB-3CD5-4983-9AA3-4791F09C17A6}</a:tableStyleId>
              </a:tblPr>
              <a:tblGrid>
                <a:gridCol w="7971850"/>
              </a:tblGrid>
              <a:tr h="61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library(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vif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2" name="Google Shape;1252;p11"/>
          <p:cNvGraphicFramePr/>
          <p:nvPr/>
        </p:nvGraphicFramePr>
        <p:xfrm>
          <a:off x="2135559" y="196327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{F86106BB-3CD5-4983-9AA3-4791F09C17A6}</a:tableStyleId>
              </a:tblPr>
              <a:tblGrid>
                <a:gridCol w="7971850"/>
              </a:tblGrid>
              <a:tr h="61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model&lt;-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lm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(RESALE.PRICE ~ ENGINE.SIZE +HORSE.POWER +WEIGHT+ YEARS,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=cardata)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53" name="Google Shape;1253;p11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/>
              <a:t>Detecting Multicollinearity in R</a:t>
            </a:r>
            <a:endParaRPr/>
          </a:p>
        </p:txBody>
      </p:sp>
      <p:sp>
        <p:nvSpPr>
          <p:cNvPr id="1254" name="Google Shape;1254;p11"/>
          <p:cNvSpPr/>
          <p:nvPr/>
        </p:nvSpPr>
        <p:spPr>
          <a:xfrm>
            <a:off x="2074026" y="1583575"/>
            <a:ext cx="79843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#Fitting Linear Model</a:t>
            </a:r>
            <a:endParaRPr/>
          </a:p>
        </p:txBody>
      </p:sp>
      <p:sp>
        <p:nvSpPr>
          <p:cNvPr id="1255" name="Google Shape;1255;p11"/>
          <p:cNvSpPr/>
          <p:nvPr/>
        </p:nvSpPr>
        <p:spPr>
          <a:xfrm>
            <a:off x="2086316" y="2708920"/>
            <a:ext cx="31021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#Variance Inflation Factor</a:t>
            </a:r>
            <a:endParaRPr/>
          </a:p>
        </p:txBody>
      </p:sp>
      <p:grpSp>
        <p:nvGrpSpPr>
          <p:cNvPr id="1256" name="Google Shape;1256;p11"/>
          <p:cNvGrpSpPr/>
          <p:nvPr/>
        </p:nvGrpSpPr>
        <p:grpSpPr>
          <a:xfrm>
            <a:off x="2135560" y="4221088"/>
            <a:ext cx="7971839" cy="1920410"/>
            <a:chOff x="2135560" y="4221088"/>
            <a:chExt cx="7971839" cy="1920410"/>
          </a:xfrm>
        </p:grpSpPr>
        <p:pic>
          <p:nvPicPr>
            <p:cNvPr id="1257" name="Google Shape;1257;p11"/>
            <p:cNvPicPr preferRelativeResize="0"/>
            <p:nvPr/>
          </p:nvPicPr>
          <p:blipFill rotWithShape="1">
            <a:blip r:embed="rId3">
              <a:alphaModFix/>
            </a:blip>
            <a:srcRect b="30219" l="55062" r="14499" t="66499"/>
            <a:stretch/>
          </p:blipFill>
          <p:spPr>
            <a:xfrm>
              <a:off x="2135560" y="4221088"/>
              <a:ext cx="6696744" cy="432048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1258" name="Google Shape;1258;p11"/>
            <p:cNvSpPr/>
            <p:nvPr/>
          </p:nvSpPr>
          <p:spPr>
            <a:xfrm>
              <a:off x="2135560" y="4941169"/>
              <a:ext cx="7971839" cy="120032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807E84"/>
                  </a:solidFill>
                  <a:latin typeface="Arial"/>
                  <a:ea typeface="Arial"/>
                  <a:cs typeface="Arial"/>
                  <a:sym typeface="Arial"/>
                </a:rPr>
                <a:t>Interpretation</a:t>
              </a:r>
              <a:endParaRPr b="1" sz="2200">
                <a:solidFill>
                  <a:srgbClr val="807E84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807E84"/>
                  </a:solidFill>
                  <a:latin typeface="Arial"/>
                  <a:ea typeface="Arial"/>
                  <a:cs typeface="Arial"/>
                  <a:sym typeface="Arial"/>
                </a:rPr>
                <a:t>VIF values for all the variables are greater than 5, hence we can conclude that there exist Multicollinearity between the independent variables.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9" name="Google Shape;1259;p11"/>
          <p:cNvSpPr/>
          <p:nvPr/>
        </p:nvSpPr>
        <p:spPr>
          <a:xfrm>
            <a:off x="2063553" y="3802975"/>
            <a:ext cx="25818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Output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2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/>
              <a:t> Normality of Errors</a:t>
            </a:r>
            <a:endParaRPr/>
          </a:p>
        </p:txBody>
      </p:sp>
      <p:sp>
        <p:nvSpPr>
          <p:cNvPr id="1265" name="Google Shape;1265;p12"/>
          <p:cNvSpPr txBox="1"/>
          <p:nvPr/>
        </p:nvSpPr>
        <p:spPr>
          <a:xfrm>
            <a:off x="2279576" y="1700808"/>
            <a:ext cx="7560840" cy="2916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 errors in Multiple Linear Regression are assumed to follow Normal Distribution.</a:t>
            </a:r>
            <a:endParaRPr/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If Normality of Errors is not true then statistical tests and associated P values based on F and t distribution are not reliable. </a:t>
            </a:r>
            <a:endParaRPr/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3"/>
          <p:cNvSpPr txBox="1"/>
          <p:nvPr>
            <p:ph type="title"/>
          </p:nvPr>
        </p:nvSpPr>
        <p:spPr>
          <a:xfrm>
            <a:off x="2355274" y="129922"/>
            <a:ext cx="7481455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Open Sans Light"/>
              <a:buNone/>
            </a:pPr>
            <a:r>
              <a:rPr b="1" lang="en-US" sz="3100"/>
              <a:t> Residual Analysis </a:t>
            </a:r>
            <a:endParaRPr/>
          </a:p>
        </p:txBody>
      </p:sp>
      <p:sp>
        <p:nvSpPr>
          <p:cNvPr id="1271" name="Google Shape;1271;p13"/>
          <p:cNvSpPr/>
          <p:nvPr/>
        </p:nvSpPr>
        <p:spPr>
          <a:xfrm>
            <a:off x="2243667" y="4684960"/>
            <a:ext cx="2236931" cy="840319"/>
          </a:xfrm>
          <a:custGeom>
            <a:rect b="b" l="l" r="r" t="t"/>
            <a:pathLst>
              <a:path extrusionOk="0" h="1118465" w="2236931">
                <a:moveTo>
                  <a:pt x="0" y="111847"/>
                </a:moveTo>
                <a:cubicBezTo>
                  <a:pt x="0" y="50076"/>
                  <a:pt x="50076" y="0"/>
                  <a:pt x="111847" y="0"/>
                </a:cubicBezTo>
                <a:lnTo>
                  <a:pt x="2125085" y="0"/>
                </a:lnTo>
                <a:cubicBezTo>
                  <a:pt x="2186856" y="0"/>
                  <a:pt x="2236932" y="50076"/>
                  <a:pt x="2236932" y="111847"/>
                </a:cubicBezTo>
                <a:cubicBezTo>
                  <a:pt x="2236932" y="410104"/>
                  <a:pt x="2236931" y="708362"/>
                  <a:pt x="2236931" y="1006619"/>
                </a:cubicBezTo>
                <a:cubicBezTo>
                  <a:pt x="2236931" y="1068390"/>
                  <a:pt x="2186855" y="1118466"/>
                  <a:pt x="2125084" y="1118466"/>
                </a:cubicBezTo>
                <a:lnTo>
                  <a:pt x="111847" y="1118465"/>
                </a:lnTo>
                <a:cubicBezTo>
                  <a:pt x="50076" y="1118465"/>
                  <a:pt x="0" y="1068389"/>
                  <a:pt x="0" y="1006618"/>
                </a:cubicBezTo>
                <a:lnTo>
                  <a:pt x="0" y="111847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rgbClr val="A9A9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450" lIns="45450" spcFirstLastPara="1" rIns="45450" wrap="square" tIns="45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Residual Analysis</a:t>
            </a:r>
            <a:endParaRPr/>
          </a:p>
        </p:txBody>
      </p:sp>
      <p:sp>
        <p:nvSpPr>
          <p:cNvPr id="1272" name="Google Shape;1272;p13"/>
          <p:cNvSpPr/>
          <p:nvPr/>
        </p:nvSpPr>
        <p:spPr>
          <a:xfrm>
            <a:off x="5385184" y="3733800"/>
            <a:ext cx="2460624" cy="631344"/>
          </a:xfrm>
          <a:custGeom>
            <a:rect b="b" l="l" r="r" t="t"/>
            <a:pathLst>
              <a:path extrusionOk="0" h="1118465" w="2236931">
                <a:moveTo>
                  <a:pt x="0" y="111847"/>
                </a:moveTo>
                <a:cubicBezTo>
                  <a:pt x="0" y="50076"/>
                  <a:pt x="50076" y="0"/>
                  <a:pt x="111847" y="0"/>
                </a:cubicBezTo>
                <a:lnTo>
                  <a:pt x="2125085" y="0"/>
                </a:lnTo>
                <a:cubicBezTo>
                  <a:pt x="2186856" y="0"/>
                  <a:pt x="2236932" y="50076"/>
                  <a:pt x="2236932" y="111847"/>
                </a:cubicBezTo>
                <a:cubicBezTo>
                  <a:pt x="2236932" y="410104"/>
                  <a:pt x="2236931" y="708362"/>
                  <a:pt x="2236931" y="1006619"/>
                </a:cubicBezTo>
                <a:cubicBezTo>
                  <a:pt x="2236931" y="1068390"/>
                  <a:pt x="2186855" y="1118466"/>
                  <a:pt x="2125084" y="1118466"/>
                </a:cubicBezTo>
                <a:lnTo>
                  <a:pt x="111847" y="1118465"/>
                </a:lnTo>
                <a:cubicBezTo>
                  <a:pt x="50076" y="1118465"/>
                  <a:pt x="0" y="1068389"/>
                  <a:pt x="0" y="1006618"/>
                </a:cubicBezTo>
                <a:lnTo>
                  <a:pt x="0" y="111847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450" lIns="45450" spcFirstLastPara="1" rIns="45450" wrap="square" tIns="45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Residuals v/s Predicted Plot</a:t>
            </a:r>
            <a:endParaRPr/>
          </a:p>
        </p:txBody>
      </p:sp>
      <p:sp>
        <p:nvSpPr>
          <p:cNvPr id="1273" name="Google Shape;1273;p13"/>
          <p:cNvSpPr/>
          <p:nvPr/>
        </p:nvSpPr>
        <p:spPr>
          <a:xfrm>
            <a:off x="5385184" y="5180473"/>
            <a:ext cx="2460624" cy="631344"/>
          </a:xfrm>
          <a:custGeom>
            <a:rect b="b" l="l" r="r" t="t"/>
            <a:pathLst>
              <a:path extrusionOk="0" h="1118465" w="2236931">
                <a:moveTo>
                  <a:pt x="0" y="111847"/>
                </a:moveTo>
                <a:cubicBezTo>
                  <a:pt x="0" y="50076"/>
                  <a:pt x="50076" y="0"/>
                  <a:pt x="111847" y="0"/>
                </a:cubicBezTo>
                <a:lnTo>
                  <a:pt x="2125085" y="0"/>
                </a:lnTo>
                <a:cubicBezTo>
                  <a:pt x="2186856" y="0"/>
                  <a:pt x="2236932" y="50076"/>
                  <a:pt x="2236932" y="111847"/>
                </a:cubicBezTo>
                <a:cubicBezTo>
                  <a:pt x="2236932" y="410104"/>
                  <a:pt x="2236931" y="708362"/>
                  <a:pt x="2236931" y="1006619"/>
                </a:cubicBezTo>
                <a:cubicBezTo>
                  <a:pt x="2236931" y="1068390"/>
                  <a:pt x="2186855" y="1118466"/>
                  <a:pt x="2125084" y="1118466"/>
                </a:cubicBezTo>
                <a:lnTo>
                  <a:pt x="111847" y="1118465"/>
                </a:lnTo>
                <a:cubicBezTo>
                  <a:pt x="50076" y="1118465"/>
                  <a:pt x="0" y="1068389"/>
                  <a:pt x="0" y="1006618"/>
                </a:cubicBezTo>
                <a:lnTo>
                  <a:pt x="0" y="111847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rgbClr val="A9A9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450" lIns="45450" spcFirstLastPara="1" rIns="45450" wrap="square" tIns="45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Shapiro Wilk Test</a:t>
            </a:r>
            <a:endParaRPr/>
          </a:p>
        </p:txBody>
      </p:sp>
      <p:sp>
        <p:nvSpPr>
          <p:cNvPr id="1274" name="Google Shape;1274;p13"/>
          <p:cNvSpPr/>
          <p:nvPr/>
        </p:nvSpPr>
        <p:spPr>
          <a:xfrm>
            <a:off x="5385184" y="5921856"/>
            <a:ext cx="2460624" cy="631344"/>
          </a:xfrm>
          <a:custGeom>
            <a:rect b="b" l="l" r="r" t="t"/>
            <a:pathLst>
              <a:path extrusionOk="0" h="1118465" w="2236931">
                <a:moveTo>
                  <a:pt x="0" y="111847"/>
                </a:moveTo>
                <a:cubicBezTo>
                  <a:pt x="0" y="50076"/>
                  <a:pt x="50076" y="0"/>
                  <a:pt x="111847" y="0"/>
                </a:cubicBezTo>
                <a:lnTo>
                  <a:pt x="2125085" y="0"/>
                </a:lnTo>
                <a:cubicBezTo>
                  <a:pt x="2186856" y="0"/>
                  <a:pt x="2236932" y="50076"/>
                  <a:pt x="2236932" y="111847"/>
                </a:cubicBezTo>
                <a:cubicBezTo>
                  <a:pt x="2236932" y="410104"/>
                  <a:pt x="2236931" y="708362"/>
                  <a:pt x="2236931" y="1006619"/>
                </a:cubicBezTo>
                <a:cubicBezTo>
                  <a:pt x="2236931" y="1068390"/>
                  <a:pt x="2186855" y="1118466"/>
                  <a:pt x="2125084" y="1118466"/>
                </a:cubicBezTo>
                <a:lnTo>
                  <a:pt x="111847" y="1118465"/>
                </a:lnTo>
                <a:cubicBezTo>
                  <a:pt x="50076" y="1118465"/>
                  <a:pt x="0" y="1068389"/>
                  <a:pt x="0" y="1006618"/>
                </a:cubicBezTo>
                <a:lnTo>
                  <a:pt x="0" y="111847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450" lIns="45450" spcFirstLastPara="1" rIns="45450" wrap="square" tIns="45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Kolmogorov-Smirnov (KS) Test</a:t>
            </a:r>
            <a:endParaRPr/>
          </a:p>
        </p:txBody>
      </p:sp>
      <p:sp>
        <p:nvSpPr>
          <p:cNvPr id="1275" name="Google Shape;1275;p13"/>
          <p:cNvSpPr/>
          <p:nvPr/>
        </p:nvSpPr>
        <p:spPr>
          <a:xfrm>
            <a:off x="5385184" y="4455395"/>
            <a:ext cx="2460624" cy="631344"/>
          </a:xfrm>
          <a:custGeom>
            <a:rect b="b" l="l" r="r" t="t"/>
            <a:pathLst>
              <a:path extrusionOk="0" h="1118465" w="2236931">
                <a:moveTo>
                  <a:pt x="0" y="111847"/>
                </a:moveTo>
                <a:cubicBezTo>
                  <a:pt x="0" y="50076"/>
                  <a:pt x="50076" y="0"/>
                  <a:pt x="111847" y="0"/>
                </a:cubicBezTo>
                <a:lnTo>
                  <a:pt x="2125085" y="0"/>
                </a:lnTo>
                <a:cubicBezTo>
                  <a:pt x="2186856" y="0"/>
                  <a:pt x="2236932" y="50076"/>
                  <a:pt x="2236932" y="111847"/>
                </a:cubicBezTo>
                <a:cubicBezTo>
                  <a:pt x="2236932" y="410104"/>
                  <a:pt x="2236931" y="708362"/>
                  <a:pt x="2236931" y="1006619"/>
                </a:cubicBezTo>
                <a:cubicBezTo>
                  <a:pt x="2236931" y="1068390"/>
                  <a:pt x="2186855" y="1118466"/>
                  <a:pt x="2125084" y="1118466"/>
                </a:cubicBezTo>
                <a:lnTo>
                  <a:pt x="111847" y="1118465"/>
                </a:lnTo>
                <a:cubicBezTo>
                  <a:pt x="50076" y="1118465"/>
                  <a:pt x="0" y="1068389"/>
                  <a:pt x="0" y="1006618"/>
                </a:cubicBezTo>
                <a:lnTo>
                  <a:pt x="0" y="111847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rgbClr val="9BD7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450" lIns="45450" spcFirstLastPara="1" rIns="45450" wrap="square" tIns="45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Quantile-Quantile Plot</a:t>
            </a:r>
            <a:endParaRPr/>
          </a:p>
        </p:txBody>
      </p:sp>
      <p:sp>
        <p:nvSpPr>
          <p:cNvPr id="1276" name="Google Shape;1276;p13"/>
          <p:cNvSpPr txBox="1"/>
          <p:nvPr/>
        </p:nvSpPr>
        <p:spPr>
          <a:xfrm>
            <a:off x="8317723" y="3656045"/>
            <a:ext cx="153243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Checks randomness of errors</a:t>
            </a:r>
            <a:endParaRPr/>
          </a:p>
        </p:txBody>
      </p:sp>
      <p:sp>
        <p:nvSpPr>
          <p:cNvPr id="1277" name="Google Shape;1277;p13"/>
          <p:cNvSpPr txBox="1"/>
          <p:nvPr/>
        </p:nvSpPr>
        <p:spPr>
          <a:xfrm>
            <a:off x="8317723" y="5069533"/>
            <a:ext cx="153243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Checks distribution of errors</a:t>
            </a:r>
            <a:endParaRPr/>
          </a:p>
        </p:txBody>
      </p:sp>
      <p:sp>
        <p:nvSpPr>
          <p:cNvPr id="1278" name="Google Shape;1278;p13"/>
          <p:cNvSpPr/>
          <p:nvPr/>
        </p:nvSpPr>
        <p:spPr>
          <a:xfrm>
            <a:off x="7997584" y="4455395"/>
            <a:ext cx="289718" cy="209780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79" name="Google Shape;1279;p13"/>
          <p:cNvSpPr/>
          <p:nvPr/>
        </p:nvSpPr>
        <p:spPr>
          <a:xfrm>
            <a:off x="7982339" y="3733801"/>
            <a:ext cx="289718" cy="60765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280" name="Google Shape;1280;p13"/>
          <p:cNvCxnSpPr/>
          <p:nvPr/>
        </p:nvCxnSpPr>
        <p:spPr>
          <a:xfrm>
            <a:off x="4572000" y="5105400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1" name="Google Shape;1281;p13"/>
          <p:cNvCxnSpPr/>
          <p:nvPr/>
        </p:nvCxnSpPr>
        <p:spPr>
          <a:xfrm>
            <a:off x="4724400" y="4038600"/>
            <a:ext cx="0" cy="2286000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2" name="Google Shape;1282;p13"/>
          <p:cNvCxnSpPr/>
          <p:nvPr/>
        </p:nvCxnSpPr>
        <p:spPr>
          <a:xfrm>
            <a:off x="4724400" y="4038600"/>
            <a:ext cx="533400" cy="0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3" name="Google Shape;1283;p13"/>
          <p:cNvCxnSpPr/>
          <p:nvPr/>
        </p:nvCxnSpPr>
        <p:spPr>
          <a:xfrm>
            <a:off x="4724400" y="4800600"/>
            <a:ext cx="533400" cy="0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4" name="Google Shape;1284;p13"/>
          <p:cNvCxnSpPr/>
          <p:nvPr/>
        </p:nvCxnSpPr>
        <p:spPr>
          <a:xfrm>
            <a:off x="4724400" y="5486400"/>
            <a:ext cx="533400" cy="0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5" name="Google Shape;1285;p13"/>
          <p:cNvCxnSpPr/>
          <p:nvPr/>
        </p:nvCxnSpPr>
        <p:spPr>
          <a:xfrm>
            <a:off x="4724400" y="6324600"/>
            <a:ext cx="533400" cy="0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86" name="Google Shape;1286;p13"/>
          <p:cNvSpPr/>
          <p:nvPr/>
        </p:nvSpPr>
        <p:spPr>
          <a:xfrm>
            <a:off x="3389074" y="1654696"/>
            <a:ext cx="4608511" cy="936104"/>
          </a:xfrm>
          <a:prstGeom prst="rect">
            <a:avLst/>
          </a:prstGeom>
          <a:solidFill>
            <a:srgbClr val="F7FBE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Observed Value – Predicted value = Residual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4"/>
          <p:cNvSpPr txBox="1"/>
          <p:nvPr>
            <p:ph type="title"/>
          </p:nvPr>
        </p:nvSpPr>
        <p:spPr>
          <a:xfrm>
            <a:off x="1569720" y="274049"/>
            <a:ext cx="905256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Open Sans Light"/>
              <a:buNone/>
            </a:pPr>
            <a:r>
              <a:rPr b="1" lang="en-US" sz="3100"/>
              <a:t>Residual Analysis for Performance Index Data</a:t>
            </a:r>
            <a:endParaRPr/>
          </a:p>
        </p:txBody>
      </p:sp>
      <p:sp>
        <p:nvSpPr>
          <p:cNvPr id="1292" name="Google Shape;1292;p14"/>
          <p:cNvSpPr txBox="1"/>
          <p:nvPr/>
        </p:nvSpPr>
        <p:spPr>
          <a:xfrm>
            <a:off x="2063552" y="1556793"/>
            <a:ext cx="7992888" cy="3678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Continuing with the “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Performance Index 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 data,</a:t>
            </a:r>
            <a:endParaRPr/>
          </a:p>
          <a:p>
            <a:pPr indent="-1016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Model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job performance index ( 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jpi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) based on aptitude score ( 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aptitude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), test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of language ( 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tol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), technical knowledge ( 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technical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) and general information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( 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general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) </a:t>
            </a:r>
            <a:endParaRPr/>
          </a:p>
          <a:p>
            <a:pPr indent="-1016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Get the fitted values and thus the residuals.</a:t>
            </a:r>
            <a:endParaRPr/>
          </a:p>
          <a:p>
            <a:pPr indent="-1016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Analyse the  distribution of residuals</a:t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7" name="Google Shape;1297;p15"/>
          <p:cNvGraphicFramePr/>
          <p:nvPr/>
        </p:nvGraphicFramePr>
        <p:xfrm>
          <a:off x="2135560" y="501317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{F86106BB-3CD5-4983-9AA3-4791F09C17A6}</a:tableStyleId>
              </a:tblPr>
              <a:tblGrid>
                <a:gridCol w="8033375"/>
              </a:tblGrid>
              <a:tr h="40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plot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(perindex$pred,perindex$resi,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col=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"blue")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8" name="Google Shape;1298;p15"/>
          <p:cNvGraphicFramePr/>
          <p:nvPr/>
        </p:nvGraphicFramePr>
        <p:xfrm>
          <a:off x="2079313" y="214378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{F86106BB-3CD5-4983-9AA3-4791F09C17A6}</a:tableStyleId>
              </a:tblPr>
              <a:tblGrid>
                <a:gridCol w="8033375"/>
              </a:tblGrid>
              <a:tr h="114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perindex&lt;-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read.csv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("Performance Index.csv",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header=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jpimodel&lt;-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lm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(jpi~aptitude+tol+technical+general,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data=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perindex)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perindex$pred&lt;-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fitted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(jpimodel)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perindex$resi&lt;-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residuals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(jpimodel)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99" name="Google Shape;1299;p15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/>
              <a:t>Residual v/s Predicted Plot in R</a:t>
            </a:r>
            <a:endParaRPr/>
          </a:p>
        </p:txBody>
      </p:sp>
      <p:grpSp>
        <p:nvGrpSpPr>
          <p:cNvPr id="1300" name="Google Shape;1300;p15"/>
          <p:cNvGrpSpPr/>
          <p:nvPr/>
        </p:nvGrpSpPr>
        <p:grpSpPr>
          <a:xfrm>
            <a:off x="2074026" y="1583576"/>
            <a:ext cx="8038662" cy="4453355"/>
            <a:chOff x="2074026" y="1583576"/>
            <a:chExt cx="8038662" cy="4453355"/>
          </a:xfrm>
        </p:grpSpPr>
        <p:cxnSp>
          <p:nvCxnSpPr>
            <p:cNvPr id="1301" name="Google Shape;1301;p15"/>
            <p:cNvCxnSpPr/>
            <p:nvPr/>
          </p:nvCxnSpPr>
          <p:spPr>
            <a:xfrm rot="10800000">
              <a:off x="2423592" y="5373216"/>
              <a:ext cx="0" cy="503334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302" name="Google Shape;1302;p15"/>
            <p:cNvGrpSpPr/>
            <p:nvPr/>
          </p:nvGrpSpPr>
          <p:grpSpPr>
            <a:xfrm>
              <a:off x="2074026" y="1583576"/>
              <a:ext cx="8038662" cy="4453355"/>
              <a:chOff x="2074026" y="1583576"/>
              <a:chExt cx="8038662" cy="4453355"/>
            </a:xfrm>
          </p:grpSpPr>
          <p:cxnSp>
            <p:nvCxnSpPr>
              <p:cNvPr id="1303" name="Google Shape;1303;p15"/>
              <p:cNvCxnSpPr/>
              <p:nvPr/>
            </p:nvCxnSpPr>
            <p:spPr>
              <a:xfrm rot="10800000">
                <a:off x="2423592" y="5876549"/>
                <a:ext cx="18355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04" name="Google Shape;1304;p15"/>
              <p:cNvGrpSpPr/>
              <p:nvPr/>
            </p:nvGrpSpPr>
            <p:grpSpPr>
              <a:xfrm>
                <a:off x="2074026" y="1583576"/>
                <a:ext cx="8038662" cy="4453355"/>
                <a:chOff x="2074026" y="1583576"/>
                <a:chExt cx="8038662" cy="4453355"/>
              </a:xfrm>
            </p:grpSpPr>
            <p:sp>
              <p:nvSpPr>
                <p:cNvPr id="1305" name="Google Shape;1305;p15"/>
                <p:cNvSpPr/>
                <p:nvPr/>
              </p:nvSpPr>
              <p:spPr>
                <a:xfrm>
                  <a:off x="4259182" y="5575266"/>
                  <a:ext cx="5653242" cy="461665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500">
                      <a:solidFill>
                        <a:srgbClr val="807E84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plot()</a:t>
                  </a:r>
                  <a:r>
                    <a:rPr lang="en-US" sz="1500">
                      <a:solidFill>
                        <a:srgbClr val="807E84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is used to plot predicted values against residuals.</a:t>
                  </a:r>
                  <a:endParaRPr sz="15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06" name="Google Shape;1306;p15"/>
                <p:cNvGrpSpPr/>
                <p:nvPr/>
              </p:nvGrpSpPr>
              <p:grpSpPr>
                <a:xfrm>
                  <a:off x="2074026" y="1583576"/>
                  <a:ext cx="8038662" cy="2820438"/>
                  <a:chOff x="2074026" y="1583576"/>
                  <a:chExt cx="8038662" cy="2820438"/>
                </a:xfrm>
              </p:grpSpPr>
              <p:sp>
                <p:nvSpPr>
                  <p:cNvPr id="1307" name="Google Shape;1307;p15"/>
                  <p:cNvSpPr/>
                  <p:nvPr/>
                </p:nvSpPr>
                <p:spPr>
                  <a:xfrm>
                    <a:off x="2074026" y="1583576"/>
                    <a:ext cx="7984375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rPr>
                      <a:t>#Importing the Data, Fitting Linear Model and Calculate Fitted Values and Residuals</a:t>
                    </a:r>
                    <a:endParaRPr/>
                  </a:p>
                </p:txBody>
              </p:sp>
              <p:sp>
                <p:nvSpPr>
                  <p:cNvPr id="1308" name="Google Shape;1308;p15"/>
                  <p:cNvSpPr/>
                  <p:nvPr/>
                </p:nvSpPr>
                <p:spPr>
                  <a:xfrm>
                    <a:off x="2279577" y="3573017"/>
                    <a:ext cx="7833111" cy="830997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-285750" lvl="0" marL="34290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807E84"/>
                      </a:buClr>
                      <a:buSzPts val="540"/>
                      <a:buFont typeface="Noto Sans Symbols"/>
                      <a:buChar char="❑"/>
                    </a:pPr>
                    <a:r>
                      <a:rPr b="1" lang="en-US" sz="1500">
                        <a:solidFill>
                          <a:srgbClr val="807E84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lm()</a:t>
                    </a:r>
                    <a:r>
                      <a:rPr lang="en-US" sz="1500">
                        <a:solidFill>
                          <a:srgbClr val="807E84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fits a linear regression.</a:t>
                    </a:r>
                    <a:endParaRPr sz="500"/>
                  </a:p>
                  <a:p>
                    <a:pPr indent="-285750" lvl="0" marL="34290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807E84"/>
                      </a:buClr>
                      <a:buSzPts val="540"/>
                      <a:buFont typeface="Noto Sans Symbols"/>
                      <a:buChar char="❑"/>
                    </a:pPr>
                    <a:r>
                      <a:rPr lang="en-US" sz="1500">
                        <a:solidFill>
                          <a:srgbClr val="807E84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r>
                      <a:rPr b="1" lang="en-US" sz="1500">
                        <a:solidFill>
                          <a:srgbClr val="807E84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fitted()</a:t>
                    </a:r>
                    <a:r>
                      <a:rPr lang="en-US" sz="1500">
                        <a:solidFill>
                          <a:srgbClr val="807E84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and </a:t>
                    </a:r>
                    <a:r>
                      <a:rPr b="1" lang="en-US" sz="1500">
                        <a:solidFill>
                          <a:srgbClr val="807E84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residuals()</a:t>
                    </a:r>
                    <a:r>
                      <a:rPr lang="en-US" sz="1500">
                        <a:solidFill>
                          <a:srgbClr val="807E84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fetch fitted values and residuals respectively.</a:t>
                    </a:r>
                    <a:endParaRPr sz="500"/>
                  </a:p>
                </p:txBody>
              </p:sp>
            </p:grpSp>
          </p:grpSp>
        </p:grpSp>
      </p:grpSp>
      <p:sp>
        <p:nvSpPr>
          <p:cNvPr id="1309" name="Google Shape;1309;p15"/>
          <p:cNvSpPr/>
          <p:nvPr/>
        </p:nvSpPr>
        <p:spPr>
          <a:xfrm>
            <a:off x="2135560" y="4674622"/>
            <a:ext cx="34387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#Residuals v/s Predicted Plot</a:t>
            </a:r>
            <a:endParaRPr/>
          </a:p>
        </p:txBody>
      </p:sp>
      <p:cxnSp>
        <p:nvCxnSpPr>
          <p:cNvPr id="1310" name="Google Shape;1310;p15"/>
          <p:cNvCxnSpPr/>
          <p:nvPr/>
        </p:nvCxnSpPr>
        <p:spPr>
          <a:xfrm rot="10800000">
            <a:off x="9211688" y="2564904"/>
            <a:ext cx="412704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1" name="Google Shape;1311;p15"/>
          <p:cNvCxnSpPr/>
          <p:nvPr/>
        </p:nvCxnSpPr>
        <p:spPr>
          <a:xfrm>
            <a:off x="9624392" y="2564904"/>
            <a:ext cx="0" cy="1008112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6"/>
          <p:cNvSpPr txBox="1"/>
          <p:nvPr>
            <p:ph type="title"/>
          </p:nvPr>
        </p:nvSpPr>
        <p:spPr>
          <a:xfrm>
            <a:off x="2063552" y="1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/>
              <a:t>Residual v/s Predicted Plot in R</a:t>
            </a:r>
            <a:endParaRPr b="1"/>
          </a:p>
        </p:txBody>
      </p:sp>
      <p:pic>
        <p:nvPicPr>
          <p:cNvPr id="1317" name="Google Shape;1317;p16"/>
          <p:cNvPicPr preferRelativeResize="0"/>
          <p:nvPr/>
        </p:nvPicPr>
        <p:blipFill rotWithShape="1">
          <a:blip r:embed="rId3">
            <a:alphaModFix/>
          </a:blip>
          <a:srcRect b="6249" l="0" r="45491" t="24235"/>
          <a:stretch/>
        </p:blipFill>
        <p:spPr>
          <a:xfrm>
            <a:off x="2394500" y="1247275"/>
            <a:ext cx="5878145" cy="421464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1318" name="Google Shape;1318;p16"/>
          <p:cNvGrpSpPr/>
          <p:nvPr/>
        </p:nvGrpSpPr>
        <p:grpSpPr>
          <a:xfrm>
            <a:off x="2279576" y="908720"/>
            <a:ext cx="7632848" cy="5808842"/>
            <a:chOff x="2279576" y="908720"/>
            <a:chExt cx="7632848" cy="5808842"/>
          </a:xfrm>
        </p:grpSpPr>
        <p:sp>
          <p:nvSpPr>
            <p:cNvPr id="1319" name="Google Shape;1319;p16"/>
            <p:cNvSpPr/>
            <p:nvPr/>
          </p:nvSpPr>
          <p:spPr>
            <a:xfrm>
              <a:off x="2400034" y="5517233"/>
              <a:ext cx="7512390" cy="120032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1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nterpretation</a:t>
              </a:r>
              <a:r>
                <a:rPr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40"/>
                <a:buFont typeface="Noto Sans Symbols"/>
                <a:buChar char="⮚"/>
              </a:pPr>
              <a:r>
                <a:rPr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Residuals  in our model are randomly distributed which indicates presence of  Homoscedasticity </a:t>
              </a:r>
              <a:endPara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2279576" y="908720"/>
              <a:ext cx="1800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 Output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7"/>
          <p:cNvSpPr txBox="1"/>
          <p:nvPr>
            <p:ph idx="1" type="body"/>
          </p:nvPr>
        </p:nvSpPr>
        <p:spPr>
          <a:xfrm>
            <a:off x="1981200" y="1828800"/>
            <a:ext cx="8229600" cy="42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594" lvl="0" marL="22859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Char char="•"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Quantile-Quantile (QQ) Plot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is a powerful graphical tool for assessing normality.</a:t>
            </a:r>
            <a:endParaRPr sz="1600">
              <a:solidFill>
                <a:srgbClr val="807E84"/>
              </a:solidFill>
            </a:endParaRPr>
          </a:p>
          <a:p>
            <a:pPr indent="-228594" lvl="0" marL="228594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807E84"/>
              </a:buClr>
              <a:buSzPts val="1600"/>
              <a:buChar char="•"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Quantiles are calculated using sample data and plotted against expected quantiles under Normal distribution.</a:t>
            </a:r>
            <a:endParaRPr/>
          </a:p>
          <a:p>
            <a:pPr indent="-126993" lvl="0" marL="228594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807E84"/>
              </a:buClr>
              <a:buSzPts val="1600"/>
              <a:buNone/>
            </a:pPr>
            <a:r>
              <a:t/>
            </a:r>
            <a:endParaRPr b="1"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26993" lvl="0" marL="228594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807E84"/>
              </a:buClr>
              <a:buSzPts val="1600"/>
              <a:buNone/>
            </a:pPr>
            <a:r>
              <a:t/>
            </a:r>
            <a:endParaRPr b="1"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26993" lvl="0" marL="228594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807E84"/>
              </a:buClr>
              <a:buSzPts val="1600"/>
              <a:buNone/>
            </a:pPr>
            <a:r>
              <a:t/>
            </a:r>
            <a:endParaRPr b="1"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28594" lvl="0" marL="228594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807E84"/>
              </a:buClr>
              <a:buSzPts val="1600"/>
              <a:buChar char="•"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If  the data are truly sampled from a Gaussian (Normal) distribution, the 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QQ plot will be linear.</a:t>
            </a:r>
            <a:endParaRPr b="1" sz="1600">
              <a:solidFill>
                <a:srgbClr val="807E84"/>
              </a:solidFill>
            </a:endParaRPr>
          </a:p>
        </p:txBody>
      </p:sp>
      <p:cxnSp>
        <p:nvCxnSpPr>
          <p:cNvPr id="1326" name="Google Shape;1326;p17"/>
          <p:cNvCxnSpPr/>
          <p:nvPr/>
        </p:nvCxnSpPr>
        <p:spPr>
          <a:xfrm>
            <a:off x="7184238" y="3715869"/>
            <a:ext cx="740562" cy="0"/>
          </a:xfrm>
          <a:prstGeom prst="straightConnector1">
            <a:avLst/>
          </a:prstGeom>
          <a:noFill/>
          <a:ln cap="flat" cmpd="sng" w="9525">
            <a:solidFill>
              <a:srgbClr val="A9A9A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7" name="Google Shape;1327;p17"/>
          <p:cNvSpPr txBox="1"/>
          <p:nvPr/>
        </p:nvSpPr>
        <p:spPr>
          <a:xfrm>
            <a:off x="8077200" y="3563725"/>
            <a:ext cx="15295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Normality</a:t>
            </a:r>
            <a:endParaRPr/>
          </a:p>
        </p:txBody>
      </p:sp>
      <p:sp>
        <p:nvSpPr>
          <p:cNvPr id="1328" name="Google Shape;1328;p17"/>
          <p:cNvSpPr/>
          <p:nvPr/>
        </p:nvSpPr>
        <p:spPr>
          <a:xfrm>
            <a:off x="2495601" y="3284984"/>
            <a:ext cx="4608511" cy="936104"/>
          </a:xfrm>
          <a:prstGeom prst="rect">
            <a:avLst/>
          </a:prstGeom>
          <a:solidFill>
            <a:srgbClr val="F7FBE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High Correlation between Sample Quantiles and Theoretical Quantiles</a:t>
            </a:r>
            <a:endParaRPr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9" name="Google Shape;1329;p17"/>
          <p:cNvSpPr txBox="1"/>
          <p:nvPr/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 sz="32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QQ Plot in 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4" name="Google Shape;1334;p18"/>
          <p:cNvGraphicFramePr/>
          <p:nvPr/>
        </p:nvGraphicFramePr>
        <p:xfrm>
          <a:off x="2079313" y="191683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{F86106BB-3CD5-4983-9AA3-4791F09C17A6}</a:tableStyleId>
              </a:tblPr>
              <a:tblGrid>
                <a:gridCol w="8033375"/>
              </a:tblGrid>
              <a:tr h="8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qqnorm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(perindex$resi,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col=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"blue")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qqline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(perindex$resi,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col=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"blue")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35" name="Google Shape;1335;p18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/>
              <a:t>QQ Plot in R</a:t>
            </a:r>
            <a:endParaRPr/>
          </a:p>
        </p:txBody>
      </p:sp>
      <p:grpSp>
        <p:nvGrpSpPr>
          <p:cNvPr id="1336" name="Google Shape;1336;p18"/>
          <p:cNvGrpSpPr/>
          <p:nvPr/>
        </p:nvGrpSpPr>
        <p:grpSpPr>
          <a:xfrm>
            <a:off x="2063550" y="1556794"/>
            <a:ext cx="7984375" cy="4871806"/>
            <a:chOff x="2063553" y="1556792"/>
            <a:chExt cx="7984375" cy="4066277"/>
          </a:xfrm>
        </p:grpSpPr>
        <p:sp>
          <p:nvSpPr>
            <p:cNvPr id="1337" name="Google Shape;1337;p18"/>
            <p:cNvSpPr/>
            <p:nvPr/>
          </p:nvSpPr>
          <p:spPr>
            <a:xfrm>
              <a:off x="2063553" y="1556792"/>
              <a:ext cx="79843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#QQ Plot</a:t>
              </a:r>
              <a:endParaRPr/>
            </a:p>
          </p:txBody>
        </p:sp>
        <p:grpSp>
          <p:nvGrpSpPr>
            <p:cNvPr id="1338" name="Google Shape;1338;p18"/>
            <p:cNvGrpSpPr/>
            <p:nvPr/>
          </p:nvGrpSpPr>
          <p:grpSpPr>
            <a:xfrm>
              <a:off x="2438401" y="2810043"/>
              <a:ext cx="7271375" cy="2813026"/>
              <a:chOff x="914400" y="2782078"/>
              <a:chExt cx="7271375" cy="2813026"/>
            </a:xfrm>
          </p:grpSpPr>
          <p:sp>
            <p:nvSpPr>
              <p:cNvPr id="1339" name="Google Shape;1339;p18"/>
              <p:cNvSpPr/>
              <p:nvPr/>
            </p:nvSpPr>
            <p:spPr>
              <a:xfrm>
                <a:off x="914400" y="3286780"/>
                <a:ext cx="7271375" cy="230832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2921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07E84"/>
                  </a:buClr>
                  <a:buSzPts val="640"/>
                  <a:buFont typeface="Noto Sans Symbols"/>
                  <a:buChar char="❑"/>
                </a:pPr>
                <a:r>
                  <a:rPr b="1" lang="en-US" sz="1600">
                    <a:solidFill>
                      <a:srgbClr val="807E84"/>
                    </a:solidFill>
                    <a:latin typeface="Arial"/>
                    <a:ea typeface="Arial"/>
                    <a:cs typeface="Arial"/>
                    <a:sym typeface="Arial"/>
                  </a:rPr>
                  <a:t>qqnorm()</a:t>
                </a:r>
                <a:r>
                  <a:rPr lang="en-US" sz="1600">
                    <a:solidFill>
                      <a:srgbClr val="807E84"/>
                    </a:solidFill>
                    <a:latin typeface="Arial"/>
                    <a:ea typeface="Arial"/>
                    <a:cs typeface="Arial"/>
                    <a:sym typeface="Arial"/>
                  </a:rPr>
                  <a:t> produces a plot with theoretical quantiles on x axis against the sample quantiles on y axis.</a:t>
                </a:r>
                <a:endParaRPr sz="600"/>
              </a:p>
              <a:p>
                <a:pPr indent="-2921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07E84"/>
                  </a:buClr>
                  <a:buSzPts val="640"/>
                  <a:buFont typeface="Noto Sans Symbols"/>
                  <a:buChar char="❑"/>
                </a:pPr>
                <a:r>
                  <a:rPr lang="en-US" sz="1600">
                    <a:solidFill>
                      <a:srgbClr val="807E84"/>
                    </a:solidFill>
                    <a:latin typeface="Arial"/>
                    <a:ea typeface="Arial"/>
                    <a:cs typeface="Arial"/>
                    <a:sym typeface="Arial"/>
                  </a:rPr>
                  <a:t>Column for which normality is being tested is specified in the first argument.</a:t>
                </a:r>
                <a:endParaRPr sz="600"/>
              </a:p>
              <a:p>
                <a:pPr indent="-2921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07E84"/>
                  </a:buClr>
                  <a:buSzPts val="640"/>
                  <a:buFont typeface="Noto Sans Symbols"/>
                  <a:buChar char="❑"/>
                </a:pPr>
                <a:r>
                  <a:rPr b="1" lang="en-US" sz="1600">
                    <a:solidFill>
                      <a:srgbClr val="807E84"/>
                    </a:solidFill>
                    <a:latin typeface="Arial"/>
                    <a:ea typeface="Arial"/>
                    <a:cs typeface="Arial"/>
                    <a:sym typeface="Arial"/>
                  </a:rPr>
                  <a:t>qqline()</a:t>
                </a:r>
                <a:r>
                  <a:rPr lang="en-US" sz="1600">
                    <a:solidFill>
                      <a:srgbClr val="807E84"/>
                    </a:solidFill>
                    <a:latin typeface="Arial"/>
                    <a:ea typeface="Arial"/>
                    <a:cs typeface="Arial"/>
                    <a:sym typeface="Arial"/>
                  </a:rPr>
                  <a:t> adds a line which passes through the first and third quartiles.</a:t>
                </a:r>
                <a:endParaRPr sz="600"/>
              </a:p>
            </p:txBody>
          </p:sp>
          <p:cxnSp>
            <p:nvCxnSpPr>
              <p:cNvPr id="1340" name="Google Shape;1340;p18"/>
              <p:cNvCxnSpPr/>
              <p:nvPr/>
            </p:nvCxnSpPr>
            <p:spPr>
              <a:xfrm rot="10800000">
                <a:off x="1143000" y="2782078"/>
                <a:ext cx="0" cy="50333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9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/>
              <a:t>QQ Plot in R</a:t>
            </a:r>
            <a:endParaRPr b="1"/>
          </a:p>
        </p:txBody>
      </p:sp>
      <p:pic>
        <p:nvPicPr>
          <p:cNvPr id="1346" name="Google Shape;1346;p19"/>
          <p:cNvPicPr preferRelativeResize="0"/>
          <p:nvPr/>
        </p:nvPicPr>
        <p:blipFill rotWithShape="1">
          <a:blip r:embed="rId3">
            <a:alphaModFix/>
          </a:blip>
          <a:srcRect b="7844" l="553" r="46869" t="22266"/>
          <a:stretch/>
        </p:blipFill>
        <p:spPr>
          <a:xfrm>
            <a:off x="2207568" y="1699957"/>
            <a:ext cx="5869632" cy="36595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1347" name="Google Shape;1347;p19"/>
          <p:cNvGrpSpPr/>
          <p:nvPr/>
        </p:nvGrpSpPr>
        <p:grpSpPr>
          <a:xfrm>
            <a:off x="2135561" y="1268760"/>
            <a:ext cx="7984375" cy="5472609"/>
            <a:chOff x="2135561" y="1268760"/>
            <a:chExt cx="7984375" cy="5472609"/>
          </a:xfrm>
        </p:grpSpPr>
        <p:sp>
          <p:nvSpPr>
            <p:cNvPr id="1348" name="Google Shape;1348;p19"/>
            <p:cNvSpPr/>
            <p:nvPr/>
          </p:nvSpPr>
          <p:spPr>
            <a:xfrm>
              <a:off x="2207568" y="5541040"/>
              <a:ext cx="7704856" cy="120032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  <a:r>
                <a:rPr b="1" lang="en-US">
                  <a:solidFill>
                    <a:srgbClr val="000000"/>
                  </a:solidFill>
                </a:rPr>
                <a:t>nterpretation</a:t>
              </a:r>
              <a:r>
                <a:rPr lang="en-US">
                  <a:solidFill>
                    <a:srgbClr val="000000"/>
                  </a:solidFill>
                </a:rPr>
                <a:t>:</a:t>
              </a:r>
              <a:endParaRPr sz="400"/>
            </a:p>
            <a:p>
              <a:pPr indent="-2794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"/>
                <a:buChar char="⮚"/>
              </a:pPr>
              <a:r>
                <a:rPr lang="en-US">
                  <a:solidFill>
                    <a:schemeClr val="dk1"/>
                  </a:solidFill>
                </a:rPr>
                <a:t>Most of these points are close to the line except few values indicating no serious deviation from Normality.</a:t>
              </a:r>
              <a:endParaRPr sz="400"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2135561" y="1268760"/>
              <a:ext cx="79843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 Output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2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en-US"/>
              <a:t>Problem of Multicollinearity</a:t>
            </a:r>
            <a:endParaRPr/>
          </a:p>
        </p:txBody>
      </p:sp>
      <p:sp>
        <p:nvSpPr>
          <p:cNvPr id="1133" name="Google Shape;1133;p2"/>
          <p:cNvSpPr/>
          <p:nvPr/>
        </p:nvSpPr>
        <p:spPr>
          <a:xfrm>
            <a:off x="1981200" y="2252008"/>
            <a:ext cx="8229600" cy="2701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Multicollinearity has two serious consequences: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1B898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1B898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Therefore, it is important to check for Multicollinearity in regression analysis</a:t>
            </a:r>
            <a:endParaRPr/>
          </a:p>
        </p:txBody>
      </p:sp>
      <p:sp>
        <p:nvSpPr>
          <p:cNvPr id="1134" name="Google Shape;1134;p2"/>
          <p:cNvSpPr/>
          <p:nvPr/>
        </p:nvSpPr>
        <p:spPr>
          <a:xfrm>
            <a:off x="1981200" y="3574856"/>
            <a:ext cx="4001110" cy="848431"/>
          </a:xfrm>
          <a:custGeom>
            <a:rect b="b" l="l" r="r" t="t"/>
            <a:pathLst>
              <a:path extrusionOk="0" h="1366406" w="2732813">
                <a:moveTo>
                  <a:pt x="0" y="136641"/>
                </a:moveTo>
                <a:cubicBezTo>
                  <a:pt x="0" y="61176"/>
                  <a:pt x="61176" y="0"/>
                  <a:pt x="136641" y="0"/>
                </a:cubicBezTo>
                <a:lnTo>
                  <a:pt x="2596172" y="0"/>
                </a:lnTo>
                <a:cubicBezTo>
                  <a:pt x="2671637" y="0"/>
                  <a:pt x="2732813" y="61176"/>
                  <a:pt x="2732813" y="136641"/>
                </a:cubicBezTo>
                <a:lnTo>
                  <a:pt x="2732813" y="1229765"/>
                </a:lnTo>
                <a:cubicBezTo>
                  <a:pt x="2732813" y="1305230"/>
                  <a:pt x="2671637" y="1366406"/>
                  <a:pt x="2596172" y="1366406"/>
                </a:cubicBezTo>
                <a:lnTo>
                  <a:pt x="136641" y="1366406"/>
                </a:lnTo>
                <a:cubicBezTo>
                  <a:pt x="61176" y="1366406"/>
                  <a:pt x="0" y="1305230"/>
                  <a:pt x="0" y="1229765"/>
                </a:cubicBezTo>
                <a:lnTo>
                  <a:pt x="0" y="136641"/>
                </a:lnTo>
                <a:close/>
              </a:path>
            </a:pathLst>
          </a:custGeom>
          <a:solidFill>
            <a:srgbClr val="CDF5F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2700" lIns="52700" spcFirstLastPara="1" rIns="52700" wrap="square" tIns="52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1. Highly Unstable Model Parameters</a:t>
            </a:r>
            <a:br>
              <a:rPr b="1" i="0" lang="en-US" sz="1600" u="none" cap="none" strike="noStrike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b="0" i="0" lang="en-US" sz="1200" u="none" cap="none" strike="noStrike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 standard errors of their estimates are inflated</a:t>
            </a:r>
            <a:endParaRPr/>
          </a:p>
        </p:txBody>
      </p:sp>
      <p:sp>
        <p:nvSpPr>
          <p:cNvPr id="1135" name="Google Shape;1135;p2"/>
          <p:cNvSpPr/>
          <p:nvPr/>
        </p:nvSpPr>
        <p:spPr>
          <a:xfrm>
            <a:off x="6218655" y="3574856"/>
            <a:ext cx="4001110" cy="848431"/>
          </a:xfrm>
          <a:custGeom>
            <a:rect b="b" l="l" r="r" t="t"/>
            <a:pathLst>
              <a:path extrusionOk="0" h="1366406" w="2732813">
                <a:moveTo>
                  <a:pt x="0" y="136641"/>
                </a:moveTo>
                <a:cubicBezTo>
                  <a:pt x="0" y="61176"/>
                  <a:pt x="61176" y="0"/>
                  <a:pt x="136641" y="0"/>
                </a:cubicBezTo>
                <a:lnTo>
                  <a:pt x="2596172" y="0"/>
                </a:lnTo>
                <a:cubicBezTo>
                  <a:pt x="2671637" y="0"/>
                  <a:pt x="2732813" y="61176"/>
                  <a:pt x="2732813" y="136641"/>
                </a:cubicBezTo>
                <a:lnTo>
                  <a:pt x="2732813" y="1229765"/>
                </a:lnTo>
                <a:cubicBezTo>
                  <a:pt x="2732813" y="1305230"/>
                  <a:pt x="2671637" y="1366406"/>
                  <a:pt x="2596172" y="1366406"/>
                </a:cubicBezTo>
                <a:lnTo>
                  <a:pt x="136641" y="1366406"/>
                </a:lnTo>
                <a:cubicBezTo>
                  <a:pt x="61176" y="1366406"/>
                  <a:pt x="0" y="1305230"/>
                  <a:pt x="0" y="1229765"/>
                </a:cubicBezTo>
                <a:lnTo>
                  <a:pt x="0" y="136641"/>
                </a:lnTo>
                <a:close/>
              </a:path>
            </a:pathLst>
          </a:custGeom>
          <a:solidFill>
            <a:srgbClr val="CDF5F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350" lIns="53350" spcFirstLastPara="1" rIns="53350" wrap="square" tIns="533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2. Model Fails to Accurately Predict for Out of Sample Data</a:t>
            </a:r>
            <a:endParaRPr/>
          </a:p>
        </p:txBody>
      </p:sp>
      <p:sp>
        <p:nvSpPr>
          <p:cNvPr id="1136" name="Google Shape;1136;p2"/>
          <p:cNvSpPr/>
          <p:nvPr/>
        </p:nvSpPr>
        <p:spPr>
          <a:xfrm>
            <a:off x="2279577" y="1268760"/>
            <a:ext cx="7416824" cy="1008112"/>
          </a:xfrm>
          <a:prstGeom prst="rect">
            <a:avLst/>
          </a:prstGeom>
          <a:solidFill>
            <a:srgbClr val="F7FBE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Multicollinearity exists if there is strong linear relationship among the independent variables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0"/>
          <p:cNvSpPr txBox="1"/>
          <p:nvPr>
            <p:ph type="title"/>
          </p:nvPr>
        </p:nvSpPr>
        <p:spPr>
          <a:xfrm>
            <a:off x="1569721" y="265856"/>
            <a:ext cx="9052561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/>
              <a:t>Absence of Normality – Remedial Measure</a:t>
            </a:r>
            <a:endParaRPr/>
          </a:p>
        </p:txBody>
      </p:sp>
      <p:sp>
        <p:nvSpPr>
          <p:cNvPr id="1355" name="Google Shape;1355;p20"/>
          <p:cNvSpPr txBox="1"/>
          <p:nvPr/>
        </p:nvSpPr>
        <p:spPr>
          <a:xfrm>
            <a:off x="2063552" y="1556792"/>
            <a:ext cx="8064896" cy="4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Mathematical Transformation of the dependent variable is used as a remedial measure in case of serious departure from Normality.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Typically Log Transformation is used. However, there is general transformation called as Box Cox Transformation given as 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Box Cox transformation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                                      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  <a:endParaRPr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R can automatically detect the optimum λ using </a:t>
            </a:r>
            <a:r>
              <a:rPr b="1" lang="en-US" sz="1600">
                <a:solidFill>
                  <a:srgbClr val="807E84"/>
                </a:solidFill>
                <a:latin typeface="Consolas"/>
                <a:ea typeface="Consolas"/>
                <a:cs typeface="Consolas"/>
                <a:sym typeface="Consolas"/>
              </a:rPr>
              <a:t>boxcox() 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package 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MASS</a:t>
            </a:r>
            <a:endParaRPr/>
          </a:p>
        </p:txBody>
      </p:sp>
      <p:sp>
        <p:nvSpPr>
          <p:cNvPr id="1356" name="Google Shape;1356;p20"/>
          <p:cNvSpPr/>
          <p:nvPr/>
        </p:nvSpPr>
        <p:spPr>
          <a:xfrm>
            <a:off x="1524001" y="-2232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7" name="Google Shape;1357;p20"/>
          <p:cNvSpPr/>
          <p:nvPr/>
        </p:nvSpPr>
        <p:spPr>
          <a:xfrm>
            <a:off x="1524001" y="73925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20"/>
          <p:cNvSpPr/>
          <p:nvPr/>
        </p:nvSpPr>
        <p:spPr>
          <a:xfrm>
            <a:off x="1524001" y="-2232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9" name="Google Shape;1359;p20"/>
          <p:cNvSpPr/>
          <p:nvPr/>
        </p:nvSpPr>
        <p:spPr>
          <a:xfrm>
            <a:off x="1524001" y="51065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20"/>
          <p:cNvSpPr/>
          <p:nvPr/>
        </p:nvSpPr>
        <p:spPr>
          <a:xfrm>
            <a:off x="1524001" y="-2232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1" name="Google Shape;1361;p20"/>
          <p:cNvSpPr/>
          <p:nvPr/>
        </p:nvSpPr>
        <p:spPr>
          <a:xfrm>
            <a:off x="1524001" y="73925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20"/>
          <p:cNvSpPr/>
          <p:nvPr/>
        </p:nvSpPr>
        <p:spPr>
          <a:xfrm>
            <a:off x="1524001" y="-2232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3" name="Google Shape;1363;p20"/>
          <p:cNvSpPr/>
          <p:nvPr/>
        </p:nvSpPr>
        <p:spPr>
          <a:xfrm>
            <a:off x="1524001" y="51065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20"/>
          <p:cNvSpPr/>
          <p:nvPr/>
        </p:nvSpPr>
        <p:spPr>
          <a:xfrm>
            <a:off x="1524001" y="-2232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5" name="Google Shape;1365;p20"/>
          <p:cNvSpPr/>
          <p:nvPr/>
        </p:nvSpPr>
        <p:spPr>
          <a:xfrm>
            <a:off x="1524001" y="73925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20"/>
          <p:cNvSpPr/>
          <p:nvPr/>
        </p:nvSpPr>
        <p:spPr>
          <a:xfrm>
            <a:off x="1524001" y="-2232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7" name="Google Shape;1367;p20"/>
          <p:cNvSpPr/>
          <p:nvPr/>
        </p:nvSpPr>
        <p:spPr>
          <a:xfrm>
            <a:off x="1524001" y="51065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20"/>
          <p:cNvSpPr/>
          <p:nvPr/>
        </p:nvSpPr>
        <p:spPr>
          <a:xfrm>
            <a:off x="4994235" y="3183134"/>
            <a:ext cx="3024337" cy="1656184"/>
          </a:xfrm>
          <a:prstGeom prst="rect">
            <a:avLst/>
          </a:prstGeom>
          <a:solidFill>
            <a:srgbClr val="F7FBE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69" name="Google Shape;1369;p20"/>
          <p:cNvGrpSpPr/>
          <p:nvPr/>
        </p:nvGrpSpPr>
        <p:grpSpPr>
          <a:xfrm>
            <a:off x="5093414" y="3367481"/>
            <a:ext cx="2952328" cy="1520879"/>
            <a:chOff x="3923928" y="2636912"/>
            <a:chExt cx="2952328" cy="1520879"/>
          </a:xfrm>
        </p:grpSpPr>
        <p:pic>
          <p:nvPicPr>
            <p:cNvPr id="1370" name="Google Shape;137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39952" y="2636912"/>
              <a:ext cx="1872208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1" name="Google Shape;1371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27984" y="3212976"/>
              <a:ext cx="1872208" cy="287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2" name="Google Shape;1372;p20"/>
            <p:cNvSpPr txBox="1"/>
            <p:nvPr/>
          </p:nvSpPr>
          <p:spPr>
            <a:xfrm>
              <a:off x="3923928" y="3573016"/>
              <a:ext cx="29523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Where Y is the response variable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en-US"/>
              <a:t>Detecting Multicollinearity Through VIF</a:t>
            </a:r>
            <a:endParaRPr/>
          </a:p>
        </p:txBody>
      </p:sp>
      <p:sp>
        <p:nvSpPr>
          <p:cNvPr id="1142" name="Google Shape;1142;p3"/>
          <p:cNvSpPr/>
          <p:nvPr/>
        </p:nvSpPr>
        <p:spPr>
          <a:xfrm>
            <a:off x="2057400" y="1600201"/>
            <a:ext cx="8001000" cy="1161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VIF (Variance Inflation Factor) Method: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Dependent Variable : Y</a:t>
            </a:r>
            <a:endParaRPr b="1" i="0" sz="1600" u="none" cap="none" strike="noStrike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Independent variables : X1, X2, X3, X4</a:t>
            </a:r>
            <a:endParaRPr/>
          </a:p>
        </p:txBody>
      </p:sp>
      <p:graphicFrame>
        <p:nvGraphicFramePr>
          <p:cNvPr id="1143" name="Google Shape;1143;p3"/>
          <p:cNvGraphicFramePr/>
          <p:nvPr/>
        </p:nvGraphicFramePr>
        <p:xfrm>
          <a:off x="24384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{F86106BB-3CD5-4983-9AA3-4791F09C17A6}</a:tableStyleId>
              </a:tblPr>
              <a:tblGrid>
                <a:gridCol w="1752600"/>
                <a:gridCol w="1752600"/>
                <a:gridCol w="838200"/>
                <a:gridCol w="1371600"/>
                <a:gridCol w="1600200"/>
              </a:tblGrid>
              <a:tr h="67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Dependent Variable</a:t>
                      </a:r>
                      <a:endParaRPr b="1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Independent Variables</a:t>
                      </a:r>
                      <a:endParaRPr b="1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R</a:t>
                      </a:r>
                      <a:r>
                        <a:rPr baseline="30000" lang="en-US" sz="1600" u="none" cap="none" strike="noStrike">
                          <a:solidFill>
                            <a:srgbClr val="807E84"/>
                          </a:solidFill>
                        </a:rPr>
                        <a:t>2</a:t>
                      </a:r>
                      <a:r>
                        <a:rPr lang="en-US" sz="1600" u="none" cap="none" strike="noStrike">
                          <a:solidFill>
                            <a:srgbClr val="9BD7AC"/>
                          </a:solidFill>
                        </a:rPr>
                        <a:t> </a:t>
                      </a:r>
                      <a:endParaRPr b="1" i="0" sz="1600" u="none" cap="none" strike="noStrike">
                        <a:solidFill>
                          <a:srgbClr val="9BD7AC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1 – R</a:t>
                      </a:r>
                      <a:r>
                        <a:rPr baseline="30000" lang="en-US" sz="1600" u="none" cap="none" strike="noStrike">
                          <a:solidFill>
                            <a:srgbClr val="807E84"/>
                          </a:solidFill>
                        </a:rPr>
                        <a:t>2</a:t>
                      </a: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 = Tolerance</a:t>
                      </a:r>
                      <a:endParaRPr b="1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VIF = 1/(Tolerance)</a:t>
                      </a:r>
                      <a:endParaRPr b="1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X1 </a:t>
                      </a:r>
                      <a:endParaRPr b="0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X2, X3, X4 </a:t>
                      </a:r>
                      <a:endParaRPr b="0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X2</a:t>
                      </a:r>
                      <a:endParaRPr b="0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X1, X3, X4 </a:t>
                      </a:r>
                      <a:endParaRPr b="0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X3</a:t>
                      </a:r>
                      <a:endParaRPr b="0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X1, X2, X4 </a:t>
                      </a:r>
                      <a:endParaRPr b="0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X4</a:t>
                      </a:r>
                      <a:endParaRPr b="0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X1, X2, X3 </a:t>
                      </a:r>
                      <a:endParaRPr b="0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4" name="Google Shape;1144;p3"/>
          <p:cNvSpPr txBox="1"/>
          <p:nvPr/>
        </p:nvSpPr>
        <p:spPr>
          <a:xfrm>
            <a:off x="3720638" y="6019800"/>
            <a:ext cx="47507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Any </a:t>
            </a:r>
            <a:r>
              <a:rPr b="1" i="0" lang="en-US" sz="1600" u="sng" cap="none" strike="noStrike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VIF &gt; 5</a:t>
            </a:r>
            <a:r>
              <a:rPr b="1" i="0" lang="en-US" sz="1600" u="none" cap="none" strike="noStrike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indicates presence of Multicollinearity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9" name="Google Shape;1149;p4"/>
          <p:cNvGraphicFramePr/>
          <p:nvPr/>
        </p:nvGraphicFramePr>
        <p:xfrm>
          <a:off x="2146034" y="330588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{F86106BB-3CD5-4983-9AA3-4791F09C17A6}</a:tableStyleId>
              </a:tblPr>
              <a:tblGrid>
                <a:gridCol w="8033375"/>
              </a:tblGrid>
              <a:tr h="120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install.packages</a:t>
                      </a:r>
                      <a:r>
                        <a:rPr b="0" lang="en-US" sz="1600" u="none" cap="none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("car")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library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(car)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vif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(jpimodel)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0" name="Google Shape;1150;p4"/>
          <p:cNvGraphicFramePr/>
          <p:nvPr/>
        </p:nvGraphicFramePr>
        <p:xfrm>
          <a:off x="2146034" y="197475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{F86106BB-3CD5-4983-9AA3-4791F09C17A6}</a:tableStyleId>
              </a:tblPr>
              <a:tblGrid>
                <a:gridCol w="8033375"/>
              </a:tblGrid>
              <a:tr h="62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perindex&lt;-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read.csv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("Performance Index.csv",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header=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jpimodel&lt;-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lm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(jpi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aptitude+tol+technical+general,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data=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perindex)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51" name="Google Shape;1151;p4"/>
          <p:cNvSpPr txBox="1"/>
          <p:nvPr>
            <p:ph type="title"/>
          </p:nvPr>
        </p:nvSpPr>
        <p:spPr>
          <a:xfrm>
            <a:off x="1981200" y="31393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en-US"/>
              <a:t>Detecting Multicollinearity in R</a:t>
            </a:r>
            <a:endParaRPr/>
          </a:p>
        </p:txBody>
      </p:sp>
      <p:sp>
        <p:nvSpPr>
          <p:cNvPr id="1152" name="Google Shape;1152;p4"/>
          <p:cNvSpPr/>
          <p:nvPr/>
        </p:nvSpPr>
        <p:spPr>
          <a:xfrm>
            <a:off x="2074026" y="1583575"/>
            <a:ext cx="79843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#Importing the Data, Fitting Linear Model</a:t>
            </a:r>
            <a:endParaRPr/>
          </a:p>
        </p:txBody>
      </p:sp>
      <p:sp>
        <p:nvSpPr>
          <p:cNvPr id="1153" name="Google Shape;1153;p4"/>
          <p:cNvSpPr/>
          <p:nvPr/>
        </p:nvSpPr>
        <p:spPr>
          <a:xfrm>
            <a:off x="2086316" y="2708921"/>
            <a:ext cx="38876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#Variance Inflation Factor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#Install and load package “car”. </a:t>
            </a:r>
            <a:endParaRPr/>
          </a:p>
        </p:txBody>
      </p:sp>
      <p:grpSp>
        <p:nvGrpSpPr>
          <p:cNvPr id="1154" name="Google Shape;1154;p4"/>
          <p:cNvGrpSpPr/>
          <p:nvPr/>
        </p:nvGrpSpPr>
        <p:grpSpPr>
          <a:xfrm>
            <a:off x="2733473" y="3348336"/>
            <a:ext cx="7466984" cy="3357265"/>
            <a:chOff x="2733473" y="3348336"/>
            <a:chExt cx="7466984" cy="3357265"/>
          </a:xfrm>
        </p:grpSpPr>
        <p:grpSp>
          <p:nvGrpSpPr>
            <p:cNvPr id="1155" name="Google Shape;1155;p4"/>
            <p:cNvGrpSpPr/>
            <p:nvPr/>
          </p:nvGrpSpPr>
          <p:grpSpPr>
            <a:xfrm>
              <a:off x="3789365" y="4797153"/>
              <a:ext cx="5995523" cy="461665"/>
              <a:chOff x="2193355" y="3398396"/>
              <a:chExt cx="5995523" cy="461665"/>
            </a:xfrm>
          </p:grpSpPr>
          <p:sp>
            <p:nvSpPr>
              <p:cNvPr id="1156" name="Google Shape;1156;p4"/>
              <p:cNvSpPr/>
              <p:nvPr/>
            </p:nvSpPr>
            <p:spPr>
              <a:xfrm>
                <a:off x="2699792" y="3398396"/>
                <a:ext cx="5489086" cy="46166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700">
                    <a:solidFill>
                      <a:srgbClr val="807E84"/>
                    </a:solidFill>
                    <a:latin typeface="Arial"/>
                    <a:ea typeface="Arial"/>
                    <a:cs typeface="Arial"/>
                    <a:sym typeface="Arial"/>
                  </a:rPr>
                  <a:t>vif()</a:t>
                </a:r>
                <a:r>
                  <a:rPr lang="en-US" sz="1700">
                    <a:solidFill>
                      <a:srgbClr val="807E84"/>
                    </a:solidFill>
                    <a:latin typeface="Arial"/>
                    <a:ea typeface="Arial"/>
                    <a:cs typeface="Arial"/>
                    <a:sym typeface="Arial"/>
                  </a:rPr>
                  <a:t> in package car calculates VIFs.</a:t>
                </a:r>
                <a:endParaRPr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57" name="Google Shape;1157;p4"/>
              <p:cNvCxnSpPr/>
              <p:nvPr/>
            </p:nvCxnSpPr>
            <p:spPr>
              <a:xfrm>
                <a:off x="2445022" y="3293121"/>
                <a:ext cx="0" cy="50333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1158" name="Google Shape;1158;p4"/>
            <p:cNvSpPr/>
            <p:nvPr/>
          </p:nvSpPr>
          <p:spPr>
            <a:xfrm>
              <a:off x="4871866" y="3348336"/>
              <a:ext cx="5328591" cy="120032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car </a:t>
              </a:r>
              <a:r>
                <a:rPr lang="en-US" sz="17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stands for Companion to Applied Regression and consists of several useful functions for advance regression analysis.</a:t>
              </a:r>
              <a:endParaRPr sz="700"/>
            </a:p>
          </p:txBody>
        </p:sp>
        <p:grpSp>
          <p:nvGrpSpPr>
            <p:cNvPr id="1159" name="Google Shape;1159;p4"/>
            <p:cNvGrpSpPr/>
            <p:nvPr/>
          </p:nvGrpSpPr>
          <p:grpSpPr>
            <a:xfrm>
              <a:off x="2733473" y="6189446"/>
              <a:ext cx="6725057" cy="516155"/>
              <a:chOff x="1733143" y="5486400"/>
              <a:chExt cx="6725057" cy="914400"/>
            </a:xfrm>
          </p:grpSpPr>
          <p:sp>
            <p:nvSpPr>
              <p:cNvPr id="1160" name="Google Shape;1160;p4"/>
              <p:cNvSpPr/>
              <p:nvPr/>
            </p:nvSpPr>
            <p:spPr>
              <a:xfrm>
                <a:off x="2286000" y="5486400"/>
                <a:ext cx="6172200" cy="914400"/>
              </a:xfrm>
              <a:prstGeom prst="rect">
                <a:avLst/>
              </a:prstGeom>
              <a:solidFill>
                <a:srgbClr val="E4F3DA"/>
              </a:solidFill>
              <a:ln cap="flat" cmpd="sng" w="25400">
                <a:solidFill>
                  <a:srgbClr val="E4F3D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accent6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Continuing with same dataset “Performance Index” </a:t>
                </a:r>
                <a:endParaRPr sz="1200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1161" name="Google Shape;1161;p4"/>
              <p:cNvSpPr/>
              <p:nvPr/>
            </p:nvSpPr>
            <p:spPr>
              <a:xfrm>
                <a:off x="1733143" y="5486400"/>
                <a:ext cx="552857" cy="914400"/>
              </a:xfrm>
              <a:prstGeom prst="rect">
                <a:avLst/>
              </a:prstGeom>
              <a:solidFill>
                <a:schemeClr val="accent6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*</a:t>
                </a:r>
                <a:endParaRPr b="1" sz="20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"/>
          <p:cNvSpPr txBox="1"/>
          <p:nvPr>
            <p:ph type="title"/>
          </p:nvPr>
        </p:nvSpPr>
        <p:spPr>
          <a:xfrm>
            <a:off x="1981200" y="31393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en-US"/>
              <a:t>Detecting Multicollinearity in R</a:t>
            </a:r>
            <a:endParaRPr/>
          </a:p>
        </p:txBody>
      </p:sp>
      <p:grpSp>
        <p:nvGrpSpPr>
          <p:cNvPr id="1167" name="Google Shape;1167;p5"/>
          <p:cNvGrpSpPr/>
          <p:nvPr/>
        </p:nvGrpSpPr>
        <p:grpSpPr>
          <a:xfrm>
            <a:off x="2279576" y="1700808"/>
            <a:ext cx="5797624" cy="2164238"/>
            <a:chOff x="2279576" y="1700808"/>
            <a:chExt cx="5797624" cy="2164238"/>
          </a:xfrm>
        </p:grpSpPr>
        <p:pic>
          <p:nvPicPr>
            <p:cNvPr id="1168" name="Google Shape;1168;p5"/>
            <p:cNvPicPr preferRelativeResize="0"/>
            <p:nvPr/>
          </p:nvPicPr>
          <p:blipFill rotWithShape="1">
            <a:blip r:embed="rId3">
              <a:alphaModFix/>
            </a:blip>
            <a:srcRect b="29922" l="55616" r="20585" t="66442"/>
            <a:stretch/>
          </p:blipFill>
          <p:spPr>
            <a:xfrm>
              <a:off x="2279576" y="2132856"/>
              <a:ext cx="3620974" cy="576064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1169" name="Google Shape;1169;p5"/>
            <p:cNvSpPr/>
            <p:nvPr/>
          </p:nvSpPr>
          <p:spPr>
            <a:xfrm>
              <a:off x="2279576" y="1700808"/>
              <a:ext cx="108234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 Output</a:t>
              </a:r>
              <a:endParaRPr/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2279576" y="3034049"/>
              <a:ext cx="5797624" cy="83099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Interpretation :</a:t>
              </a:r>
              <a:endParaRPr sz="7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 VIFs are less than 5, Multicollinearity is not present.</a:t>
              </a:r>
              <a:endParaRPr sz="7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6"/>
          <p:cNvSpPr txBox="1"/>
          <p:nvPr>
            <p:ph type="title"/>
          </p:nvPr>
        </p:nvSpPr>
        <p:spPr>
          <a:xfrm>
            <a:off x="1981200" y="31393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en-US"/>
              <a:t>Multicollinearity – Remedial Measures</a:t>
            </a:r>
            <a:endParaRPr/>
          </a:p>
        </p:txBody>
      </p:sp>
      <p:sp>
        <p:nvSpPr>
          <p:cNvPr id="1176" name="Google Shape;1176;p6"/>
          <p:cNvSpPr txBox="1"/>
          <p:nvPr/>
        </p:nvSpPr>
        <p:spPr>
          <a:xfrm>
            <a:off x="2743200" y="1587848"/>
            <a:ext cx="6705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problem of Multicollinearity can be solved by different approaches:</a:t>
            </a:r>
            <a:endParaRPr/>
          </a:p>
        </p:txBody>
      </p:sp>
      <p:grpSp>
        <p:nvGrpSpPr>
          <p:cNvPr id="1177" name="Google Shape;1177;p6"/>
          <p:cNvGrpSpPr/>
          <p:nvPr/>
        </p:nvGrpSpPr>
        <p:grpSpPr>
          <a:xfrm>
            <a:off x="2135560" y="2269496"/>
            <a:ext cx="7776864" cy="4436105"/>
            <a:chOff x="2135560" y="2269496"/>
            <a:chExt cx="7776864" cy="4436105"/>
          </a:xfrm>
        </p:grpSpPr>
        <p:grpSp>
          <p:nvGrpSpPr>
            <p:cNvPr id="1178" name="Google Shape;1178;p6"/>
            <p:cNvGrpSpPr/>
            <p:nvPr/>
          </p:nvGrpSpPr>
          <p:grpSpPr>
            <a:xfrm>
              <a:off x="2743200" y="2269496"/>
              <a:ext cx="6705600" cy="3354503"/>
              <a:chOff x="0" y="37248"/>
              <a:chExt cx="6705600" cy="3354503"/>
            </a:xfrm>
          </p:grpSpPr>
          <p:sp>
            <p:nvSpPr>
              <p:cNvPr id="1179" name="Google Shape;1179;p6"/>
              <p:cNvSpPr/>
              <p:nvPr/>
            </p:nvSpPr>
            <p:spPr>
              <a:xfrm>
                <a:off x="0" y="519316"/>
                <a:ext cx="6705600" cy="579600"/>
              </a:xfrm>
              <a:prstGeom prst="rect">
                <a:avLst/>
              </a:prstGeom>
              <a:solidFill>
                <a:schemeClr val="lt1">
                  <a:alpha val="89803"/>
                </a:schemeClr>
              </a:solidFill>
              <a:ln cap="flat" cmpd="sng" w="25400">
                <a:solidFill>
                  <a:srgbClr val="1D99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6"/>
              <p:cNvSpPr/>
              <p:nvPr/>
            </p:nvSpPr>
            <p:spPr>
              <a:xfrm>
                <a:off x="335280" y="37248"/>
                <a:ext cx="5679643" cy="821548"/>
              </a:xfrm>
              <a:prstGeom prst="roundRect">
                <a:avLst>
                  <a:gd fmla="val 16667" name="adj"/>
                </a:avLst>
              </a:prstGeom>
              <a:solidFill>
                <a:srgbClr val="1D99D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6"/>
              <p:cNvSpPr txBox="1"/>
              <p:nvPr/>
            </p:nvSpPr>
            <p:spPr>
              <a:xfrm>
                <a:off x="375385" y="77353"/>
                <a:ext cx="5599433" cy="74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77400" spcFirstLastPara="1" rIns="177400" wrap="square" tIns="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Open Sans Light"/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Drop one of the independent variables, which is explained by others</a:t>
                </a:r>
                <a:endParaRPr/>
              </a:p>
            </p:txBody>
          </p:sp>
          <p:sp>
            <p:nvSpPr>
              <p:cNvPr id="1182" name="Google Shape;1182;p6"/>
              <p:cNvSpPr/>
              <p:nvPr/>
            </p:nvSpPr>
            <p:spPr>
              <a:xfrm>
                <a:off x="0" y="1705185"/>
                <a:ext cx="6705600" cy="579600"/>
              </a:xfrm>
              <a:prstGeom prst="rect">
                <a:avLst/>
              </a:prstGeom>
              <a:solidFill>
                <a:schemeClr val="lt1">
                  <a:alpha val="89803"/>
                </a:schemeClr>
              </a:solidFill>
              <a:ln cap="flat" cmpd="sng" w="25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6"/>
              <p:cNvSpPr/>
              <p:nvPr/>
            </p:nvSpPr>
            <p:spPr>
              <a:xfrm>
                <a:off x="335280" y="1223116"/>
                <a:ext cx="5679643" cy="821548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6"/>
              <p:cNvSpPr txBox="1"/>
              <p:nvPr/>
            </p:nvSpPr>
            <p:spPr>
              <a:xfrm>
                <a:off x="375385" y="1263221"/>
                <a:ext cx="5599433" cy="74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77400" spcFirstLastPara="1" rIns="177400" wrap="square" tIns="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Open Sans Light"/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Use Principal Component Regression in case of severe Multicollinearity</a:t>
                </a:r>
                <a:endParaRPr/>
              </a:p>
            </p:txBody>
          </p:sp>
          <p:sp>
            <p:nvSpPr>
              <p:cNvPr id="1185" name="Google Shape;1185;p6"/>
              <p:cNvSpPr/>
              <p:nvPr/>
            </p:nvSpPr>
            <p:spPr>
              <a:xfrm>
                <a:off x="0" y="2812151"/>
                <a:ext cx="6705600" cy="579600"/>
              </a:xfrm>
              <a:prstGeom prst="rect">
                <a:avLst/>
              </a:prstGeom>
              <a:solidFill>
                <a:schemeClr val="lt1">
                  <a:alpha val="89803"/>
                </a:schemeClr>
              </a:solidFill>
              <a:ln cap="flat" cmpd="sng" w="25400">
                <a:solidFill>
                  <a:srgbClr val="9BD7A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6"/>
              <p:cNvSpPr/>
              <p:nvPr/>
            </p:nvSpPr>
            <p:spPr>
              <a:xfrm>
                <a:off x="335280" y="2408985"/>
                <a:ext cx="5679643" cy="742646"/>
              </a:xfrm>
              <a:prstGeom prst="roundRect">
                <a:avLst>
                  <a:gd fmla="val 16667" name="adj"/>
                </a:avLst>
              </a:prstGeom>
              <a:solidFill>
                <a:srgbClr val="9BD7AC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6"/>
              <p:cNvSpPr txBox="1"/>
              <p:nvPr/>
            </p:nvSpPr>
            <p:spPr>
              <a:xfrm>
                <a:off x="371533" y="2445238"/>
                <a:ext cx="5607137" cy="670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77400" spcFirstLastPara="1" rIns="177400" wrap="square" tIns="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Open Sans Light"/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Use Ridge Regression</a:t>
                </a:r>
                <a:endParaRPr/>
              </a:p>
            </p:txBody>
          </p:sp>
        </p:grpSp>
        <p:grpSp>
          <p:nvGrpSpPr>
            <p:cNvPr id="1188" name="Google Shape;1188;p6"/>
            <p:cNvGrpSpPr/>
            <p:nvPr/>
          </p:nvGrpSpPr>
          <p:grpSpPr>
            <a:xfrm>
              <a:off x="2135560" y="6189446"/>
              <a:ext cx="7776864" cy="516155"/>
              <a:chOff x="1733143" y="5486400"/>
              <a:chExt cx="6725057" cy="914400"/>
            </a:xfrm>
          </p:grpSpPr>
          <p:sp>
            <p:nvSpPr>
              <p:cNvPr id="1189" name="Google Shape;1189;p6"/>
              <p:cNvSpPr/>
              <p:nvPr/>
            </p:nvSpPr>
            <p:spPr>
              <a:xfrm>
                <a:off x="2286000" y="5486400"/>
                <a:ext cx="6172200" cy="914400"/>
              </a:xfrm>
              <a:prstGeom prst="rect">
                <a:avLst/>
              </a:prstGeom>
              <a:solidFill>
                <a:srgbClr val="E4F3DA"/>
              </a:solidFill>
              <a:ln cap="flat" cmpd="sng" w="25400">
                <a:solidFill>
                  <a:srgbClr val="E4F3D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accent6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Dropping a variable may not be a good idea if many VIFs are large.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accent6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Principal Component Method will be discussed in detail under Data Reduction and Segmentation </a:t>
                </a:r>
                <a:endParaRPr sz="1200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1190" name="Google Shape;1190;p6"/>
              <p:cNvSpPr/>
              <p:nvPr/>
            </p:nvSpPr>
            <p:spPr>
              <a:xfrm>
                <a:off x="1733143" y="5486400"/>
                <a:ext cx="552857" cy="914400"/>
              </a:xfrm>
              <a:prstGeom prst="rect">
                <a:avLst/>
              </a:prstGeom>
              <a:solidFill>
                <a:schemeClr val="accent6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*</a:t>
                </a:r>
                <a:endParaRPr b="1" sz="20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7"/>
          <p:cNvSpPr txBox="1"/>
          <p:nvPr>
            <p:ph type="title"/>
          </p:nvPr>
        </p:nvSpPr>
        <p:spPr>
          <a:xfrm>
            <a:off x="1981200" y="31393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en-US"/>
              <a:t>Case Study - Modelling Resale Price of Cars</a:t>
            </a:r>
            <a:endParaRPr/>
          </a:p>
        </p:txBody>
      </p:sp>
      <p:sp>
        <p:nvSpPr>
          <p:cNvPr id="1196" name="Google Shape;1196;p7"/>
          <p:cNvSpPr/>
          <p:nvPr/>
        </p:nvSpPr>
        <p:spPr>
          <a:xfrm>
            <a:off x="1524001" y="-2232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97" name="Google Shape;1197;p7"/>
          <p:cNvSpPr/>
          <p:nvPr/>
        </p:nvSpPr>
        <p:spPr>
          <a:xfrm>
            <a:off x="1524001" y="4630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8" name="Google Shape;1198;p7"/>
          <p:cNvGrpSpPr/>
          <p:nvPr/>
        </p:nvGrpSpPr>
        <p:grpSpPr>
          <a:xfrm>
            <a:off x="2423592" y="1519321"/>
            <a:ext cx="7704856" cy="4960125"/>
            <a:chOff x="0" y="34537"/>
            <a:chExt cx="7704856" cy="4960125"/>
          </a:xfrm>
        </p:grpSpPr>
        <p:sp>
          <p:nvSpPr>
            <p:cNvPr id="1199" name="Google Shape;1199;p7"/>
            <p:cNvSpPr/>
            <p:nvPr/>
          </p:nvSpPr>
          <p:spPr>
            <a:xfrm>
              <a:off x="0" y="403537"/>
              <a:ext cx="7704856" cy="108281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1D99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 txBox="1"/>
            <p:nvPr/>
          </p:nvSpPr>
          <p:spPr>
            <a:xfrm>
              <a:off x="0" y="403537"/>
              <a:ext cx="7704856" cy="108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597975" spcFirstLastPara="1" rIns="597975" wrap="square" tIns="5207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7E84"/>
                </a:buClr>
                <a:buSzPts val="1600"/>
                <a:buFont typeface="Open Sans Light"/>
                <a:buChar char="•"/>
              </a:pPr>
              <a:r>
                <a:rPr b="0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 car garage has old cars for resale. They keep records for different models of cars and their specifications.</a:t>
              </a:r>
              <a:endParaRPr b="0" i="0" sz="1600" u="none" cap="none" strike="noStrike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385242" y="34537"/>
              <a:ext cx="3683799" cy="738000"/>
            </a:xfrm>
            <a:prstGeom prst="roundRect">
              <a:avLst>
                <a:gd fmla="val 16667" name="adj"/>
              </a:avLst>
            </a:prstGeom>
            <a:solidFill>
              <a:srgbClr val="1D99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 txBox="1"/>
            <p:nvPr/>
          </p:nvSpPr>
          <p:spPr>
            <a:xfrm>
              <a:off x="421268" y="70563"/>
              <a:ext cx="3611747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3850" spcFirstLastPara="1" rIns="203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 Light"/>
                <a:buNone/>
              </a:pPr>
              <a:r>
                <a:rPr b="1" lang="en-US" sz="16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Background</a:t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0" y="1990349"/>
              <a:ext cx="7704856" cy="108281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1D99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 txBox="1"/>
            <p:nvPr/>
          </p:nvSpPr>
          <p:spPr>
            <a:xfrm>
              <a:off x="0" y="1990349"/>
              <a:ext cx="7704856" cy="108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597975" spcFirstLastPara="1" rIns="597975" wrap="square" tIns="5207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7E84"/>
                </a:buClr>
                <a:buSzPts val="1600"/>
                <a:buFont typeface="Open Sans Light"/>
                <a:buChar char="•"/>
              </a:pPr>
              <a:r>
                <a:rPr b="0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 predict the resale price based on the information available about the engine size, horse power, weight and years of use of the cars</a:t>
              </a:r>
              <a:endParaRPr b="0" i="0" sz="1600" u="none" cap="none" strike="noStrike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85242" y="1621349"/>
              <a:ext cx="3683799" cy="738000"/>
            </a:xfrm>
            <a:prstGeom prst="roundRect">
              <a:avLst>
                <a:gd fmla="val 16667" name="adj"/>
              </a:avLst>
            </a:prstGeom>
            <a:solidFill>
              <a:srgbClr val="1D99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 txBox="1"/>
            <p:nvPr/>
          </p:nvSpPr>
          <p:spPr>
            <a:xfrm>
              <a:off x="421268" y="1657375"/>
              <a:ext cx="3611747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3850" spcFirstLastPara="1" rIns="203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 Light"/>
                <a:buNone/>
              </a:pPr>
              <a:r>
                <a:rPr b="1" lang="en-US" sz="16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Objective</a:t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0" y="3577162"/>
              <a:ext cx="7704856" cy="1417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1D99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 txBox="1"/>
            <p:nvPr/>
          </p:nvSpPr>
          <p:spPr>
            <a:xfrm>
              <a:off x="0" y="3577162"/>
              <a:ext cx="7704856" cy="14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597975" spcFirstLastPara="1" rIns="597975" wrap="square" tIns="5207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7E84"/>
                </a:buClr>
                <a:buSzPts val="1600"/>
                <a:buFont typeface="Open Sans Light"/>
                <a:buChar char="•"/>
              </a:pPr>
              <a:r>
                <a:rPr b="1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Records -26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807E84"/>
                </a:buClr>
                <a:buSzPts val="1600"/>
                <a:buFont typeface="Open Sans Light"/>
                <a:buChar char="•"/>
              </a:pPr>
              <a:r>
                <a:rPr b="0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Independent Variables: </a:t>
              </a:r>
              <a:r>
                <a:rPr b="1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ENGINE SIZE</a:t>
              </a:r>
              <a:r>
                <a:rPr b="0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, </a:t>
              </a:r>
              <a:r>
                <a:rPr b="1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HORSE POWER</a:t>
              </a:r>
              <a:r>
                <a:rPr b="0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, </a:t>
              </a:r>
              <a:r>
                <a:rPr b="1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WEIGHT</a:t>
              </a:r>
              <a:r>
                <a:rPr b="0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AND </a:t>
              </a:r>
              <a:r>
                <a:rPr b="1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YEARS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807E84"/>
                </a:buClr>
                <a:buSzPts val="1600"/>
                <a:buFont typeface="Open Sans Light"/>
                <a:buChar char="•"/>
              </a:pPr>
              <a:r>
                <a:rPr b="0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Dependent Variable:</a:t>
              </a:r>
              <a:r>
                <a:rPr b="1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RESALE PRICE </a:t>
              </a:r>
              <a:endParaRPr b="0" i="0" sz="1600" u="none" cap="none" strike="noStrike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85242" y="3208162"/>
              <a:ext cx="3683799" cy="738000"/>
            </a:xfrm>
            <a:prstGeom prst="roundRect">
              <a:avLst>
                <a:gd fmla="val 16667" name="adj"/>
              </a:avLst>
            </a:prstGeom>
            <a:solidFill>
              <a:srgbClr val="1D99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 txBox="1"/>
            <p:nvPr/>
          </p:nvSpPr>
          <p:spPr>
            <a:xfrm>
              <a:off x="421268" y="3244188"/>
              <a:ext cx="3611747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3850" spcFirstLastPara="1" rIns="203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 Light"/>
                <a:buNone/>
              </a:pPr>
              <a:r>
                <a:rPr b="1" lang="en-US" sz="16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Available Information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8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/>
              <a:t>Data Snapshot</a:t>
            </a:r>
            <a:endParaRPr b="1"/>
          </a:p>
        </p:txBody>
      </p:sp>
      <p:pic>
        <p:nvPicPr>
          <p:cNvPr id="1216" name="Google Shape;1216;p8"/>
          <p:cNvPicPr preferRelativeResize="0"/>
          <p:nvPr/>
        </p:nvPicPr>
        <p:blipFill rotWithShape="1">
          <a:blip r:embed="rId3">
            <a:alphaModFix/>
          </a:blip>
          <a:srcRect b="31469" l="1932" r="57113" t="24235"/>
          <a:stretch/>
        </p:blipFill>
        <p:spPr>
          <a:xfrm>
            <a:off x="3071664" y="2276872"/>
            <a:ext cx="5781442" cy="351574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217" name="Google Shape;1217;p8"/>
          <p:cNvSpPr txBox="1"/>
          <p:nvPr/>
        </p:nvSpPr>
        <p:spPr>
          <a:xfrm>
            <a:off x="4007768" y="1700809"/>
            <a:ext cx="19442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Dependent variable </a:t>
            </a:r>
            <a:endParaRPr/>
          </a:p>
        </p:txBody>
      </p:sp>
      <p:sp>
        <p:nvSpPr>
          <p:cNvPr id="1218" name="Google Shape;1218;p8"/>
          <p:cNvSpPr/>
          <p:nvPr/>
        </p:nvSpPr>
        <p:spPr>
          <a:xfrm>
            <a:off x="4943872" y="1988840"/>
            <a:ext cx="72008" cy="21602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76F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19" name="Google Shape;1219;p8"/>
          <p:cNvSpPr txBox="1"/>
          <p:nvPr/>
        </p:nvSpPr>
        <p:spPr>
          <a:xfrm>
            <a:off x="6240016" y="1700809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Independent variables </a:t>
            </a:r>
            <a:endParaRPr/>
          </a:p>
        </p:txBody>
      </p:sp>
      <p:sp>
        <p:nvSpPr>
          <p:cNvPr id="1220" name="Google Shape;1220;p8"/>
          <p:cNvSpPr/>
          <p:nvPr/>
        </p:nvSpPr>
        <p:spPr>
          <a:xfrm>
            <a:off x="5951984" y="1700808"/>
            <a:ext cx="72008" cy="36004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21" name="Google Shape;1221;p8"/>
          <p:cNvSpPr/>
          <p:nvPr/>
        </p:nvSpPr>
        <p:spPr>
          <a:xfrm>
            <a:off x="8544272" y="1700808"/>
            <a:ext cx="72008" cy="360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22" name="Google Shape;1222;p8"/>
          <p:cNvSpPr/>
          <p:nvPr/>
        </p:nvSpPr>
        <p:spPr>
          <a:xfrm>
            <a:off x="7176120" y="1988840"/>
            <a:ext cx="72008" cy="21602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76F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23" name="Google Shape;1223;p8"/>
          <p:cNvSpPr/>
          <p:nvPr/>
        </p:nvSpPr>
        <p:spPr>
          <a:xfrm rot="-5400000">
            <a:off x="1898864" y="3694550"/>
            <a:ext cx="11615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Observations</a:t>
            </a:r>
            <a:endParaRPr/>
          </a:p>
        </p:txBody>
      </p:sp>
      <p:sp>
        <p:nvSpPr>
          <p:cNvPr id="1224" name="Google Shape;1224;p8"/>
          <p:cNvSpPr/>
          <p:nvPr/>
        </p:nvSpPr>
        <p:spPr>
          <a:xfrm>
            <a:off x="2567608" y="2996952"/>
            <a:ext cx="343188" cy="194421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aphicFrame>
        <p:nvGraphicFramePr>
          <p:cNvPr id="1225" name="Google Shape;1225;p8"/>
          <p:cNvGraphicFramePr/>
          <p:nvPr/>
        </p:nvGraphicFramePr>
        <p:xfrm>
          <a:off x="2639616" y="3212977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{F86106BB-3CD5-4983-9AA3-4791F09C17A6}</a:tableStyleId>
              </a:tblPr>
              <a:tblGrid>
                <a:gridCol w="1269925"/>
                <a:gridCol w="1958350"/>
                <a:gridCol w="1066800"/>
                <a:gridCol w="1371600"/>
                <a:gridCol w="1371600"/>
              </a:tblGrid>
              <a:tr h="46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Columns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Description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Type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Measurement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Possible values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</a:tr>
              <a:tr h="44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MODEL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Model of the car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character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-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-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</a:tr>
              <a:tr h="44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RESALE</a:t>
                      </a: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PRICE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Resale price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numeric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Euro</a:t>
                      </a: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Open Sans Light"/>
                        <a:buNone/>
                      </a:pPr>
                      <a:r>
                        <a:rPr lang="en-US" sz="1600" u="none" strike="noStrike"/>
                        <a:t>positive values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</a:tr>
              <a:tr h="44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ENGINE SIZE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Size of the engine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numeric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cc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positive values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</a:tr>
              <a:tr h="44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HORSE</a:t>
                      </a: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POWER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Power of the engine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numeric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kW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positive values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</a:tr>
              <a:tr h="44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WEIGHT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Weight of the car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numeric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kg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positive values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</a:tr>
              <a:tr h="46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YEARS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Number of years in use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numeric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-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positive values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0" name="Google Shape;1230;p9"/>
          <p:cNvGraphicFramePr/>
          <p:nvPr/>
        </p:nvGraphicFramePr>
        <p:xfrm>
          <a:off x="2135561" y="335699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{F86106BB-3CD5-4983-9AA3-4791F09C17A6}</a:tableStyleId>
              </a:tblPr>
              <a:tblGrid>
                <a:gridCol w="8054425"/>
              </a:tblGrid>
              <a:tr h="165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Consolas"/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install.packages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("GGally")</a:t>
                      </a:r>
                      <a:endParaRPr b="1"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Consolas"/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library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(GGally)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Open Sans Light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ggpairs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(cardata[,c("RESALE.PRICE","ENGINE.SIZE","HORSE.POWER","YEARS")],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="Scatter Plot Matrix",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columnLabels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c("RESALE.PRICE", "ENGINE.SIZE","HORSE.POWER","YEARS"))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1" name="Google Shape;1231;p9"/>
          <p:cNvGraphicFramePr/>
          <p:nvPr/>
        </p:nvGraphicFramePr>
        <p:xfrm>
          <a:off x="2123610" y="19945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{F86106BB-3CD5-4983-9AA3-4791F09C17A6}</a:tableStyleId>
              </a:tblPr>
              <a:tblGrid>
                <a:gridCol w="8033375"/>
              </a:tblGrid>
              <a:tr h="39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cardata&lt;-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read.csv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(”car price data.csv",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=TRUE)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32" name="Google Shape;1232;p9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/>
              <a:t>Correlation Matrix</a:t>
            </a:r>
            <a:endParaRPr/>
          </a:p>
        </p:txBody>
      </p:sp>
      <p:sp>
        <p:nvSpPr>
          <p:cNvPr id="1233" name="Google Shape;1233;p9"/>
          <p:cNvSpPr/>
          <p:nvPr/>
        </p:nvSpPr>
        <p:spPr>
          <a:xfrm>
            <a:off x="2140485" y="2780929"/>
            <a:ext cx="41120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Graphical representation of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Install and load package “GGally”</a:t>
            </a:r>
            <a:endParaRPr/>
          </a:p>
        </p:txBody>
      </p:sp>
      <p:grpSp>
        <p:nvGrpSpPr>
          <p:cNvPr id="1234" name="Google Shape;1234;p9"/>
          <p:cNvGrpSpPr/>
          <p:nvPr/>
        </p:nvGrpSpPr>
        <p:grpSpPr>
          <a:xfrm>
            <a:off x="2122520" y="1629869"/>
            <a:ext cx="7501872" cy="4125454"/>
            <a:chOff x="2122520" y="1629869"/>
            <a:chExt cx="7501872" cy="4125454"/>
          </a:xfrm>
        </p:grpSpPr>
        <p:sp>
          <p:nvSpPr>
            <p:cNvPr id="1235" name="Google Shape;1235;p9"/>
            <p:cNvSpPr/>
            <p:nvPr/>
          </p:nvSpPr>
          <p:spPr>
            <a:xfrm>
              <a:off x="2122520" y="1629869"/>
              <a:ext cx="25818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 Importing the Data</a:t>
              </a:r>
              <a:endParaRPr/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2135560" y="5293658"/>
              <a:ext cx="7488832" cy="4616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921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807E84"/>
                </a:buClr>
                <a:buSzPts val="640"/>
                <a:buFont typeface="Noto Sans Symbols"/>
                <a:buChar char="⮚"/>
              </a:pPr>
              <a:r>
                <a:rPr b="1" lang="en-US" sz="1600">
                  <a:solidFill>
                    <a:srgbClr val="807E84"/>
                  </a:solidFill>
                  <a:latin typeface="Arial"/>
                  <a:ea typeface="Arial"/>
                  <a:cs typeface="Arial"/>
                  <a:sym typeface="Arial"/>
                </a:rPr>
                <a:t>ggpairs() </a:t>
              </a:r>
              <a:r>
                <a:rPr lang="en-US" sz="1600">
                  <a:solidFill>
                    <a:srgbClr val="807E84"/>
                  </a:solidFill>
                  <a:latin typeface="Arial"/>
                  <a:ea typeface="Arial"/>
                  <a:cs typeface="Arial"/>
                  <a:sym typeface="Arial"/>
                </a:rPr>
                <a:t>in the package GGally</a:t>
              </a:r>
              <a:r>
                <a:rPr b="1" lang="en-US" sz="1600">
                  <a:solidFill>
                    <a:srgbClr val="807E84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>
                  <a:solidFill>
                    <a:srgbClr val="807E84"/>
                  </a:solidFill>
                  <a:latin typeface="Arial"/>
                  <a:ea typeface="Arial"/>
                  <a:cs typeface="Arial"/>
                  <a:sym typeface="Arial"/>
                </a:rPr>
                <a:t>is used to plot the scatter plot matrix.</a:t>
              </a:r>
              <a:endParaRPr sz="600"/>
            </a:p>
          </p:txBody>
        </p:sp>
        <p:cxnSp>
          <p:nvCxnSpPr>
            <p:cNvPr id="1237" name="Google Shape;1237;p9"/>
            <p:cNvCxnSpPr/>
            <p:nvPr/>
          </p:nvCxnSpPr>
          <p:spPr>
            <a:xfrm rot="10800000">
              <a:off x="2711624" y="4941168"/>
              <a:ext cx="0" cy="360040"/>
            </a:xfrm>
            <a:prstGeom prst="straightConnector1">
              <a:avLst/>
            </a:prstGeom>
            <a:noFill/>
            <a:ln cap="flat" cmpd="sng" w="9525">
              <a:solidFill>
                <a:srgbClr val="22A4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dappy Insitute">
  <a:themeElements>
    <a:clrScheme name="i9_Blue Lime">
      <a:dk1>
        <a:srgbClr val="57565A"/>
      </a:dk1>
      <a:lt1>
        <a:srgbClr val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2020-05-29T15:06:42Z</dcterms:created>
  <dc:creator>Paul Penman</dc:creator>
</cp:coreProperties>
</file>