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17"/>
  </p:notesMasterIdLst>
  <p:sldIdLst>
    <p:sldId id="274" r:id="rId2"/>
    <p:sldId id="603" r:id="rId3"/>
    <p:sldId id="287" r:id="rId4"/>
    <p:sldId id="604" r:id="rId5"/>
    <p:sldId id="586" r:id="rId6"/>
    <p:sldId id="614" r:id="rId7"/>
    <p:sldId id="615" r:id="rId8"/>
    <p:sldId id="616" r:id="rId9"/>
    <p:sldId id="622" r:id="rId10"/>
    <p:sldId id="623" r:id="rId11"/>
    <p:sldId id="624" r:id="rId12"/>
    <p:sldId id="627" r:id="rId13"/>
    <p:sldId id="626" r:id="rId14"/>
    <p:sldId id="629" r:id="rId15"/>
    <p:sldId id="374" r:id="rId16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603"/>
            <p14:sldId id="287"/>
            <p14:sldId id="604"/>
            <p14:sldId id="586"/>
            <p14:sldId id="614"/>
            <p14:sldId id="615"/>
            <p14:sldId id="616"/>
            <p14:sldId id="622"/>
            <p14:sldId id="623"/>
            <p14:sldId id="624"/>
            <p14:sldId id="627"/>
            <p14:sldId id="626"/>
            <p14:sldId id="629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09" d="100"/>
          <a:sy n="109" d="100"/>
        </p:scale>
        <p:origin x="824" y="19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671DC-A456-4411-B3FA-EAA43920361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A128E6E-C1C5-43C6-8E1C-9D62D4123955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Logistic Regression</a:t>
          </a:r>
        </a:p>
      </dgm:t>
    </dgm:pt>
    <dgm:pt modelId="{7524B71C-9514-492E-A047-CDA74B44E634}" type="parTrans" cxnId="{310FB322-7350-4BAC-81B6-40540EA78505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D68458-5B51-4CE8-9B76-CC056706D9F2}" type="sibTrans" cxnId="{310FB322-7350-4BAC-81B6-40540EA78505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477633-4A3D-4CA5-8A5F-81D5FEF9AEDD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Support Vector Machines</a:t>
          </a:r>
        </a:p>
      </dgm:t>
    </dgm:pt>
    <dgm:pt modelId="{C9EFAF45-BD22-42DD-9177-6F1A9F4ADE0B}" type="parTrans" cxnId="{24C9E312-637E-4354-946E-B1D6FFB79317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A7CCC4B-3872-47E0-A413-D90665D851AB}" type="sibTrans" cxnId="{24C9E312-637E-4354-946E-B1D6FFB79317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AAB9B5E-F7B8-48EF-889E-A1B4AD2EA8F4}">
      <dgm:prSet phldrT="[Text]" custT="1"/>
      <dgm:spPr>
        <a:solidFill>
          <a:srgbClr val="FFCC66"/>
        </a:solidFill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K Nearest Neighbours Method (KNN)</a:t>
          </a:r>
        </a:p>
      </dgm:t>
    </dgm:pt>
    <dgm:pt modelId="{FB2B9D1C-B858-4DD3-AE74-639CD7168933}" type="parTrans" cxnId="{78DEC522-CE63-407F-A0DB-FD50DAF9101F}">
      <dgm:prSet custT="1"/>
      <dgm:spPr>
        <a:ln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DF7D295-76E0-4995-BAAE-D081F4B9EC14}" type="sibTrans" cxnId="{78DEC522-CE63-407F-A0DB-FD50DAF9101F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594F6AB-1BE5-485B-8C42-A8B870693772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Random Forest</a:t>
          </a:r>
        </a:p>
      </dgm:t>
    </dgm:pt>
    <dgm:pt modelId="{167CA743-EA7A-40E2-8271-A813BD702FB0}" type="parTrans" cxnId="{24DCB9F5-FBDA-4332-8BF6-2188AB08DE3B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0A8B0DD-5FAA-452D-9A15-D1B316733A44}" type="sibTrans" cxnId="{24DCB9F5-FBDA-4332-8BF6-2188AB08DE3B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5BBF66F-DE1F-41C1-90C6-A0B9DA8A314E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Decision Trees</a:t>
          </a:r>
        </a:p>
      </dgm:t>
    </dgm:pt>
    <dgm:pt modelId="{4223F074-F5A9-4D83-9C2D-83D580AF1D0C}" type="parTrans" cxnId="{19FFFE45-96BB-46C2-A6E3-A0BABC53013E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4927809-B573-43A9-B88C-29132A7F8195}" type="sibTrans" cxnId="{19FFFE45-96BB-46C2-A6E3-A0BABC53013E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35E38CE-F1BC-4020-BB3E-E592E734B4F7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Naive Bayes Classifier</a:t>
          </a:r>
        </a:p>
      </dgm:t>
    </dgm:pt>
    <dgm:pt modelId="{68E36143-2B71-4D60-8BD5-2DD2CB77B2B7}" type="parTrans" cxnId="{CF7A4803-DE83-401D-A789-71A8FE7AD029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E48B3F3-CA83-4A89-8F8A-204D1F8431C4}" type="sibTrans" cxnId="{CF7A4803-DE83-401D-A789-71A8FE7AD029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5A24438-605B-4A3D-83DD-B1287C1FF0FA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Linear Regression  </a:t>
          </a:r>
        </a:p>
      </dgm:t>
    </dgm:pt>
    <dgm:pt modelId="{CBEA5EE9-42D1-4840-8F3B-D852A12E61CE}" type="sibTrans" cxnId="{761ECE69-EE60-4BE8-97EE-5D18FACFFCB0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BF22BC8-0F14-4641-9763-70BD57A974E1}" type="parTrans" cxnId="{761ECE69-EE60-4BE8-97EE-5D18FACFFCB0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76425D2-0059-42E4-BA04-1485AAD58691}">
      <dgm:prSet phldrT="[Text]" custT="1"/>
      <dgm:spPr>
        <a:ln w="12700">
          <a:solidFill>
            <a:schemeClr val="accent3"/>
          </a:solidFill>
        </a:ln>
      </dgm:spPr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Regression and Machine Learning Algorithms</a:t>
          </a:r>
        </a:p>
      </dgm:t>
    </dgm:pt>
    <dgm:pt modelId="{53B5C3DF-ABD3-4BCD-A0DE-082F0E1DCED7}" type="sibTrans" cxnId="{E992703D-1A1C-4B17-8293-743A726C3DEE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CBA44F8-5398-48BD-ACB6-E84E158C5BB9}" type="parTrans" cxnId="{E992703D-1A1C-4B17-8293-743A726C3DEE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386BAB-A4DE-4CA7-A428-C31FB55F5E0D}" type="pres">
      <dgm:prSet presAssocID="{BF9671DC-A456-4411-B3FA-EAA43920361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D60635-3DA0-422D-8B13-9FC5CDDDB96C}" type="pres">
      <dgm:prSet presAssocID="{B76425D2-0059-42E4-BA04-1485AAD58691}" presName="root1" presStyleCnt="0"/>
      <dgm:spPr/>
    </dgm:pt>
    <dgm:pt modelId="{07B638DC-D001-4715-A208-FE4BE430E5B9}" type="pres">
      <dgm:prSet presAssocID="{B76425D2-0059-42E4-BA04-1485AAD58691}" presName="LevelOneTextNode" presStyleLbl="node0" presStyleIdx="0" presStyleCnt="1" custScaleX="194873" custScaleY="110000">
        <dgm:presLayoutVars>
          <dgm:chPref val="3"/>
        </dgm:presLayoutVars>
      </dgm:prSet>
      <dgm:spPr/>
    </dgm:pt>
    <dgm:pt modelId="{12F9C7AF-106D-4416-82A6-452EABAD565E}" type="pres">
      <dgm:prSet presAssocID="{B76425D2-0059-42E4-BA04-1485AAD58691}" presName="level2hierChild" presStyleCnt="0"/>
      <dgm:spPr/>
    </dgm:pt>
    <dgm:pt modelId="{C1AF65CB-60EE-42C5-9AA4-4BA0FFFC4D15}" type="pres">
      <dgm:prSet presAssocID="{BBF22BC8-0F14-4641-9763-70BD57A974E1}" presName="conn2-1" presStyleLbl="parChTrans1D2" presStyleIdx="0" presStyleCnt="7"/>
      <dgm:spPr/>
    </dgm:pt>
    <dgm:pt modelId="{26C30AA0-7FF4-48A8-B453-BDD4D3139399}" type="pres">
      <dgm:prSet presAssocID="{BBF22BC8-0F14-4641-9763-70BD57A974E1}" presName="connTx" presStyleLbl="parChTrans1D2" presStyleIdx="0" presStyleCnt="7"/>
      <dgm:spPr/>
    </dgm:pt>
    <dgm:pt modelId="{5835E8BE-8F6D-4AAB-830C-E6C220C75897}" type="pres">
      <dgm:prSet presAssocID="{05A24438-605B-4A3D-83DD-B1287C1FF0FA}" presName="root2" presStyleCnt="0"/>
      <dgm:spPr/>
    </dgm:pt>
    <dgm:pt modelId="{B6FADDB5-BFCE-4E4F-BF02-CD43B098B951}" type="pres">
      <dgm:prSet presAssocID="{05A24438-605B-4A3D-83DD-B1287C1FF0FA}" presName="LevelTwoTextNode" presStyleLbl="node2" presStyleIdx="0" presStyleCnt="7" custScaleX="285311">
        <dgm:presLayoutVars>
          <dgm:chPref val="3"/>
        </dgm:presLayoutVars>
      </dgm:prSet>
      <dgm:spPr/>
    </dgm:pt>
    <dgm:pt modelId="{2947AC43-1702-41CC-8F20-43B36F3E774D}" type="pres">
      <dgm:prSet presAssocID="{05A24438-605B-4A3D-83DD-B1287C1FF0FA}" presName="level3hierChild" presStyleCnt="0"/>
      <dgm:spPr/>
    </dgm:pt>
    <dgm:pt modelId="{128B0E0F-D3C6-4D3B-962C-517391F402B8}" type="pres">
      <dgm:prSet presAssocID="{7524B71C-9514-492E-A047-CDA74B44E634}" presName="conn2-1" presStyleLbl="parChTrans1D2" presStyleIdx="1" presStyleCnt="7"/>
      <dgm:spPr/>
    </dgm:pt>
    <dgm:pt modelId="{702FA8C5-2470-4319-B69D-87DCBA3794A0}" type="pres">
      <dgm:prSet presAssocID="{7524B71C-9514-492E-A047-CDA74B44E634}" presName="connTx" presStyleLbl="parChTrans1D2" presStyleIdx="1" presStyleCnt="7"/>
      <dgm:spPr/>
    </dgm:pt>
    <dgm:pt modelId="{50673196-713D-4A84-954B-C65D557F1438}" type="pres">
      <dgm:prSet presAssocID="{3A128E6E-C1C5-43C6-8E1C-9D62D4123955}" presName="root2" presStyleCnt="0"/>
      <dgm:spPr/>
    </dgm:pt>
    <dgm:pt modelId="{9717F40C-5DC2-4FF5-BE15-C23E355D4B22}" type="pres">
      <dgm:prSet presAssocID="{3A128E6E-C1C5-43C6-8E1C-9D62D4123955}" presName="LevelTwoTextNode" presStyleLbl="node2" presStyleIdx="1" presStyleCnt="7" custScaleX="285311">
        <dgm:presLayoutVars>
          <dgm:chPref val="3"/>
        </dgm:presLayoutVars>
      </dgm:prSet>
      <dgm:spPr/>
    </dgm:pt>
    <dgm:pt modelId="{F5647160-4B0B-4786-9787-7593DCA51AEE}" type="pres">
      <dgm:prSet presAssocID="{3A128E6E-C1C5-43C6-8E1C-9D62D4123955}" presName="level3hierChild" presStyleCnt="0"/>
      <dgm:spPr/>
    </dgm:pt>
    <dgm:pt modelId="{4ECA7442-124C-4F06-8397-A08B49B65264}" type="pres">
      <dgm:prSet presAssocID="{C9EFAF45-BD22-42DD-9177-6F1A9F4ADE0B}" presName="conn2-1" presStyleLbl="parChTrans1D2" presStyleIdx="2" presStyleCnt="7"/>
      <dgm:spPr/>
    </dgm:pt>
    <dgm:pt modelId="{ADF0B760-43AE-45F2-B58D-3AE0668EE160}" type="pres">
      <dgm:prSet presAssocID="{C9EFAF45-BD22-42DD-9177-6F1A9F4ADE0B}" presName="connTx" presStyleLbl="parChTrans1D2" presStyleIdx="2" presStyleCnt="7"/>
      <dgm:spPr/>
    </dgm:pt>
    <dgm:pt modelId="{DB38A270-8577-4420-BC3E-B4ED33707092}" type="pres">
      <dgm:prSet presAssocID="{9E477633-4A3D-4CA5-8A5F-81D5FEF9AEDD}" presName="root2" presStyleCnt="0"/>
      <dgm:spPr/>
    </dgm:pt>
    <dgm:pt modelId="{4B43FA34-8157-4395-9C6A-E0C27EF08108}" type="pres">
      <dgm:prSet presAssocID="{9E477633-4A3D-4CA5-8A5F-81D5FEF9AEDD}" presName="LevelTwoTextNode" presStyleLbl="node2" presStyleIdx="2" presStyleCnt="7" custScaleX="285311">
        <dgm:presLayoutVars>
          <dgm:chPref val="3"/>
        </dgm:presLayoutVars>
      </dgm:prSet>
      <dgm:spPr/>
    </dgm:pt>
    <dgm:pt modelId="{4650E1A2-CDA4-4486-96C8-D9AD1BD60B5F}" type="pres">
      <dgm:prSet presAssocID="{9E477633-4A3D-4CA5-8A5F-81D5FEF9AEDD}" presName="level3hierChild" presStyleCnt="0"/>
      <dgm:spPr/>
    </dgm:pt>
    <dgm:pt modelId="{2D6C20D3-F4CE-4E76-8452-086F8958913E}" type="pres">
      <dgm:prSet presAssocID="{FB2B9D1C-B858-4DD3-AE74-639CD7168933}" presName="conn2-1" presStyleLbl="parChTrans1D2" presStyleIdx="3" presStyleCnt="7"/>
      <dgm:spPr/>
    </dgm:pt>
    <dgm:pt modelId="{8D70CB95-4252-4155-98E0-2496E538F1BD}" type="pres">
      <dgm:prSet presAssocID="{FB2B9D1C-B858-4DD3-AE74-639CD7168933}" presName="connTx" presStyleLbl="parChTrans1D2" presStyleIdx="3" presStyleCnt="7"/>
      <dgm:spPr/>
    </dgm:pt>
    <dgm:pt modelId="{5F9BC386-F130-4238-B487-8116D5BEABFA}" type="pres">
      <dgm:prSet presAssocID="{5AAB9B5E-F7B8-48EF-889E-A1B4AD2EA8F4}" presName="root2" presStyleCnt="0"/>
      <dgm:spPr/>
    </dgm:pt>
    <dgm:pt modelId="{DBAC1915-4D5A-470C-BAF2-F82C87A60A2F}" type="pres">
      <dgm:prSet presAssocID="{5AAB9B5E-F7B8-48EF-889E-A1B4AD2EA8F4}" presName="LevelTwoTextNode" presStyleLbl="node2" presStyleIdx="3" presStyleCnt="7" custScaleX="285311">
        <dgm:presLayoutVars>
          <dgm:chPref val="3"/>
        </dgm:presLayoutVars>
      </dgm:prSet>
      <dgm:spPr/>
    </dgm:pt>
    <dgm:pt modelId="{E9D1D212-3E32-409D-84D8-28D302F44322}" type="pres">
      <dgm:prSet presAssocID="{5AAB9B5E-F7B8-48EF-889E-A1B4AD2EA8F4}" presName="level3hierChild" presStyleCnt="0"/>
      <dgm:spPr/>
    </dgm:pt>
    <dgm:pt modelId="{DBE71D6A-A4F4-4C7C-A000-497E2423DFD9}" type="pres">
      <dgm:prSet presAssocID="{4223F074-F5A9-4D83-9C2D-83D580AF1D0C}" presName="conn2-1" presStyleLbl="parChTrans1D2" presStyleIdx="4" presStyleCnt="7"/>
      <dgm:spPr/>
    </dgm:pt>
    <dgm:pt modelId="{9336C82C-400F-4037-8E71-DB85F92AED4D}" type="pres">
      <dgm:prSet presAssocID="{4223F074-F5A9-4D83-9C2D-83D580AF1D0C}" presName="connTx" presStyleLbl="parChTrans1D2" presStyleIdx="4" presStyleCnt="7"/>
      <dgm:spPr/>
    </dgm:pt>
    <dgm:pt modelId="{4297A5A9-98A4-4223-87E8-9D8DB5AC4314}" type="pres">
      <dgm:prSet presAssocID="{65BBF66F-DE1F-41C1-90C6-A0B9DA8A314E}" presName="root2" presStyleCnt="0"/>
      <dgm:spPr/>
    </dgm:pt>
    <dgm:pt modelId="{D5C7AF18-BA14-4507-8D73-932925E7E2EB}" type="pres">
      <dgm:prSet presAssocID="{65BBF66F-DE1F-41C1-90C6-A0B9DA8A314E}" presName="LevelTwoTextNode" presStyleLbl="node2" presStyleIdx="4" presStyleCnt="7" custScaleX="285311">
        <dgm:presLayoutVars>
          <dgm:chPref val="3"/>
        </dgm:presLayoutVars>
      </dgm:prSet>
      <dgm:spPr/>
    </dgm:pt>
    <dgm:pt modelId="{1A152F31-94F0-446F-A4A6-766E19BF386D}" type="pres">
      <dgm:prSet presAssocID="{65BBF66F-DE1F-41C1-90C6-A0B9DA8A314E}" presName="level3hierChild" presStyleCnt="0"/>
      <dgm:spPr/>
    </dgm:pt>
    <dgm:pt modelId="{233B5FE6-136F-485D-9F99-564CFE21A884}" type="pres">
      <dgm:prSet presAssocID="{167CA743-EA7A-40E2-8271-A813BD702FB0}" presName="conn2-1" presStyleLbl="parChTrans1D2" presStyleIdx="5" presStyleCnt="7"/>
      <dgm:spPr/>
    </dgm:pt>
    <dgm:pt modelId="{343BEB5C-2F8A-4FE8-8BE8-6E47A92C65C7}" type="pres">
      <dgm:prSet presAssocID="{167CA743-EA7A-40E2-8271-A813BD702FB0}" presName="connTx" presStyleLbl="parChTrans1D2" presStyleIdx="5" presStyleCnt="7"/>
      <dgm:spPr/>
    </dgm:pt>
    <dgm:pt modelId="{1C6977D0-3706-40D5-83D9-0C027F895C10}" type="pres">
      <dgm:prSet presAssocID="{7594F6AB-1BE5-485B-8C42-A8B870693772}" presName="root2" presStyleCnt="0"/>
      <dgm:spPr/>
    </dgm:pt>
    <dgm:pt modelId="{83744D26-B22C-4B93-9B4B-3825DB32CF3E}" type="pres">
      <dgm:prSet presAssocID="{7594F6AB-1BE5-485B-8C42-A8B870693772}" presName="LevelTwoTextNode" presStyleLbl="node2" presStyleIdx="5" presStyleCnt="7" custScaleX="285311">
        <dgm:presLayoutVars>
          <dgm:chPref val="3"/>
        </dgm:presLayoutVars>
      </dgm:prSet>
      <dgm:spPr/>
    </dgm:pt>
    <dgm:pt modelId="{DA8C848B-EB51-4E64-921F-5BF84BF80542}" type="pres">
      <dgm:prSet presAssocID="{7594F6AB-1BE5-485B-8C42-A8B870693772}" presName="level3hierChild" presStyleCnt="0"/>
      <dgm:spPr/>
    </dgm:pt>
    <dgm:pt modelId="{BB58E319-D1D9-4CF2-A2BA-3DE35A7CAF75}" type="pres">
      <dgm:prSet presAssocID="{68E36143-2B71-4D60-8BD5-2DD2CB77B2B7}" presName="conn2-1" presStyleLbl="parChTrans1D2" presStyleIdx="6" presStyleCnt="7"/>
      <dgm:spPr/>
    </dgm:pt>
    <dgm:pt modelId="{F82ECBD4-589B-4B4B-B1D0-385459112924}" type="pres">
      <dgm:prSet presAssocID="{68E36143-2B71-4D60-8BD5-2DD2CB77B2B7}" presName="connTx" presStyleLbl="parChTrans1D2" presStyleIdx="6" presStyleCnt="7"/>
      <dgm:spPr/>
    </dgm:pt>
    <dgm:pt modelId="{CA16812B-BFB6-45B4-AC42-F4ACB9F4EF91}" type="pres">
      <dgm:prSet presAssocID="{F35E38CE-F1BC-4020-BB3E-E592E734B4F7}" presName="root2" presStyleCnt="0"/>
      <dgm:spPr/>
    </dgm:pt>
    <dgm:pt modelId="{FF845103-A641-43BC-99A1-976B7556A67C}" type="pres">
      <dgm:prSet presAssocID="{F35E38CE-F1BC-4020-BB3E-E592E734B4F7}" presName="LevelTwoTextNode" presStyleLbl="node2" presStyleIdx="6" presStyleCnt="7" custScaleX="285311">
        <dgm:presLayoutVars>
          <dgm:chPref val="3"/>
        </dgm:presLayoutVars>
      </dgm:prSet>
      <dgm:spPr/>
    </dgm:pt>
    <dgm:pt modelId="{E3EEF598-F72E-4264-8EA5-0D5EA05E6550}" type="pres">
      <dgm:prSet presAssocID="{F35E38CE-F1BC-4020-BB3E-E592E734B4F7}" presName="level3hierChild" presStyleCnt="0"/>
      <dgm:spPr/>
    </dgm:pt>
  </dgm:ptLst>
  <dgm:cxnLst>
    <dgm:cxn modelId="{CF7A4803-DE83-401D-A789-71A8FE7AD029}" srcId="{B76425D2-0059-42E4-BA04-1485AAD58691}" destId="{F35E38CE-F1BC-4020-BB3E-E592E734B4F7}" srcOrd="6" destOrd="0" parTransId="{68E36143-2B71-4D60-8BD5-2DD2CB77B2B7}" sibTransId="{3E48B3F3-CA83-4A89-8F8A-204D1F8431C4}"/>
    <dgm:cxn modelId="{44D7B503-E70D-4BC9-AF43-386F17499EC3}" type="presOf" srcId="{167CA743-EA7A-40E2-8271-A813BD702FB0}" destId="{233B5FE6-136F-485D-9F99-564CFE21A884}" srcOrd="0" destOrd="0" presId="urn:microsoft.com/office/officeart/2008/layout/HorizontalMultiLevelHierarchy"/>
    <dgm:cxn modelId="{F6C5700E-5848-40A8-B1DC-5C2FC59470FC}" type="presOf" srcId="{9E477633-4A3D-4CA5-8A5F-81D5FEF9AEDD}" destId="{4B43FA34-8157-4395-9C6A-E0C27EF08108}" srcOrd="0" destOrd="0" presId="urn:microsoft.com/office/officeart/2008/layout/HorizontalMultiLevelHierarchy"/>
    <dgm:cxn modelId="{92199B11-A920-449A-9521-F9A696939BAF}" type="presOf" srcId="{7524B71C-9514-492E-A047-CDA74B44E634}" destId="{128B0E0F-D3C6-4D3B-962C-517391F402B8}" srcOrd="0" destOrd="0" presId="urn:microsoft.com/office/officeart/2008/layout/HorizontalMultiLevelHierarchy"/>
    <dgm:cxn modelId="{24C9E312-637E-4354-946E-B1D6FFB79317}" srcId="{B76425D2-0059-42E4-BA04-1485AAD58691}" destId="{9E477633-4A3D-4CA5-8A5F-81D5FEF9AEDD}" srcOrd="2" destOrd="0" parTransId="{C9EFAF45-BD22-42DD-9177-6F1A9F4ADE0B}" sibTransId="{DA7CCC4B-3872-47E0-A413-D90665D851AB}"/>
    <dgm:cxn modelId="{D6841621-67C1-429E-8EC8-EBB5AAA2E35F}" type="presOf" srcId="{F35E38CE-F1BC-4020-BB3E-E592E734B4F7}" destId="{FF845103-A641-43BC-99A1-976B7556A67C}" srcOrd="0" destOrd="0" presId="urn:microsoft.com/office/officeart/2008/layout/HorizontalMultiLevelHierarchy"/>
    <dgm:cxn modelId="{310FB322-7350-4BAC-81B6-40540EA78505}" srcId="{B76425D2-0059-42E4-BA04-1485AAD58691}" destId="{3A128E6E-C1C5-43C6-8E1C-9D62D4123955}" srcOrd="1" destOrd="0" parTransId="{7524B71C-9514-492E-A047-CDA74B44E634}" sibTransId="{9ED68458-5B51-4CE8-9B76-CC056706D9F2}"/>
    <dgm:cxn modelId="{78DEC522-CE63-407F-A0DB-FD50DAF9101F}" srcId="{B76425D2-0059-42E4-BA04-1485AAD58691}" destId="{5AAB9B5E-F7B8-48EF-889E-A1B4AD2EA8F4}" srcOrd="3" destOrd="0" parTransId="{FB2B9D1C-B858-4DD3-AE74-639CD7168933}" sibTransId="{DDF7D295-76E0-4995-BAAE-D081F4B9EC14}"/>
    <dgm:cxn modelId="{E992703D-1A1C-4B17-8293-743A726C3DEE}" srcId="{BF9671DC-A456-4411-B3FA-EAA439203617}" destId="{B76425D2-0059-42E4-BA04-1485AAD58691}" srcOrd="0" destOrd="0" parTransId="{CCBA44F8-5398-48BD-ACB6-E84E158C5BB9}" sibTransId="{53B5C3DF-ABD3-4BCD-A0DE-082F0E1DCED7}"/>
    <dgm:cxn modelId="{2F60D641-CB0C-46F9-BD90-A35DA4FF5CF0}" type="presOf" srcId="{C9EFAF45-BD22-42DD-9177-6F1A9F4ADE0B}" destId="{ADF0B760-43AE-45F2-B58D-3AE0668EE160}" srcOrd="1" destOrd="0" presId="urn:microsoft.com/office/officeart/2008/layout/HorizontalMultiLevelHierarchy"/>
    <dgm:cxn modelId="{19FFFE45-96BB-46C2-A6E3-A0BABC53013E}" srcId="{B76425D2-0059-42E4-BA04-1485AAD58691}" destId="{65BBF66F-DE1F-41C1-90C6-A0B9DA8A314E}" srcOrd="4" destOrd="0" parTransId="{4223F074-F5A9-4D83-9C2D-83D580AF1D0C}" sibTransId="{04927809-B573-43A9-B88C-29132A7F8195}"/>
    <dgm:cxn modelId="{AFFCAE48-8DD4-47C5-A064-DEA441949129}" type="presOf" srcId="{05A24438-605B-4A3D-83DD-B1287C1FF0FA}" destId="{B6FADDB5-BFCE-4E4F-BF02-CD43B098B951}" srcOrd="0" destOrd="0" presId="urn:microsoft.com/office/officeart/2008/layout/HorizontalMultiLevelHierarchy"/>
    <dgm:cxn modelId="{091DCD4B-AA3B-429B-BAAC-EA3178AD4A83}" type="presOf" srcId="{BBF22BC8-0F14-4641-9763-70BD57A974E1}" destId="{C1AF65CB-60EE-42C5-9AA4-4BA0FFFC4D15}" srcOrd="0" destOrd="0" presId="urn:microsoft.com/office/officeart/2008/layout/HorizontalMultiLevelHierarchy"/>
    <dgm:cxn modelId="{72DE5B4D-58BD-4921-9A4C-60D4A7B680E6}" type="presOf" srcId="{BBF22BC8-0F14-4641-9763-70BD57A974E1}" destId="{26C30AA0-7FF4-48A8-B453-BDD4D3139399}" srcOrd="1" destOrd="0" presId="urn:microsoft.com/office/officeart/2008/layout/HorizontalMultiLevelHierarchy"/>
    <dgm:cxn modelId="{19B9F15D-0907-4B3D-900F-3A5D0E3406D1}" type="presOf" srcId="{5AAB9B5E-F7B8-48EF-889E-A1B4AD2EA8F4}" destId="{DBAC1915-4D5A-470C-BAF2-F82C87A60A2F}" srcOrd="0" destOrd="0" presId="urn:microsoft.com/office/officeart/2008/layout/HorizontalMultiLevelHierarchy"/>
    <dgm:cxn modelId="{3AD52F69-7BD3-4877-B144-35A84D619A3C}" type="presOf" srcId="{65BBF66F-DE1F-41C1-90C6-A0B9DA8A314E}" destId="{D5C7AF18-BA14-4507-8D73-932925E7E2EB}" srcOrd="0" destOrd="0" presId="urn:microsoft.com/office/officeart/2008/layout/HorizontalMultiLevelHierarchy"/>
    <dgm:cxn modelId="{761ECE69-EE60-4BE8-97EE-5D18FACFFCB0}" srcId="{B76425D2-0059-42E4-BA04-1485AAD58691}" destId="{05A24438-605B-4A3D-83DD-B1287C1FF0FA}" srcOrd="0" destOrd="0" parTransId="{BBF22BC8-0F14-4641-9763-70BD57A974E1}" sibTransId="{CBEA5EE9-42D1-4840-8F3B-D852A12E61CE}"/>
    <dgm:cxn modelId="{5DCC836A-8D17-49A4-BD59-5B4D87304AD8}" type="presOf" srcId="{68E36143-2B71-4D60-8BD5-2DD2CB77B2B7}" destId="{F82ECBD4-589B-4B4B-B1D0-385459112924}" srcOrd="1" destOrd="0" presId="urn:microsoft.com/office/officeart/2008/layout/HorizontalMultiLevelHierarchy"/>
    <dgm:cxn modelId="{ECE8246B-A6A3-4F12-95B7-55E0C2C1E873}" type="presOf" srcId="{FB2B9D1C-B858-4DD3-AE74-639CD7168933}" destId="{2D6C20D3-F4CE-4E76-8452-086F8958913E}" srcOrd="0" destOrd="0" presId="urn:microsoft.com/office/officeart/2008/layout/HorizontalMultiLevelHierarchy"/>
    <dgm:cxn modelId="{D7333B78-ED22-4039-B9D4-40D928DF83DA}" type="presOf" srcId="{68E36143-2B71-4D60-8BD5-2DD2CB77B2B7}" destId="{BB58E319-D1D9-4CF2-A2BA-3DE35A7CAF75}" srcOrd="0" destOrd="0" presId="urn:microsoft.com/office/officeart/2008/layout/HorizontalMultiLevelHierarchy"/>
    <dgm:cxn modelId="{2461897A-BEE8-486F-B29A-517983324726}" type="presOf" srcId="{167CA743-EA7A-40E2-8271-A813BD702FB0}" destId="{343BEB5C-2F8A-4FE8-8BE8-6E47A92C65C7}" srcOrd="1" destOrd="0" presId="urn:microsoft.com/office/officeart/2008/layout/HorizontalMultiLevelHierarchy"/>
    <dgm:cxn modelId="{A76D788B-42C4-411B-824E-E4025DD20D2B}" type="presOf" srcId="{BF9671DC-A456-4411-B3FA-EAA439203617}" destId="{36386BAB-A4DE-4CA7-A428-C31FB55F5E0D}" srcOrd="0" destOrd="0" presId="urn:microsoft.com/office/officeart/2008/layout/HorizontalMultiLevelHierarchy"/>
    <dgm:cxn modelId="{9EBEDDBE-4CD0-4296-8E56-289E6DC0089A}" type="presOf" srcId="{4223F074-F5A9-4D83-9C2D-83D580AF1D0C}" destId="{9336C82C-400F-4037-8E71-DB85F92AED4D}" srcOrd="1" destOrd="0" presId="urn:microsoft.com/office/officeart/2008/layout/HorizontalMultiLevelHierarchy"/>
    <dgm:cxn modelId="{6D3D30C5-0F26-4645-97F1-85E532BD4CF1}" type="presOf" srcId="{7594F6AB-1BE5-485B-8C42-A8B870693772}" destId="{83744D26-B22C-4B93-9B4B-3825DB32CF3E}" srcOrd="0" destOrd="0" presId="urn:microsoft.com/office/officeart/2008/layout/HorizontalMultiLevelHierarchy"/>
    <dgm:cxn modelId="{28A2BAD4-4A19-45A4-B49C-CA0F750CA26F}" type="presOf" srcId="{B76425D2-0059-42E4-BA04-1485AAD58691}" destId="{07B638DC-D001-4715-A208-FE4BE430E5B9}" srcOrd="0" destOrd="0" presId="urn:microsoft.com/office/officeart/2008/layout/HorizontalMultiLevelHierarchy"/>
    <dgm:cxn modelId="{E7D8D5D7-DBEC-47DB-8CFF-2199BE6D1E3A}" type="presOf" srcId="{C9EFAF45-BD22-42DD-9177-6F1A9F4ADE0B}" destId="{4ECA7442-124C-4F06-8397-A08B49B65264}" srcOrd="0" destOrd="0" presId="urn:microsoft.com/office/officeart/2008/layout/HorizontalMultiLevelHierarchy"/>
    <dgm:cxn modelId="{707A6DE7-8FCF-46F7-A1F5-603A3C626989}" type="presOf" srcId="{4223F074-F5A9-4D83-9C2D-83D580AF1D0C}" destId="{DBE71D6A-A4F4-4C7C-A000-497E2423DFD9}" srcOrd="0" destOrd="0" presId="urn:microsoft.com/office/officeart/2008/layout/HorizontalMultiLevelHierarchy"/>
    <dgm:cxn modelId="{C0DD0BE8-F5D3-47F9-BFB6-D7845D47A3B6}" type="presOf" srcId="{3A128E6E-C1C5-43C6-8E1C-9D62D4123955}" destId="{9717F40C-5DC2-4FF5-BE15-C23E355D4B22}" srcOrd="0" destOrd="0" presId="urn:microsoft.com/office/officeart/2008/layout/HorizontalMultiLevelHierarchy"/>
    <dgm:cxn modelId="{C12DD5ED-B6A5-4A31-B2FF-08B9312DA886}" type="presOf" srcId="{7524B71C-9514-492E-A047-CDA74B44E634}" destId="{702FA8C5-2470-4319-B69D-87DCBA3794A0}" srcOrd="1" destOrd="0" presId="urn:microsoft.com/office/officeart/2008/layout/HorizontalMultiLevelHierarchy"/>
    <dgm:cxn modelId="{24DCB9F5-FBDA-4332-8BF6-2188AB08DE3B}" srcId="{B76425D2-0059-42E4-BA04-1485AAD58691}" destId="{7594F6AB-1BE5-485B-8C42-A8B870693772}" srcOrd="5" destOrd="0" parTransId="{167CA743-EA7A-40E2-8271-A813BD702FB0}" sibTransId="{60A8B0DD-5FAA-452D-9A15-D1B316733A44}"/>
    <dgm:cxn modelId="{80CDF8F9-A6DC-4C90-9A42-C00913D379B3}" type="presOf" srcId="{FB2B9D1C-B858-4DD3-AE74-639CD7168933}" destId="{8D70CB95-4252-4155-98E0-2496E538F1BD}" srcOrd="1" destOrd="0" presId="urn:microsoft.com/office/officeart/2008/layout/HorizontalMultiLevelHierarchy"/>
    <dgm:cxn modelId="{A4F1321D-7970-4DB8-9BCB-4A5E3A082AA0}" type="presParOf" srcId="{36386BAB-A4DE-4CA7-A428-C31FB55F5E0D}" destId="{BCD60635-3DA0-422D-8B13-9FC5CDDDB96C}" srcOrd="0" destOrd="0" presId="urn:microsoft.com/office/officeart/2008/layout/HorizontalMultiLevelHierarchy"/>
    <dgm:cxn modelId="{618408DD-1E37-411F-97E9-5328C2EB5534}" type="presParOf" srcId="{BCD60635-3DA0-422D-8B13-9FC5CDDDB96C}" destId="{07B638DC-D001-4715-A208-FE4BE430E5B9}" srcOrd="0" destOrd="0" presId="urn:microsoft.com/office/officeart/2008/layout/HorizontalMultiLevelHierarchy"/>
    <dgm:cxn modelId="{99FDF36F-0EA8-482D-BDDC-6A1D3035713F}" type="presParOf" srcId="{BCD60635-3DA0-422D-8B13-9FC5CDDDB96C}" destId="{12F9C7AF-106D-4416-82A6-452EABAD565E}" srcOrd="1" destOrd="0" presId="urn:microsoft.com/office/officeart/2008/layout/HorizontalMultiLevelHierarchy"/>
    <dgm:cxn modelId="{85D25D7D-B027-4DF6-89DE-45820F7CD597}" type="presParOf" srcId="{12F9C7AF-106D-4416-82A6-452EABAD565E}" destId="{C1AF65CB-60EE-42C5-9AA4-4BA0FFFC4D15}" srcOrd="0" destOrd="0" presId="urn:microsoft.com/office/officeart/2008/layout/HorizontalMultiLevelHierarchy"/>
    <dgm:cxn modelId="{31132500-8621-49CA-A940-1C3A4A897191}" type="presParOf" srcId="{C1AF65CB-60EE-42C5-9AA4-4BA0FFFC4D15}" destId="{26C30AA0-7FF4-48A8-B453-BDD4D3139399}" srcOrd="0" destOrd="0" presId="urn:microsoft.com/office/officeart/2008/layout/HorizontalMultiLevelHierarchy"/>
    <dgm:cxn modelId="{D1131B0D-430F-44D3-9DA8-06A962252B37}" type="presParOf" srcId="{12F9C7AF-106D-4416-82A6-452EABAD565E}" destId="{5835E8BE-8F6D-4AAB-830C-E6C220C75897}" srcOrd="1" destOrd="0" presId="urn:microsoft.com/office/officeart/2008/layout/HorizontalMultiLevelHierarchy"/>
    <dgm:cxn modelId="{4BC2CD31-3C13-4D7C-92FB-8FBE3239E134}" type="presParOf" srcId="{5835E8BE-8F6D-4AAB-830C-E6C220C75897}" destId="{B6FADDB5-BFCE-4E4F-BF02-CD43B098B951}" srcOrd="0" destOrd="0" presId="urn:microsoft.com/office/officeart/2008/layout/HorizontalMultiLevelHierarchy"/>
    <dgm:cxn modelId="{9F1532E0-E2D1-4C0E-B794-52028F3720C7}" type="presParOf" srcId="{5835E8BE-8F6D-4AAB-830C-E6C220C75897}" destId="{2947AC43-1702-41CC-8F20-43B36F3E774D}" srcOrd="1" destOrd="0" presId="urn:microsoft.com/office/officeart/2008/layout/HorizontalMultiLevelHierarchy"/>
    <dgm:cxn modelId="{88A3DC4E-0723-4DC8-A0AD-10EBDBA2F30B}" type="presParOf" srcId="{12F9C7AF-106D-4416-82A6-452EABAD565E}" destId="{128B0E0F-D3C6-4D3B-962C-517391F402B8}" srcOrd="2" destOrd="0" presId="urn:microsoft.com/office/officeart/2008/layout/HorizontalMultiLevelHierarchy"/>
    <dgm:cxn modelId="{F90CD935-8EC8-4501-AC4B-7CD0B02227F5}" type="presParOf" srcId="{128B0E0F-D3C6-4D3B-962C-517391F402B8}" destId="{702FA8C5-2470-4319-B69D-87DCBA3794A0}" srcOrd="0" destOrd="0" presId="urn:microsoft.com/office/officeart/2008/layout/HorizontalMultiLevelHierarchy"/>
    <dgm:cxn modelId="{D4B736B5-C805-4C40-A29E-133BD6DB22AB}" type="presParOf" srcId="{12F9C7AF-106D-4416-82A6-452EABAD565E}" destId="{50673196-713D-4A84-954B-C65D557F1438}" srcOrd="3" destOrd="0" presId="urn:microsoft.com/office/officeart/2008/layout/HorizontalMultiLevelHierarchy"/>
    <dgm:cxn modelId="{96EA9AC0-D4A9-4BC5-9652-40839B464099}" type="presParOf" srcId="{50673196-713D-4A84-954B-C65D557F1438}" destId="{9717F40C-5DC2-4FF5-BE15-C23E355D4B22}" srcOrd="0" destOrd="0" presId="urn:microsoft.com/office/officeart/2008/layout/HorizontalMultiLevelHierarchy"/>
    <dgm:cxn modelId="{15F5FB1A-BB6D-4882-B43A-7CA337C2A909}" type="presParOf" srcId="{50673196-713D-4A84-954B-C65D557F1438}" destId="{F5647160-4B0B-4786-9787-7593DCA51AEE}" srcOrd="1" destOrd="0" presId="urn:microsoft.com/office/officeart/2008/layout/HorizontalMultiLevelHierarchy"/>
    <dgm:cxn modelId="{1ABA3AE7-A4BA-4BD8-8104-0D4048FD2D0A}" type="presParOf" srcId="{12F9C7AF-106D-4416-82A6-452EABAD565E}" destId="{4ECA7442-124C-4F06-8397-A08B49B65264}" srcOrd="4" destOrd="0" presId="urn:microsoft.com/office/officeart/2008/layout/HorizontalMultiLevelHierarchy"/>
    <dgm:cxn modelId="{EFCC4873-158E-4A1F-8857-2A6650CB8A67}" type="presParOf" srcId="{4ECA7442-124C-4F06-8397-A08B49B65264}" destId="{ADF0B760-43AE-45F2-B58D-3AE0668EE160}" srcOrd="0" destOrd="0" presId="urn:microsoft.com/office/officeart/2008/layout/HorizontalMultiLevelHierarchy"/>
    <dgm:cxn modelId="{AF78D791-6B5F-4955-9A8E-0FB4EBD64E96}" type="presParOf" srcId="{12F9C7AF-106D-4416-82A6-452EABAD565E}" destId="{DB38A270-8577-4420-BC3E-B4ED33707092}" srcOrd="5" destOrd="0" presId="urn:microsoft.com/office/officeart/2008/layout/HorizontalMultiLevelHierarchy"/>
    <dgm:cxn modelId="{70F3743A-3091-4E0D-84FB-90E609977111}" type="presParOf" srcId="{DB38A270-8577-4420-BC3E-B4ED33707092}" destId="{4B43FA34-8157-4395-9C6A-E0C27EF08108}" srcOrd="0" destOrd="0" presId="urn:microsoft.com/office/officeart/2008/layout/HorizontalMultiLevelHierarchy"/>
    <dgm:cxn modelId="{6A5C6CA7-76D9-488C-88B8-60159BECC9CB}" type="presParOf" srcId="{DB38A270-8577-4420-BC3E-B4ED33707092}" destId="{4650E1A2-CDA4-4486-96C8-D9AD1BD60B5F}" srcOrd="1" destOrd="0" presId="urn:microsoft.com/office/officeart/2008/layout/HorizontalMultiLevelHierarchy"/>
    <dgm:cxn modelId="{7B20014A-A5B8-43AC-937B-C9C75B6D7894}" type="presParOf" srcId="{12F9C7AF-106D-4416-82A6-452EABAD565E}" destId="{2D6C20D3-F4CE-4E76-8452-086F8958913E}" srcOrd="6" destOrd="0" presId="urn:microsoft.com/office/officeart/2008/layout/HorizontalMultiLevelHierarchy"/>
    <dgm:cxn modelId="{21073D0F-1563-49D1-B84F-51C187EE2BE9}" type="presParOf" srcId="{2D6C20D3-F4CE-4E76-8452-086F8958913E}" destId="{8D70CB95-4252-4155-98E0-2496E538F1BD}" srcOrd="0" destOrd="0" presId="urn:microsoft.com/office/officeart/2008/layout/HorizontalMultiLevelHierarchy"/>
    <dgm:cxn modelId="{B5B8B994-D779-409F-8A02-E5B4B20DAEF7}" type="presParOf" srcId="{12F9C7AF-106D-4416-82A6-452EABAD565E}" destId="{5F9BC386-F130-4238-B487-8116D5BEABFA}" srcOrd="7" destOrd="0" presId="urn:microsoft.com/office/officeart/2008/layout/HorizontalMultiLevelHierarchy"/>
    <dgm:cxn modelId="{A6174408-DF8D-441F-ADE0-94B010E52AF0}" type="presParOf" srcId="{5F9BC386-F130-4238-B487-8116D5BEABFA}" destId="{DBAC1915-4D5A-470C-BAF2-F82C87A60A2F}" srcOrd="0" destOrd="0" presId="urn:microsoft.com/office/officeart/2008/layout/HorizontalMultiLevelHierarchy"/>
    <dgm:cxn modelId="{A7D5104A-9C67-4581-853A-F94C27556D9D}" type="presParOf" srcId="{5F9BC386-F130-4238-B487-8116D5BEABFA}" destId="{E9D1D212-3E32-409D-84D8-28D302F44322}" srcOrd="1" destOrd="0" presId="urn:microsoft.com/office/officeart/2008/layout/HorizontalMultiLevelHierarchy"/>
    <dgm:cxn modelId="{B1755F37-9DE2-453B-89B3-CB3F30DFD173}" type="presParOf" srcId="{12F9C7AF-106D-4416-82A6-452EABAD565E}" destId="{DBE71D6A-A4F4-4C7C-A000-497E2423DFD9}" srcOrd="8" destOrd="0" presId="urn:microsoft.com/office/officeart/2008/layout/HorizontalMultiLevelHierarchy"/>
    <dgm:cxn modelId="{C8E6B602-185D-43D1-92FE-CEA47C56FEFB}" type="presParOf" srcId="{DBE71D6A-A4F4-4C7C-A000-497E2423DFD9}" destId="{9336C82C-400F-4037-8E71-DB85F92AED4D}" srcOrd="0" destOrd="0" presId="urn:microsoft.com/office/officeart/2008/layout/HorizontalMultiLevelHierarchy"/>
    <dgm:cxn modelId="{9241AEBA-F23D-448D-996F-8339EFECD203}" type="presParOf" srcId="{12F9C7AF-106D-4416-82A6-452EABAD565E}" destId="{4297A5A9-98A4-4223-87E8-9D8DB5AC4314}" srcOrd="9" destOrd="0" presId="urn:microsoft.com/office/officeart/2008/layout/HorizontalMultiLevelHierarchy"/>
    <dgm:cxn modelId="{271966AB-AFDF-447B-9F44-25FC38978F5E}" type="presParOf" srcId="{4297A5A9-98A4-4223-87E8-9D8DB5AC4314}" destId="{D5C7AF18-BA14-4507-8D73-932925E7E2EB}" srcOrd="0" destOrd="0" presId="urn:microsoft.com/office/officeart/2008/layout/HorizontalMultiLevelHierarchy"/>
    <dgm:cxn modelId="{A0A0DDF9-78E2-4725-A71E-19FADA263AFB}" type="presParOf" srcId="{4297A5A9-98A4-4223-87E8-9D8DB5AC4314}" destId="{1A152F31-94F0-446F-A4A6-766E19BF386D}" srcOrd="1" destOrd="0" presId="urn:microsoft.com/office/officeart/2008/layout/HorizontalMultiLevelHierarchy"/>
    <dgm:cxn modelId="{46A037D9-7AE8-4259-B03D-160EC66463CC}" type="presParOf" srcId="{12F9C7AF-106D-4416-82A6-452EABAD565E}" destId="{233B5FE6-136F-485D-9F99-564CFE21A884}" srcOrd="10" destOrd="0" presId="urn:microsoft.com/office/officeart/2008/layout/HorizontalMultiLevelHierarchy"/>
    <dgm:cxn modelId="{6B497AA7-D2B5-4C0F-842E-25AB79634473}" type="presParOf" srcId="{233B5FE6-136F-485D-9F99-564CFE21A884}" destId="{343BEB5C-2F8A-4FE8-8BE8-6E47A92C65C7}" srcOrd="0" destOrd="0" presId="urn:microsoft.com/office/officeart/2008/layout/HorizontalMultiLevelHierarchy"/>
    <dgm:cxn modelId="{FE382406-A98F-4386-9F66-559709721137}" type="presParOf" srcId="{12F9C7AF-106D-4416-82A6-452EABAD565E}" destId="{1C6977D0-3706-40D5-83D9-0C027F895C10}" srcOrd="11" destOrd="0" presId="urn:microsoft.com/office/officeart/2008/layout/HorizontalMultiLevelHierarchy"/>
    <dgm:cxn modelId="{1748AED0-8D0C-4850-9555-EE44BE3A8602}" type="presParOf" srcId="{1C6977D0-3706-40D5-83D9-0C027F895C10}" destId="{83744D26-B22C-4B93-9B4B-3825DB32CF3E}" srcOrd="0" destOrd="0" presId="urn:microsoft.com/office/officeart/2008/layout/HorizontalMultiLevelHierarchy"/>
    <dgm:cxn modelId="{225942E6-4A95-4378-A683-82E6C0CC6981}" type="presParOf" srcId="{1C6977D0-3706-40D5-83D9-0C027F895C10}" destId="{DA8C848B-EB51-4E64-921F-5BF84BF80542}" srcOrd="1" destOrd="0" presId="urn:microsoft.com/office/officeart/2008/layout/HorizontalMultiLevelHierarchy"/>
    <dgm:cxn modelId="{2C97D262-C4A6-4C6D-B783-89C1C382201E}" type="presParOf" srcId="{12F9C7AF-106D-4416-82A6-452EABAD565E}" destId="{BB58E319-D1D9-4CF2-A2BA-3DE35A7CAF75}" srcOrd="12" destOrd="0" presId="urn:microsoft.com/office/officeart/2008/layout/HorizontalMultiLevelHierarchy"/>
    <dgm:cxn modelId="{0C27B078-0C6D-4461-8A9C-9A1C1EFBE854}" type="presParOf" srcId="{BB58E319-D1D9-4CF2-A2BA-3DE35A7CAF75}" destId="{F82ECBD4-589B-4B4B-B1D0-385459112924}" srcOrd="0" destOrd="0" presId="urn:microsoft.com/office/officeart/2008/layout/HorizontalMultiLevelHierarchy"/>
    <dgm:cxn modelId="{DD18D48A-6340-4404-AF90-B06AD7F583F9}" type="presParOf" srcId="{12F9C7AF-106D-4416-82A6-452EABAD565E}" destId="{CA16812B-BFB6-45B4-AC42-F4ACB9F4EF91}" srcOrd="13" destOrd="0" presId="urn:microsoft.com/office/officeart/2008/layout/HorizontalMultiLevelHierarchy"/>
    <dgm:cxn modelId="{D6311E6E-B755-427B-8290-0687F7B7C808}" type="presParOf" srcId="{CA16812B-BFB6-45B4-AC42-F4ACB9F4EF91}" destId="{FF845103-A641-43BC-99A1-976B7556A67C}" srcOrd="0" destOrd="0" presId="urn:microsoft.com/office/officeart/2008/layout/HorizontalMultiLevelHierarchy"/>
    <dgm:cxn modelId="{030D1F80-6D0E-48B3-8A77-47154ACA0978}" type="presParOf" srcId="{CA16812B-BFB6-45B4-AC42-F4ACB9F4EF91}" destId="{E3EEF598-F72E-4264-8EA5-0D5EA05E6550}" srcOrd="1" destOrd="0" presId="urn:microsoft.com/office/officeart/2008/layout/HorizontalMultiLevelHierarchy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8E319-D1D9-4CF2-A2BA-3DE35A7CAF75}">
      <dsp:nvSpPr>
        <dsp:cNvPr id="0" name=""/>
        <dsp:cNvSpPr/>
      </dsp:nvSpPr>
      <dsp:spPr>
        <a:xfrm>
          <a:off x="1121930" y="2032000"/>
          <a:ext cx="313311" cy="1791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655" y="0"/>
              </a:lnTo>
              <a:lnTo>
                <a:pt x="156655" y="1791032"/>
              </a:lnTo>
              <a:lnTo>
                <a:pt x="313311" y="1791032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33130" y="2882060"/>
        <a:ext cx="90911" cy="90911"/>
      </dsp:txXfrm>
    </dsp:sp>
    <dsp:sp modelId="{233B5FE6-136F-485D-9F99-564CFE21A884}">
      <dsp:nvSpPr>
        <dsp:cNvPr id="0" name=""/>
        <dsp:cNvSpPr/>
      </dsp:nvSpPr>
      <dsp:spPr>
        <a:xfrm>
          <a:off x="1121930" y="2032000"/>
          <a:ext cx="313311" cy="1194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655" y="0"/>
              </a:lnTo>
              <a:lnTo>
                <a:pt x="156655" y="1194021"/>
              </a:lnTo>
              <a:lnTo>
                <a:pt x="313311" y="1194021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47724" y="2598149"/>
        <a:ext cx="61722" cy="61722"/>
      </dsp:txXfrm>
    </dsp:sp>
    <dsp:sp modelId="{DBE71D6A-A4F4-4C7C-A000-497E2423DFD9}">
      <dsp:nvSpPr>
        <dsp:cNvPr id="0" name=""/>
        <dsp:cNvSpPr/>
      </dsp:nvSpPr>
      <dsp:spPr>
        <a:xfrm>
          <a:off x="1121930" y="2032000"/>
          <a:ext cx="313311" cy="597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655" y="0"/>
              </a:lnTo>
              <a:lnTo>
                <a:pt x="156655" y="597010"/>
              </a:lnTo>
              <a:lnTo>
                <a:pt x="313311" y="59701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61730" y="2313649"/>
        <a:ext cx="33711" cy="33711"/>
      </dsp:txXfrm>
    </dsp:sp>
    <dsp:sp modelId="{2D6C20D3-F4CE-4E76-8452-086F8958913E}">
      <dsp:nvSpPr>
        <dsp:cNvPr id="0" name=""/>
        <dsp:cNvSpPr/>
      </dsp:nvSpPr>
      <dsp:spPr>
        <a:xfrm>
          <a:off x="1121930" y="1986280"/>
          <a:ext cx="313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311" y="4572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70753" y="2024167"/>
        <a:ext cx="15665" cy="15665"/>
      </dsp:txXfrm>
    </dsp:sp>
    <dsp:sp modelId="{4ECA7442-124C-4F06-8397-A08B49B65264}">
      <dsp:nvSpPr>
        <dsp:cNvPr id="0" name=""/>
        <dsp:cNvSpPr/>
      </dsp:nvSpPr>
      <dsp:spPr>
        <a:xfrm>
          <a:off x="1121930" y="1434989"/>
          <a:ext cx="313311" cy="597010"/>
        </a:xfrm>
        <a:custGeom>
          <a:avLst/>
          <a:gdLst/>
          <a:ahLst/>
          <a:cxnLst/>
          <a:rect l="0" t="0" r="0" b="0"/>
          <a:pathLst>
            <a:path>
              <a:moveTo>
                <a:pt x="0" y="597010"/>
              </a:moveTo>
              <a:lnTo>
                <a:pt x="156655" y="597010"/>
              </a:lnTo>
              <a:lnTo>
                <a:pt x="156655" y="0"/>
              </a:lnTo>
              <a:lnTo>
                <a:pt x="313311" y="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61730" y="1716638"/>
        <a:ext cx="33711" cy="33711"/>
      </dsp:txXfrm>
    </dsp:sp>
    <dsp:sp modelId="{128B0E0F-D3C6-4D3B-962C-517391F402B8}">
      <dsp:nvSpPr>
        <dsp:cNvPr id="0" name=""/>
        <dsp:cNvSpPr/>
      </dsp:nvSpPr>
      <dsp:spPr>
        <a:xfrm>
          <a:off x="1121930" y="837978"/>
          <a:ext cx="313311" cy="1194021"/>
        </a:xfrm>
        <a:custGeom>
          <a:avLst/>
          <a:gdLst/>
          <a:ahLst/>
          <a:cxnLst/>
          <a:rect l="0" t="0" r="0" b="0"/>
          <a:pathLst>
            <a:path>
              <a:moveTo>
                <a:pt x="0" y="1194021"/>
              </a:moveTo>
              <a:lnTo>
                <a:pt x="156655" y="1194021"/>
              </a:lnTo>
              <a:lnTo>
                <a:pt x="156655" y="0"/>
              </a:lnTo>
              <a:lnTo>
                <a:pt x="313311" y="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47724" y="1404127"/>
        <a:ext cx="61722" cy="61722"/>
      </dsp:txXfrm>
    </dsp:sp>
    <dsp:sp modelId="{C1AF65CB-60EE-42C5-9AA4-4BA0FFFC4D15}">
      <dsp:nvSpPr>
        <dsp:cNvPr id="0" name=""/>
        <dsp:cNvSpPr/>
      </dsp:nvSpPr>
      <dsp:spPr>
        <a:xfrm>
          <a:off x="1121930" y="240967"/>
          <a:ext cx="313311" cy="1791032"/>
        </a:xfrm>
        <a:custGeom>
          <a:avLst/>
          <a:gdLst/>
          <a:ahLst/>
          <a:cxnLst/>
          <a:rect l="0" t="0" r="0" b="0"/>
          <a:pathLst>
            <a:path>
              <a:moveTo>
                <a:pt x="0" y="1791032"/>
              </a:moveTo>
              <a:lnTo>
                <a:pt x="156655" y="1791032"/>
              </a:lnTo>
              <a:lnTo>
                <a:pt x="156655" y="0"/>
              </a:lnTo>
              <a:lnTo>
                <a:pt x="313311" y="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33130" y="1091027"/>
        <a:ext cx="90911" cy="90911"/>
      </dsp:txXfrm>
    </dsp:sp>
    <dsp:sp modelId="{07B638DC-D001-4715-A208-FE4BE430E5B9}">
      <dsp:nvSpPr>
        <dsp:cNvPr id="0" name=""/>
        <dsp:cNvSpPr/>
      </dsp:nvSpPr>
      <dsp:spPr>
        <a:xfrm rot="16200000">
          <a:off x="-725986" y="1566634"/>
          <a:ext cx="2765103" cy="930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Regression and Machine Learning Algorithms</a:t>
          </a:r>
        </a:p>
      </dsp:txBody>
      <dsp:txXfrm>
        <a:off x="-725986" y="1566634"/>
        <a:ext cx="2765103" cy="930730"/>
      </dsp:txXfrm>
    </dsp:sp>
    <dsp:sp modelId="{B6FADDB5-BFCE-4E4F-BF02-CD43B098B951}">
      <dsp:nvSpPr>
        <dsp:cNvPr id="0" name=""/>
        <dsp:cNvSpPr/>
      </dsp:nvSpPr>
      <dsp:spPr>
        <a:xfrm>
          <a:off x="1435241" y="2162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Linear Regression  </a:t>
          </a:r>
        </a:p>
      </dsp:txBody>
      <dsp:txXfrm>
        <a:off x="1435241" y="2162"/>
        <a:ext cx="4469558" cy="477608"/>
      </dsp:txXfrm>
    </dsp:sp>
    <dsp:sp modelId="{9717F40C-5DC2-4FF5-BE15-C23E355D4B22}">
      <dsp:nvSpPr>
        <dsp:cNvPr id="0" name=""/>
        <dsp:cNvSpPr/>
      </dsp:nvSpPr>
      <dsp:spPr>
        <a:xfrm>
          <a:off x="1435241" y="599173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Logistic Regression</a:t>
          </a:r>
        </a:p>
      </dsp:txBody>
      <dsp:txXfrm>
        <a:off x="1435241" y="599173"/>
        <a:ext cx="4469558" cy="477608"/>
      </dsp:txXfrm>
    </dsp:sp>
    <dsp:sp modelId="{4B43FA34-8157-4395-9C6A-E0C27EF08108}">
      <dsp:nvSpPr>
        <dsp:cNvPr id="0" name=""/>
        <dsp:cNvSpPr/>
      </dsp:nvSpPr>
      <dsp:spPr>
        <a:xfrm>
          <a:off x="1435241" y="1196184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Support Vector Machines</a:t>
          </a:r>
        </a:p>
      </dsp:txBody>
      <dsp:txXfrm>
        <a:off x="1435241" y="1196184"/>
        <a:ext cx="4469558" cy="477608"/>
      </dsp:txXfrm>
    </dsp:sp>
    <dsp:sp modelId="{DBAC1915-4D5A-470C-BAF2-F82C87A60A2F}">
      <dsp:nvSpPr>
        <dsp:cNvPr id="0" name=""/>
        <dsp:cNvSpPr/>
      </dsp:nvSpPr>
      <dsp:spPr>
        <a:xfrm>
          <a:off x="1435241" y="1793195"/>
          <a:ext cx="4469558" cy="477608"/>
        </a:xfrm>
        <a:prstGeom prst="rect">
          <a:avLst/>
        </a:prstGeom>
        <a:solidFill>
          <a:srgbClr val="FFCC66"/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K Nearest Neighbours Method (KNN)</a:t>
          </a:r>
        </a:p>
      </dsp:txBody>
      <dsp:txXfrm>
        <a:off x="1435241" y="1793195"/>
        <a:ext cx="4469558" cy="477608"/>
      </dsp:txXfrm>
    </dsp:sp>
    <dsp:sp modelId="{D5C7AF18-BA14-4507-8D73-932925E7E2EB}">
      <dsp:nvSpPr>
        <dsp:cNvPr id="0" name=""/>
        <dsp:cNvSpPr/>
      </dsp:nvSpPr>
      <dsp:spPr>
        <a:xfrm>
          <a:off x="1435241" y="2390206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Decision Trees</a:t>
          </a:r>
        </a:p>
      </dsp:txBody>
      <dsp:txXfrm>
        <a:off x="1435241" y="2390206"/>
        <a:ext cx="4469558" cy="477608"/>
      </dsp:txXfrm>
    </dsp:sp>
    <dsp:sp modelId="{83744D26-B22C-4B93-9B4B-3825DB32CF3E}">
      <dsp:nvSpPr>
        <dsp:cNvPr id="0" name=""/>
        <dsp:cNvSpPr/>
      </dsp:nvSpPr>
      <dsp:spPr>
        <a:xfrm>
          <a:off x="1435241" y="2987217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Random Forest</a:t>
          </a:r>
        </a:p>
      </dsp:txBody>
      <dsp:txXfrm>
        <a:off x="1435241" y="2987217"/>
        <a:ext cx="4469558" cy="477608"/>
      </dsp:txXfrm>
    </dsp:sp>
    <dsp:sp modelId="{FF845103-A641-43BC-99A1-976B7556A67C}">
      <dsp:nvSpPr>
        <dsp:cNvPr id="0" name=""/>
        <dsp:cNvSpPr/>
      </dsp:nvSpPr>
      <dsp:spPr>
        <a:xfrm>
          <a:off x="1435241" y="3584228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Naive Bayes Classifier</a:t>
          </a:r>
        </a:p>
      </dsp:txBody>
      <dsp:txXfrm>
        <a:off x="1435241" y="3584228"/>
        <a:ext cx="4469558" cy="47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7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6914-8E55-4C21-B382-1FC004BDB3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dirty="0">
                <a:solidFill>
                  <a:schemeClr val="accent1"/>
                </a:solidFill>
              </a:rPr>
              <a:t>K Nearest Neighbors (KNN) Method</a:t>
            </a:r>
            <a:br>
              <a:rPr lang="en-CA" dirty="0">
                <a:solidFill>
                  <a:schemeClr val="accent1"/>
                </a:solidFill>
              </a:rPr>
            </a:br>
            <a:r>
              <a:rPr lang="en-CA" dirty="0">
                <a:solidFill>
                  <a:schemeClr val="accent1"/>
                </a:solidFill>
              </a:rPr>
              <a:t>ML ALGORITHM</a:t>
            </a:r>
            <a:br>
              <a:rPr lang="en-US" sz="3200" dirty="0">
                <a:solidFill>
                  <a:schemeClr val="accent1"/>
                </a:solidFill>
                <a:latin typeface="Eras Demi ITC" pitchFamily="34" charset="0"/>
              </a:rPr>
            </a:br>
            <a:endParaRPr lang="en-US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7696200" cy="1143000"/>
          </a:xfrm>
        </p:spPr>
        <p:txBody>
          <a:bodyPr anchor="ctr"/>
          <a:lstStyle/>
          <a:p>
            <a:pPr algn="ctr"/>
            <a:r>
              <a:rPr lang="en-US" sz="2800" dirty="0"/>
              <a:t>Snapshot of the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1371600"/>
          <a:ext cx="7543802" cy="382904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77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AGE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EMPLOY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ADDRESS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DEBTINC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CREDDEBT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OTHDEBT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DEFAULTER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17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9.30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11.36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5.01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17.30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1.36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4.00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5.50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0.86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2.17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2.90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2.66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0.82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17.30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1.79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3.06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10.20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0.39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2.16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9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30.60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3.83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16.67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3.60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0.13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1.24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24.40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1.36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3.28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19.70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2.78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2.15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1.70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0.18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0.09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5.20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0.25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0.94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1" y="5638801"/>
            <a:ext cx="708315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Age groups: 1 ( &lt;28 years), 2(28-40 years), 3 (&gt;40 years)</a:t>
            </a:r>
          </a:p>
        </p:txBody>
      </p:sp>
    </p:spTree>
    <p:extLst>
      <p:ext uri="{BB962C8B-B14F-4D97-AF65-F5344CB8AC3E}">
        <p14:creationId xmlns:p14="http://schemas.microsoft.com/office/powerpoint/2010/main" val="168218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76200"/>
            <a:ext cx="8229600" cy="1143000"/>
          </a:xfrm>
        </p:spPr>
        <p:txBody>
          <a:bodyPr/>
          <a:lstStyle/>
          <a:p>
            <a:r>
              <a:rPr dirty="0"/>
              <a:t>Training and Testing Data Sets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solidFill>
              <a:srgbClr val="1C1C1C"/>
            </a:solidFill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chemeClr val="accent1"/>
                </a:solidFill>
                <a:cs typeface="Times New Roman" pitchFamily="18" charset="0"/>
              </a:rPr>
              <a:t>#Import csv data </a:t>
            </a:r>
            <a:r>
              <a:rPr lang="en-US" sz="1800" b="1" dirty="0" err="1">
                <a:solidFill>
                  <a:schemeClr val="accent1"/>
                </a:solidFill>
                <a:cs typeface="Times New Roman" pitchFamily="18" charset="0"/>
              </a:rPr>
              <a:t>BankloanKNN</a:t>
            </a:r>
            <a:endParaRPr lang="en-US" sz="1800" b="1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bankloan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&lt;-read.csv(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file.choose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(),header=T)</a:t>
            </a:r>
            <a:endParaRPr lang="en-IN"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800" dirty="0">
                <a:solidFill>
                  <a:schemeClr val="accent1"/>
                </a:solidFill>
                <a:cs typeface="Times New Roman" pitchFamily="18" charset="0"/>
              </a:rPr>
              <a:t>library(caret)</a:t>
            </a:r>
          </a:p>
          <a:p>
            <a:pPr>
              <a:buNone/>
            </a:pPr>
            <a:r>
              <a:rPr lang="en-IN" sz="1800" dirty="0">
                <a:solidFill>
                  <a:schemeClr val="accent1"/>
                </a:solidFill>
                <a:cs typeface="Times New Roman" pitchFamily="18" charset="0"/>
              </a:rPr>
              <a:t>index&lt;-</a:t>
            </a:r>
            <a:r>
              <a:rPr lang="en-IN" sz="1800" dirty="0" err="1">
                <a:solidFill>
                  <a:schemeClr val="accent1"/>
                </a:solidFill>
                <a:cs typeface="Times New Roman" pitchFamily="18" charset="0"/>
              </a:rPr>
              <a:t>createDataPartition</a:t>
            </a:r>
            <a:r>
              <a:rPr lang="en-IN" sz="1800" dirty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IN" sz="1800" dirty="0" err="1">
                <a:solidFill>
                  <a:schemeClr val="accent1"/>
                </a:solidFill>
                <a:cs typeface="Times New Roman" pitchFamily="18" charset="0"/>
              </a:rPr>
              <a:t>bankloan$SN,p</a:t>
            </a:r>
            <a:r>
              <a:rPr lang="en-IN" sz="1800" dirty="0">
                <a:solidFill>
                  <a:schemeClr val="accent1"/>
                </a:solidFill>
                <a:cs typeface="Times New Roman" pitchFamily="18" charset="0"/>
              </a:rPr>
              <a:t>=0.7,list=FALSE) </a:t>
            </a:r>
          </a:p>
          <a:p>
            <a:pPr>
              <a:buNone/>
            </a:pPr>
            <a:endParaRPr lang="en-IN" sz="1800" dirty="0"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>
                <a:solidFill>
                  <a:schemeClr val="accent1"/>
                </a:solidFill>
                <a:cs typeface="Times New Roman" pitchFamily="18" charset="0"/>
              </a:rPr>
              <a:t>#Remove variables AGE,SN and DEFAULTER from the data.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#Note that KNN syntax in R requires data without dependent variable.</a:t>
            </a:r>
            <a:endParaRPr lang="en-IN"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bankloan2&lt;-subset(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bankloan,select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=c(-AGE,-SN,-DEFAULTER))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bankloan3&lt;-scale(bankloan2)</a:t>
            </a:r>
            <a:endParaRPr lang="en-IN"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traindata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&lt;-bankloan3[index,]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testdata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&lt;-bankloan3[-index,]</a:t>
            </a:r>
          </a:p>
          <a:p>
            <a:pPr>
              <a:buNone/>
            </a:pP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b="1" dirty="0">
                <a:solidFill>
                  <a:schemeClr val="accent1"/>
                </a:solidFill>
                <a:cs typeface="Times New Roman" pitchFamily="18" charset="0"/>
              </a:rPr>
              <a:t>#create class vectors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Ytrain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bankloan$DEFAULTER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[index]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Ytest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bankloan$DEFAULTER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[-index]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 </a:t>
            </a:r>
            <a:r>
              <a:rPr lang="en-US" dirty="0">
                <a:cs typeface="Times New Roman" pitchFamily="1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7861" y="4495801"/>
            <a:ext cx="62033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Now we have training and testing data sets</a:t>
            </a:r>
          </a:p>
          <a:p>
            <a:r>
              <a:rPr lang="en-US" dirty="0">
                <a:latin typeface="Eras Demi ITC" pitchFamily="34" charset="0"/>
              </a:rPr>
              <a:t>ready. In addition, we need vector of dependent</a:t>
            </a:r>
          </a:p>
          <a:p>
            <a:r>
              <a:rPr lang="en-US" dirty="0">
                <a:latin typeface="Eras Demi ITC" pitchFamily="34" charset="0"/>
              </a:rPr>
              <a:t>variable for training and testing data.</a:t>
            </a:r>
          </a:p>
        </p:txBody>
      </p:sp>
    </p:spTree>
    <p:extLst>
      <p:ext uri="{BB962C8B-B14F-4D97-AF65-F5344CB8AC3E}">
        <p14:creationId xmlns:p14="http://schemas.microsoft.com/office/powerpoint/2010/main" val="99841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-7937"/>
            <a:ext cx="8229600" cy="1143000"/>
          </a:xfrm>
        </p:spPr>
        <p:txBody>
          <a:bodyPr/>
          <a:lstStyle/>
          <a:p>
            <a:r>
              <a:rPr dirty="0"/>
              <a:t>Running KNN Algorithm in R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solidFill>
                  <a:schemeClr val="accent1"/>
                </a:solidFill>
              </a:rPr>
              <a:t>library(class)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Ytest_pred</a:t>
            </a:r>
            <a:r>
              <a:rPr dirty="0">
                <a:solidFill>
                  <a:schemeClr val="accent1"/>
                </a:solidFill>
              </a:rPr>
              <a:t>&lt;-</a:t>
            </a:r>
            <a:r>
              <a:rPr dirty="0" err="1">
                <a:solidFill>
                  <a:schemeClr val="accent1"/>
                </a:solidFill>
              </a:rPr>
              <a:t>knn</a:t>
            </a:r>
            <a:r>
              <a:rPr dirty="0">
                <a:solidFill>
                  <a:schemeClr val="accent1"/>
                </a:solidFill>
              </a:rPr>
              <a:t>(</a:t>
            </a:r>
            <a:r>
              <a:rPr dirty="0" err="1">
                <a:solidFill>
                  <a:schemeClr val="accent1"/>
                </a:solidFill>
              </a:rPr>
              <a:t>traindata,testdata,k</a:t>
            </a:r>
            <a:r>
              <a:rPr dirty="0">
                <a:solidFill>
                  <a:schemeClr val="accent1"/>
                </a:solidFill>
              </a:rPr>
              <a:t>=</a:t>
            </a:r>
            <a:r>
              <a:rPr lang="en-US" dirty="0">
                <a:solidFill>
                  <a:schemeClr val="accent1"/>
                </a:solidFill>
              </a:rPr>
              <a:t>17</a:t>
            </a:r>
            <a:r>
              <a:rPr dirty="0">
                <a:solidFill>
                  <a:schemeClr val="accent1"/>
                </a:solidFill>
              </a:rPr>
              <a:t>,cl=</a:t>
            </a:r>
            <a:r>
              <a:rPr dirty="0" err="1">
                <a:solidFill>
                  <a:schemeClr val="accent1"/>
                </a:solidFill>
              </a:rPr>
              <a:t>Ytrain</a:t>
            </a:r>
            <a:r>
              <a:rPr dirty="0">
                <a:solidFill>
                  <a:schemeClr val="accent1"/>
                </a:solidFill>
              </a:rPr>
              <a:t>) </a:t>
            </a:r>
            <a:r>
              <a:rPr sz="1600" dirty="0">
                <a:solidFill>
                  <a:schemeClr val="accent1"/>
                </a:solidFill>
              </a:rPr>
              <a:t>#model stores classification  </a:t>
            </a:r>
          </a:p>
          <a:p>
            <a:pPr>
              <a:buNone/>
            </a:pPr>
            <a:r>
              <a:rPr dirty="0">
                <a:solidFill>
                  <a:schemeClr val="accent1"/>
                </a:solidFill>
              </a:rPr>
              <a:t>table(</a:t>
            </a:r>
            <a:r>
              <a:rPr dirty="0" err="1">
                <a:solidFill>
                  <a:schemeClr val="accent1"/>
                </a:solidFill>
              </a:rPr>
              <a:t>Ytest,</a:t>
            </a:r>
            <a:r>
              <a:rPr lang="en-US" dirty="0" err="1">
                <a:solidFill>
                  <a:schemeClr val="accent1"/>
                </a:solidFill>
              </a:rPr>
              <a:t>Ytest_pred</a:t>
            </a:r>
            <a:r>
              <a:rPr dirty="0">
                <a:solidFill>
                  <a:schemeClr val="accent1"/>
                </a:solidFill>
              </a:rPr>
              <a:t>)</a:t>
            </a:r>
          </a:p>
          <a:p>
            <a:pPr>
              <a:buNone/>
            </a:pPr>
            <a:endParaRPr dirty="0"/>
          </a:p>
          <a:p>
            <a:pPr>
              <a:buNone/>
            </a:pPr>
            <a:r>
              <a:rPr dirty="0"/>
              <a:t>________________________________________________________________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                    </a:t>
            </a:r>
            <a:r>
              <a:rPr lang="en-US" sz="1600" dirty="0" err="1">
                <a:solidFill>
                  <a:schemeClr val="accent1"/>
                </a:solidFill>
                <a:cs typeface="Times New Roman" pitchFamily="18" charset="0"/>
              </a:rPr>
              <a:t>Ytest_pred</a:t>
            </a:r>
            <a:endParaRPr sz="16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600" dirty="0" err="1">
                <a:solidFill>
                  <a:schemeClr val="accent1"/>
                </a:solidFill>
                <a:cs typeface="Times New Roman" pitchFamily="18" charset="0"/>
              </a:rPr>
              <a:t>Ytest</a:t>
            </a:r>
            <a:r>
              <a:rPr sz="1600" dirty="0">
                <a:solidFill>
                  <a:schemeClr val="accent1"/>
                </a:solidFill>
                <a:cs typeface="Times New Roman" pitchFamily="18" charset="0"/>
              </a:rPr>
              <a:t>           0         1</a:t>
            </a:r>
          </a:p>
          <a:p>
            <a:pPr>
              <a:buNone/>
            </a:pPr>
            <a:r>
              <a:rPr sz="1600" dirty="0">
                <a:solidFill>
                  <a:schemeClr val="accent1"/>
                </a:solidFill>
                <a:cs typeface="Times New Roman" pitchFamily="18" charset="0"/>
              </a:rPr>
              <a:t>    0            </a:t>
            </a:r>
            <a:r>
              <a:rPr lang="en-US" sz="1600" dirty="0">
                <a:solidFill>
                  <a:schemeClr val="accent1"/>
                </a:solidFill>
                <a:cs typeface="Times New Roman" pitchFamily="18" charset="0"/>
              </a:rPr>
              <a:t>52</a:t>
            </a:r>
            <a:r>
              <a:rPr sz="1600" dirty="0">
                <a:solidFill>
                  <a:schemeClr val="accent1"/>
                </a:solidFill>
                <a:cs typeface="Times New Roman" pitchFamily="18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cs typeface="Times New Roman" pitchFamily="18" charset="0"/>
              </a:rPr>
              <a:t>   11</a:t>
            </a:r>
            <a:endParaRPr sz="16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accent1"/>
                </a:solidFill>
                <a:cs typeface="Times New Roman" pitchFamily="18" charset="0"/>
              </a:rPr>
              <a:t>    1            </a:t>
            </a:r>
            <a:r>
              <a:rPr lang="en-US" sz="1600" dirty="0">
                <a:solidFill>
                  <a:schemeClr val="accent1"/>
                </a:solidFill>
                <a:cs typeface="Times New Roman" pitchFamily="18" charset="0"/>
              </a:rPr>
              <a:t>16</a:t>
            </a:r>
            <a:r>
              <a:rPr sz="1600" dirty="0">
                <a:solidFill>
                  <a:schemeClr val="accent1"/>
                </a:solidFill>
                <a:cs typeface="Times New Roman" pitchFamily="18" charset="0"/>
              </a:rPr>
              <a:t>      </a:t>
            </a:r>
            <a:r>
              <a:rPr lang="en-US" sz="1600" dirty="0">
                <a:solidFill>
                  <a:schemeClr val="accent1"/>
                </a:solidFill>
                <a:cs typeface="Times New Roman" pitchFamily="18" charset="0"/>
              </a:rPr>
              <a:t> 37</a:t>
            </a:r>
            <a:endParaRPr sz="16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 </a:t>
            </a:r>
            <a:r>
              <a:rPr lang="en-US" dirty="0">
                <a:cs typeface="Times New Roman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7848" y="2852936"/>
            <a:ext cx="6391186" cy="366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Eras Demi ITC" pitchFamily="34" charset="0"/>
              </a:rPr>
              <a:t>Knn</a:t>
            </a:r>
            <a:r>
              <a:rPr lang="en-US" sz="1600" dirty="0">
                <a:latin typeface="Eras Demi ITC" pitchFamily="34" charset="0"/>
              </a:rPr>
              <a:t> function requires training data set, testing </a:t>
            </a:r>
          </a:p>
          <a:p>
            <a:r>
              <a:rPr lang="en-US" sz="1600" dirty="0">
                <a:latin typeface="Eras Demi ITC" pitchFamily="34" charset="0"/>
              </a:rPr>
              <a:t>data set and class vector of training data set.</a:t>
            </a:r>
          </a:p>
          <a:p>
            <a:r>
              <a:rPr lang="en-US" sz="1600" dirty="0">
                <a:latin typeface="Eras Demi ITC" pitchFamily="34" charset="0"/>
              </a:rPr>
              <a:t>K=17 specifies number of neighbors.</a:t>
            </a:r>
          </a:p>
          <a:p>
            <a:endParaRPr lang="en-US" sz="1600" dirty="0">
              <a:latin typeface="Eras Demi ITC" pitchFamily="34" charset="0"/>
            </a:endParaRPr>
          </a:p>
          <a:p>
            <a:r>
              <a:rPr lang="en-US" sz="1600" b="1" dirty="0">
                <a:latin typeface="Eras Demi ITC" pitchFamily="34" charset="0"/>
              </a:rPr>
              <a:t>For each observation in the test data,17 neighbors are </a:t>
            </a:r>
          </a:p>
          <a:p>
            <a:r>
              <a:rPr lang="en-US" sz="1600" b="1" dirty="0">
                <a:latin typeface="Eras Demi ITC" pitchFamily="34" charset="0"/>
              </a:rPr>
              <a:t>obtained. The classification of the observation is based</a:t>
            </a:r>
          </a:p>
          <a:p>
            <a:r>
              <a:rPr lang="en-US" sz="1600" b="1" dirty="0">
                <a:latin typeface="Eras Demi ITC" pitchFamily="34" charset="0"/>
              </a:rPr>
              <a:t>on majority votes.</a:t>
            </a:r>
          </a:p>
          <a:p>
            <a:endParaRPr lang="en-US" sz="1600" dirty="0">
              <a:latin typeface="Eras Demi ITC" pitchFamily="34" charset="0"/>
            </a:endParaRPr>
          </a:p>
          <a:p>
            <a:r>
              <a:rPr lang="en-US" sz="1600" dirty="0">
                <a:latin typeface="Eras Demi ITC" pitchFamily="34" charset="0"/>
              </a:rPr>
              <a:t>Sensitivity=37/53=0.70</a:t>
            </a:r>
          </a:p>
          <a:p>
            <a:r>
              <a:rPr lang="en-US" sz="1600" dirty="0">
                <a:latin typeface="Eras Demi ITC" pitchFamily="34" charset="0"/>
              </a:rPr>
              <a:t>Specificity=52/63=0.83</a:t>
            </a:r>
          </a:p>
          <a:p>
            <a:endParaRPr lang="en-US" sz="1600" dirty="0">
              <a:latin typeface="Eras Demi ITC" pitchFamily="34" charset="0"/>
            </a:endParaRPr>
          </a:p>
          <a:p>
            <a:r>
              <a:rPr lang="en-US" sz="1600" dirty="0">
                <a:latin typeface="Eras Demi ITC" pitchFamily="34" charset="0"/>
              </a:rPr>
              <a:t>Note: Can use confusionMatrix function in caret</a:t>
            </a:r>
          </a:p>
          <a:p>
            <a:r>
              <a:rPr lang="en-US" sz="1600" dirty="0">
                <a:latin typeface="Eras Demi ITC" pitchFamily="34" charset="0"/>
              </a:rPr>
              <a:t>confusionMatrix(</a:t>
            </a:r>
            <a:r>
              <a:rPr lang="en-US" sz="1600" dirty="0" err="1">
                <a:latin typeface="Eras Demi ITC" pitchFamily="34" charset="0"/>
              </a:rPr>
              <a:t>as.factor</a:t>
            </a:r>
            <a:r>
              <a:rPr lang="en-US" sz="1600" dirty="0">
                <a:latin typeface="Eras Demi ITC" pitchFamily="34" charset="0"/>
              </a:rPr>
              <a:t>(</a:t>
            </a:r>
            <a:r>
              <a:rPr lang="en-US" sz="1600" dirty="0" err="1">
                <a:latin typeface="Eras Demi ITC" pitchFamily="34" charset="0"/>
              </a:rPr>
              <a:t>Ytest_pred</a:t>
            </a:r>
            <a:r>
              <a:rPr lang="en-US" sz="1600" dirty="0">
                <a:latin typeface="Eras Demi ITC" pitchFamily="34" charset="0"/>
              </a:rPr>
              <a:t>),</a:t>
            </a:r>
            <a:r>
              <a:rPr lang="en-US" sz="1600" dirty="0" err="1">
                <a:latin typeface="Eras Demi ITC" pitchFamily="34" charset="0"/>
              </a:rPr>
              <a:t>as.factor</a:t>
            </a:r>
            <a:r>
              <a:rPr lang="en-US" sz="1600" dirty="0">
                <a:latin typeface="Eras Demi ITC" pitchFamily="34" charset="0"/>
              </a:rPr>
              <a:t>(</a:t>
            </a:r>
            <a:r>
              <a:rPr lang="en-US" sz="1600" dirty="0" err="1">
                <a:latin typeface="Eras Demi ITC" pitchFamily="34" charset="0"/>
              </a:rPr>
              <a:t>Ytest</a:t>
            </a:r>
            <a:r>
              <a:rPr lang="en-US" sz="1600" dirty="0">
                <a:latin typeface="Eras Demi ITC" pitchFamily="34" charset="0"/>
              </a:rPr>
              <a:t>),positive ="1")</a:t>
            </a:r>
          </a:p>
          <a:p>
            <a:endParaRPr lang="en-US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8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6705600" cy="1219200"/>
          </a:xfrm>
        </p:spPr>
        <p:txBody>
          <a:bodyPr/>
          <a:lstStyle/>
          <a:p>
            <a:pPr eaLnBrk="1" hangingPunct="1"/>
            <a:r>
              <a:rPr lang="en-US" sz="2000" dirty="0"/>
              <a:t> </a:t>
            </a:r>
            <a:r>
              <a:rPr lang="en-US" sz="3600" b="1" dirty="0"/>
              <a:t>KNN Method: Majority Voting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7772400" cy="52578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A drawback of the basic "majority voting" classification occurs when the class distribution is skewed. </a:t>
            </a:r>
            <a:r>
              <a:rPr lang="en-US" dirty="0">
                <a:solidFill>
                  <a:schemeClr val="tx1"/>
                </a:solidFill>
              </a:rPr>
              <a:t>(Imbalanced data problem)</a:t>
            </a:r>
            <a:endParaRPr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That is, examples of a more frequent class tend to dominate the prediction of the new example, because they tend to be common among the </a:t>
            </a:r>
            <a:r>
              <a:rPr i="1" dirty="0">
                <a:solidFill>
                  <a:schemeClr val="tx1"/>
                </a:solidFill>
              </a:rPr>
              <a:t>k</a:t>
            </a:r>
            <a:r>
              <a:rPr dirty="0">
                <a:solidFill>
                  <a:schemeClr val="tx1"/>
                </a:solidFill>
              </a:rPr>
              <a:t> nearest neighbors due to their large number.</a:t>
            </a:r>
            <a:endParaRPr lang="en-CA" dirty="0">
              <a:solidFill>
                <a:schemeClr val="tx1"/>
              </a:solidFill>
            </a:endParaRPr>
          </a:p>
          <a:p>
            <a:pPr eaLnBrk="1" hangingPunct="1"/>
            <a:endParaRPr dirty="0">
              <a:solidFill>
                <a:schemeClr val="tx1"/>
              </a:solidFill>
            </a:endParaRPr>
          </a:p>
          <a:p>
            <a:pPr eaLnBrk="1" hangingPunct="1"/>
            <a:r>
              <a:rPr b="1" dirty="0">
                <a:solidFill>
                  <a:srgbClr val="FF0000"/>
                </a:solidFill>
              </a:rPr>
              <a:t>One option to remove this drawback is to create training data  with equal class frequency. This is possible only if data is </a:t>
            </a:r>
            <a:r>
              <a:rPr lang="en-IN" b="1" dirty="0">
                <a:solidFill>
                  <a:srgbClr val="FF0000"/>
                </a:solidFill>
              </a:rPr>
              <a:t>sufficiently</a:t>
            </a:r>
            <a:r>
              <a:rPr b="1" dirty="0">
                <a:solidFill>
                  <a:srgbClr val="FF0000"/>
                </a:solidFill>
              </a:rPr>
              <a:t> large.</a:t>
            </a: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211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6705600" cy="1219200"/>
          </a:xfrm>
        </p:spPr>
        <p:txBody>
          <a:bodyPr/>
          <a:lstStyle/>
          <a:p>
            <a:r>
              <a:rPr lang="en-US" sz="3600" dirty="0">
                <a:solidFill>
                  <a:srgbClr val="025198"/>
                </a:solidFill>
              </a:rPr>
              <a:t> </a:t>
            </a:r>
            <a:r>
              <a:rPr lang="en-IN" sz="3600" b="1" dirty="0">
                <a:solidFill>
                  <a:srgbClr val="025198"/>
                </a:solidFill>
              </a:rPr>
              <a:t>k-Nearest Neighbour Regression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7772400" cy="5257800"/>
          </a:xfrm>
        </p:spPr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KNN algorithm can also be used for regression problems.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rgbClr val="000000"/>
                </a:solidFill>
              </a:rPr>
              <a:t>The estimated value for the case is average of K neighbors.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Use </a:t>
            </a:r>
            <a:r>
              <a:rPr lang="en-US" b="1" dirty="0" err="1">
                <a:solidFill>
                  <a:srgbClr val="FF0000"/>
                </a:solidFill>
              </a:rPr>
              <a:t>knnreg</a:t>
            </a:r>
            <a:r>
              <a:rPr lang="en-US" b="1" dirty="0">
                <a:solidFill>
                  <a:srgbClr val="FF0000"/>
                </a:solidFill>
              </a:rPr>
              <a:t> function in caret package to perform k-nearest neighbor regression. </a:t>
            </a:r>
          </a:p>
          <a:p>
            <a:pPr eaLnBrk="1" hangingPunct="1">
              <a:buNone/>
            </a:pPr>
            <a:endParaRPr lang="en-US" b="1" dirty="0"/>
          </a:p>
          <a:p>
            <a:pPr eaLnBrk="1" hangingPunct="1"/>
            <a:endParaRPr lang="en-US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31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8077200" cy="4419600"/>
          </a:xfrm>
        </p:spPr>
        <p:txBody>
          <a:bodyPr/>
          <a:lstStyle/>
          <a:p>
            <a:pPr algn="l"/>
            <a:br>
              <a:rPr lang="en-US" sz="2800" dirty="0">
                <a:latin typeface="Eras Demi ITC" pitchFamily="34" charset="0"/>
              </a:rPr>
            </a:br>
            <a:r>
              <a:rPr lang="en-US" sz="3200" b="1" dirty="0">
                <a:solidFill>
                  <a:schemeClr val="accent1"/>
                </a:solidFill>
                <a:latin typeface="Eras Demi ITC" pitchFamily="34" charset="0"/>
              </a:rPr>
              <a:t>Machine Learning Methods</a:t>
            </a:r>
            <a:br>
              <a:rPr lang="en-US" sz="3200" b="1" dirty="0">
                <a:solidFill>
                  <a:schemeClr val="accent1"/>
                </a:solidFill>
                <a:latin typeface="Eras Demi ITC" pitchFamily="34" charset="0"/>
              </a:rPr>
            </a:br>
            <a:r>
              <a:rPr lang="en-US" sz="3200" b="1" dirty="0">
                <a:solidFill>
                  <a:schemeClr val="accent1"/>
                </a:solidFill>
              </a:rPr>
              <a:t> </a:t>
            </a: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IN" sz="2400" b="1" dirty="0">
                <a:solidFill>
                  <a:schemeClr val="accent1"/>
                </a:solidFill>
              </a:rPr>
              <a:t>Machine Learning</a:t>
            </a:r>
            <a:r>
              <a:rPr lang="en-IN" sz="2400" dirty="0">
                <a:solidFill>
                  <a:schemeClr val="accent1"/>
                </a:solidFill>
              </a:rPr>
              <a:t> is a branch of data science based on the idea that systems can learn from data, identify patterns and make decisions with minimal human intervention.</a:t>
            </a:r>
            <a:br>
              <a:rPr lang="en-US" sz="24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  <a:latin typeface="Eras Demi ITC" pitchFamily="34" charset="0"/>
              </a:rPr>
            </a:br>
            <a:r>
              <a:rPr lang="en-US" sz="3200" dirty="0">
                <a:solidFill>
                  <a:schemeClr val="accent1"/>
                </a:solidFill>
              </a:rPr>
              <a:t> </a:t>
            </a:r>
            <a:endParaRPr lang="es-E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19812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ectangle 20"/>
          <p:cNvSpPr/>
          <p:nvPr/>
        </p:nvSpPr>
        <p:spPr>
          <a:xfrm>
            <a:off x="1948250" y="1207563"/>
            <a:ext cx="8099589" cy="7853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lot of overlapping between statistical modeling and machine learning. The Regression Models are used extensively in ML applications.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9000" y="2921000"/>
            <a:ext cx="4453128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000099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6AD0EE-DBC4-0F41-A289-20E0F9C77659}"/>
              </a:ext>
            </a:extLst>
          </p:cNvPr>
          <p:cNvSpPr txBox="1">
            <a:spLocks/>
          </p:cNvSpPr>
          <p:nvPr/>
        </p:nvSpPr>
        <p:spPr bwMode="auto">
          <a:xfrm>
            <a:off x="1763732" y="248206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b="1" dirty="0">
                <a:solidFill>
                  <a:schemeClr val="accent1"/>
                </a:solidFill>
              </a:rPr>
              <a:t>MACHINE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34471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lot of overlapping between statistical modeling and machine learning. The Regression Models are used extensively in ML applications. 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Statistical Model has model equation, set of regression coefficients and hypothesis testing is performed to test the significance of coefficients.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Machine Learning Algorithms do not follow above approach but end output is comparable- Either predicted probabilities and predicted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Classical Statistical Models vs. Machine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401791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771900" y="0"/>
            <a:ext cx="4343400" cy="762000"/>
          </a:xfrm>
        </p:spPr>
        <p:txBody>
          <a:bodyPr/>
          <a:lstStyle/>
          <a:p>
            <a:pPr eaLnBrk="1" hangingPunct="1"/>
            <a:r>
              <a:rPr lang="en-US" sz="2000" dirty="0"/>
              <a:t>                                                  </a:t>
            </a:r>
            <a:r>
              <a:rPr lang="en-US" sz="3600" b="1" dirty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752600" y="1124744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KNN is a </a:t>
            </a:r>
            <a:r>
              <a:rPr lang="en-CA" dirty="0">
                <a:solidFill>
                  <a:srgbClr val="000000"/>
                </a:solidFill>
              </a:rPr>
              <a:t>a simple algorithm that stores all available cases and classifies new cases based on a similarity measure.</a:t>
            </a:r>
          </a:p>
          <a:p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chemeClr val="accent1"/>
                </a:solidFill>
              </a:rPr>
              <a:t>In this method, K neighbors of a new case are obtained from training data. The classification is performed using ‘majority vote’ concept. 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    There is no model equation like logistic regression.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  <a:p>
            <a:r>
              <a:rPr lang="en-CA" dirty="0">
                <a:solidFill>
                  <a:srgbClr val="000000"/>
                </a:solidFill>
              </a:rPr>
              <a:t>KNN is conceptually simple, yet able to solve complex problems . </a:t>
            </a:r>
            <a:r>
              <a:rPr dirty="0"/>
              <a:t>The </a:t>
            </a:r>
            <a:r>
              <a:rPr i="1" dirty="0"/>
              <a:t>k</a:t>
            </a:r>
            <a:r>
              <a:rPr dirty="0"/>
              <a:t>-NN algorithm is among the simplest of all machine learning algorithms.</a:t>
            </a:r>
            <a:endParaRPr lang="en-CA" dirty="0">
              <a:solidFill>
                <a:srgbClr val="000000"/>
              </a:solidFill>
            </a:endParaRPr>
          </a:p>
          <a:p>
            <a:pPr>
              <a:buNone/>
            </a:pPr>
            <a:endParaRPr lang="en-CA" dirty="0">
              <a:solidFill>
                <a:srgbClr val="000000"/>
              </a:solidFill>
            </a:endParaRPr>
          </a:p>
          <a:p>
            <a:r>
              <a:rPr dirty="0"/>
              <a:t>KNN is one of the lazy learning algorithm.</a:t>
            </a:r>
            <a:endParaRPr lang="en-US" dirty="0"/>
          </a:p>
          <a:p>
            <a:pPr eaLnBrk="1" hangingPunct="1"/>
            <a:endParaRPr lang="en-US" dirty="0"/>
          </a:p>
          <a:p>
            <a:r>
              <a:rPr lang="en-CA" dirty="0">
                <a:solidFill>
                  <a:srgbClr val="000000"/>
                </a:solidFill>
              </a:rPr>
              <a:t>Memory and CPU cost is high.</a:t>
            </a:r>
          </a:p>
          <a:p>
            <a:pPr eaLnBrk="1" hangingPunct="1"/>
            <a:endParaRPr lang="en-US" dirty="0"/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815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81200" y="63188"/>
            <a:ext cx="8229600" cy="1143000"/>
          </a:xfrm>
        </p:spPr>
        <p:txBody>
          <a:bodyPr/>
          <a:lstStyle/>
          <a:p>
            <a:r>
              <a:rPr lang="en-CA" dirty="0"/>
              <a:t>KNN Classification</a:t>
            </a:r>
          </a:p>
        </p:txBody>
      </p:sp>
      <p:pic>
        <p:nvPicPr>
          <p:cNvPr id="5122" name="Picture 2" descr="https://upload.wikimedia.org/wikipedia/commons/thumb/e/e7/KnnClassification.svg/2000px-KnnClassifica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1"/>
            <a:ext cx="4343400" cy="392430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638326" y="2224555"/>
            <a:ext cx="436427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>
              <a:latin typeface="Eras Demi ITC" pitchFamily="34" charset="0"/>
            </a:endParaRPr>
          </a:p>
          <a:p>
            <a:r>
              <a:rPr lang="en-US" dirty="0">
                <a:latin typeface="Eras Demi ITC" pitchFamily="34" charset="0"/>
              </a:rPr>
              <a:t>There are 2 types of objects:</a:t>
            </a:r>
          </a:p>
          <a:p>
            <a:r>
              <a:rPr lang="en-US" dirty="0">
                <a:latin typeface="Eras Demi ITC" pitchFamily="34" charset="0"/>
              </a:rPr>
              <a:t>Y=0 </a:t>
            </a:r>
          </a:p>
          <a:p>
            <a:endParaRPr lang="en-US" dirty="0">
              <a:latin typeface="Eras Demi ITC" pitchFamily="34" charset="0"/>
            </a:endParaRPr>
          </a:p>
          <a:p>
            <a:r>
              <a:rPr lang="en-US" dirty="0">
                <a:latin typeface="Eras Demi ITC" pitchFamily="34" charset="0"/>
              </a:rPr>
              <a:t>Y=1 </a:t>
            </a:r>
          </a:p>
          <a:p>
            <a:r>
              <a:rPr lang="en-US" dirty="0">
                <a:latin typeface="Eras Demi ITC" pitchFamily="34" charset="0"/>
              </a:rPr>
              <a:t> </a:t>
            </a:r>
          </a:p>
          <a:p>
            <a:r>
              <a:rPr lang="en-US" dirty="0">
                <a:latin typeface="Eras Demi ITC" pitchFamily="34" charset="0"/>
              </a:rPr>
              <a:t>What is the “class” of new object </a:t>
            </a:r>
          </a:p>
          <a:p>
            <a:r>
              <a:rPr lang="en-US" dirty="0">
                <a:latin typeface="Eras Demi ITC" pitchFamily="34" charset="0"/>
              </a:rPr>
              <a:t>(green circle)?</a:t>
            </a:r>
          </a:p>
          <a:p>
            <a:endParaRPr lang="en-US" dirty="0">
              <a:latin typeface="Eras Demi ITC" pitchFamily="34" charset="0"/>
            </a:endParaRPr>
          </a:p>
          <a:p>
            <a:r>
              <a:rPr lang="en-US" dirty="0">
                <a:latin typeface="Eras Demi ITC" pitchFamily="34" charset="0"/>
              </a:rPr>
              <a:t>Analyze neighbors</a:t>
            </a:r>
          </a:p>
          <a:p>
            <a:r>
              <a:rPr lang="en-US" dirty="0">
                <a:latin typeface="Eras Demi ITC" pitchFamily="34" charset="0"/>
              </a:rPr>
              <a:t>Class of new object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C07AE9-74A0-43D8-B1E8-C29CBF8DFBE9}"/>
              </a:ext>
            </a:extLst>
          </p:cNvPr>
          <p:cNvSpPr/>
          <p:nvPr/>
        </p:nvSpPr>
        <p:spPr>
          <a:xfrm>
            <a:off x="7448862" y="3033296"/>
            <a:ext cx="209862" cy="2014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9940841-8D3B-4EDF-9CFF-F0175AA87B89}"/>
              </a:ext>
            </a:extLst>
          </p:cNvPr>
          <p:cNvSpPr/>
          <p:nvPr/>
        </p:nvSpPr>
        <p:spPr>
          <a:xfrm>
            <a:off x="7442424" y="3784229"/>
            <a:ext cx="209862" cy="25858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2">
            <a:extLst>
              <a:ext uri="{FF2B5EF4-FFF2-40B4-BE49-F238E27FC236}">
                <a16:creationId xmlns:a16="http://schemas.microsoft.com/office/drawing/2014/main" id="{A64BA378-BCDD-5440-BDA3-698D3747A9BB}"/>
              </a:ext>
            </a:extLst>
          </p:cNvPr>
          <p:cNvSpPr/>
          <p:nvPr/>
        </p:nvSpPr>
        <p:spPr>
          <a:xfrm>
            <a:off x="9336360" y="5949280"/>
            <a:ext cx="209862" cy="25858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4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1143000"/>
          </a:xfrm>
        </p:spPr>
        <p:txBody>
          <a:bodyPr/>
          <a:lstStyle/>
          <a:p>
            <a:r>
              <a:rPr lang="en-CA" dirty="0"/>
              <a:t>KNN Classification –</a:t>
            </a:r>
            <a:br>
              <a:rPr lang="en-CA" dirty="0"/>
            </a:br>
            <a:r>
              <a:rPr lang="en-CA" dirty="0"/>
              <a:t> Distance Concept to Find Neighbor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09541"/>
              </p:ext>
            </p:extLst>
          </p:nvPr>
        </p:nvGraphicFramePr>
        <p:xfrm>
          <a:off x="2057401" y="1063419"/>
          <a:ext cx="7696199" cy="519847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86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9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/>
                        <a:t>Age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/>
                        <a:t>        Current</a:t>
                      </a:r>
                      <a:r>
                        <a:rPr lang="en-CA" sz="1600" u="none" strike="noStrike" baseline="0" dirty="0"/>
                        <a:t> Debt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/>
                        <a:t>Default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/>
                        <a:t>                Distance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/>
                        <a:t>25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40,000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/>
                        <a:t>102000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/>
                        <a:t>35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60,000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/>
                        <a:t>82000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/>
                        <a:t>45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80,000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/>
                        <a:t>62000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/>
                        <a:t>20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20,000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/>
                        <a:t>122000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CA" sz="16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solidFill>
                            <a:srgbClr val="FF0000"/>
                          </a:solidFill>
                        </a:rPr>
                        <a:t>120,000</a:t>
                      </a:r>
                      <a:endParaRPr lang="en-CA" sz="16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solidFill>
                            <a:srgbClr val="FF0000"/>
                          </a:solidFill>
                        </a:rPr>
                        <a:t>22000</a:t>
                      </a:r>
                      <a:endParaRPr lang="en-CA" sz="16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/>
                        <a:t>52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18,000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124000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/>
                        <a:t>23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95,000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47000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/>
                        <a:t>40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62,000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80000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CA" sz="16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solidFill>
                            <a:srgbClr val="FF0000"/>
                          </a:solidFill>
                        </a:rPr>
                        <a:t>100,000</a:t>
                      </a:r>
                      <a:endParaRPr lang="en-CA" sz="16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solidFill>
                            <a:srgbClr val="FF0000"/>
                          </a:solidFill>
                        </a:rPr>
                        <a:t>42000</a:t>
                      </a:r>
                      <a:endParaRPr lang="en-CA" sz="16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/>
                        <a:t>48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220,000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u="none" strike="noStrike" dirty="0"/>
                        <a:t>78000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en-CA" sz="16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solidFill>
                            <a:srgbClr val="FF0000"/>
                          </a:solidFill>
                        </a:rPr>
                        <a:t>150,000</a:t>
                      </a:r>
                      <a:endParaRPr lang="en-CA" sz="16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1" u="none" strike="noStrike" dirty="0">
                          <a:solidFill>
                            <a:srgbClr val="FF0000"/>
                          </a:solidFill>
                        </a:rPr>
                        <a:t>8000</a:t>
                      </a:r>
                      <a:endParaRPr lang="en-CA" sz="16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“</a:t>
                      </a:r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 case is new case. Red cases are</a:t>
                      </a:r>
                      <a:r>
                        <a:rPr lang="en-CA" sz="16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3 neighbours of new case based on Distances. Two out of 3 are defaulters. So new case is predicted as defaulter”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accent1"/>
                          </a:solidFill>
                        </a:rPr>
                        <a:t>48</a:t>
                      </a:r>
                      <a:endParaRPr lang="en-CA" sz="18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chemeClr val="accent1"/>
                          </a:solidFill>
                        </a:rPr>
                        <a:t>142,000</a:t>
                      </a:r>
                      <a:endParaRPr lang="en-CA" sz="18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accent1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B05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026" name="Object 1"/>
          <p:cNvGraphicFramePr>
            <a:graphicFrameLocks noChangeAspect="1"/>
          </p:cNvGraphicFramePr>
          <p:nvPr>
            <p:extLst/>
          </p:nvPr>
        </p:nvGraphicFramePr>
        <p:xfrm>
          <a:off x="2196515" y="4829176"/>
          <a:ext cx="4343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714320" imgH="279360" progId="Equation.3">
                  <p:embed/>
                </p:oleObj>
              </mc:Choice>
              <mc:Fallback>
                <p:oleObj name="Equation" r:id="rId3" imgW="1714320" imgH="279360" progId="Equation.3">
                  <p:embed/>
                  <p:pic>
                    <p:nvPicPr>
                      <p:cNvPr id="102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515" y="4829176"/>
                        <a:ext cx="43434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FEF70D24-2328-4B44-BEDB-8D8EEB6343F5}"/>
              </a:ext>
            </a:extLst>
          </p:cNvPr>
          <p:cNvSpPr/>
          <p:nvPr/>
        </p:nvSpPr>
        <p:spPr>
          <a:xfrm>
            <a:off x="1777415" y="5953429"/>
            <a:ext cx="838200" cy="36405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3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CA" sz="2800" dirty="0"/>
              <a:t>    KNN Classification  </a:t>
            </a:r>
            <a:br>
              <a:rPr lang="en-CA" sz="2800" dirty="0"/>
            </a:br>
            <a:r>
              <a:rPr lang="en-CA" sz="2800" dirty="0"/>
              <a:t>Distance Based On Standardized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24006"/>
              </p:ext>
            </p:extLst>
          </p:nvPr>
        </p:nvGraphicFramePr>
        <p:xfrm>
          <a:off x="2895601" y="1447800"/>
          <a:ext cx="6477001" cy="397383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60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Age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Current</a:t>
                      </a:r>
                      <a:r>
                        <a:rPr lang="en-CA" sz="1800" u="none" strike="noStrike" baseline="0" dirty="0"/>
                        <a:t> Debt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/>
                        <a:t>Default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u="none" strike="noStrike" dirty="0"/>
                        <a:t>Distance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0.11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0.7652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0.375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0.5200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FF0000"/>
                          </a:solidFill>
                        </a:rPr>
                        <a:t>0.625</a:t>
                      </a:r>
                      <a:endParaRPr lang="en-CA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FF0000"/>
                          </a:solidFill>
                        </a:rPr>
                        <a:t>0.31</a:t>
                      </a:r>
                      <a:endParaRPr lang="en-CA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FF0000"/>
                          </a:solidFill>
                        </a:rPr>
                        <a:t>0.3160</a:t>
                      </a:r>
                      <a:endParaRPr lang="en-CA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0.9245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FF0000"/>
                          </a:solidFill>
                        </a:rPr>
                        <a:t>0.375</a:t>
                      </a:r>
                      <a:endParaRPr lang="en-CA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FF0000"/>
                          </a:solidFill>
                        </a:rPr>
                        <a:t>0.50</a:t>
                      </a:r>
                      <a:endParaRPr lang="en-CA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FF0000"/>
                          </a:solidFill>
                        </a:rPr>
                        <a:t>0.3428</a:t>
                      </a:r>
                      <a:endParaRPr lang="en-CA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0.6220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0.075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0.6669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0.22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0.4437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CA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FF0000"/>
                          </a:solidFill>
                        </a:rPr>
                        <a:t>0.41</a:t>
                      </a:r>
                      <a:endParaRPr lang="en-CA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rgbClr val="FF0000"/>
                          </a:solidFill>
                        </a:rPr>
                        <a:t>0.3650</a:t>
                      </a:r>
                      <a:endParaRPr lang="en-CA" sz="18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0.7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1.00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0.3861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0.325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/>
                        <a:t>0.65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/>
                        <a:t>0.3771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chemeClr val="accent1"/>
                          </a:solidFill>
                        </a:rPr>
                        <a:t>0.7</a:t>
                      </a:r>
                      <a:endParaRPr lang="en-CA" sz="18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u="none" strike="noStrike" dirty="0">
                          <a:solidFill>
                            <a:schemeClr val="accent1"/>
                          </a:solidFill>
                        </a:rPr>
                        <a:t>0.61</a:t>
                      </a:r>
                      <a:endParaRPr lang="en-CA" sz="18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accent1"/>
                          </a:solidFill>
                        </a:rPr>
                        <a:t>?</a:t>
                      </a:r>
                      <a:endParaRPr lang="en-CA" sz="1800" b="1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chemeClr val="accent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7010400" y="24384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143501" y="3846513"/>
            <a:ext cx="2819400" cy="31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53200" y="2438400"/>
            <a:ext cx="228600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553200" y="5257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2590800" y="5562600"/>
          <a:ext cx="2362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066680" imgH="393480" progId="Equation.3">
                  <p:embed/>
                </p:oleObj>
              </mc:Choice>
              <mc:Fallback>
                <p:oleObj name="Equation" r:id="rId3" imgW="1066680" imgH="393480" progId="Equation.3">
                  <p:embed/>
                  <p:pic>
                    <p:nvPicPr>
                      <p:cNvPr id="2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0"/>
                        <a:ext cx="23622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91944" y="5548664"/>
            <a:ext cx="542071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Can also use usual (X-mean)/SD</a:t>
            </a:r>
          </a:p>
          <a:p>
            <a:r>
              <a:rPr lang="en-US" dirty="0">
                <a:latin typeface="Eras Demi ITC" pitchFamily="34" charset="0"/>
              </a:rPr>
              <a:t>Note that now out of 3  nearest neighbors</a:t>
            </a:r>
          </a:p>
          <a:p>
            <a:r>
              <a:rPr lang="en-US" dirty="0">
                <a:latin typeface="Eras Demi ITC" pitchFamily="34" charset="0"/>
              </a:rPr>
              <a:t>2 are non defaulters.</a:t>
            </a:r>
          </a:p>
        </p:txBody>
      </p:sp>
    </p:spTree>
    <p:extLst>
      <p:ext uri="{BB962C8B-B14F-4D97-AF65-F5344CB8AC3E}">
        <p14:creationId xmlns:p14="http://schemas.microsoft.com/office/powerpoint/2010/main" val="85754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6705600" cy="1219200"/>
          </a:xfrm>
        </p:spPr>
        <p:txBody>
          <a:bodyPr/>
          <a:lstStyle/>
          <a:p>
            <a:pPr eaLnBrk="1" hangingPunct="1"/>
            <a:r>
              <a:rPr lang="en-US" sz="2000" dirty="0"/>
              <a:t> </a:t>
            </a:r>
            <a:r>
              <a:rPr lang="en-US" sz="3600" b="1" dirty="0"/>
              <a:t>Classification Using KNN Method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7772400" cy="5257800"/>
          </a:xfrm>
        </p:spPr>
        <p:txBody>
          <a:bodyPr/>
          <a:lstStyle/>
          <a:p>
            <a:r>
              <a:rPr dirty="0"/>
              <a:t>If K=1 then the case is </a:t>
            </a:r>
            <a:r>
              <a:rPr lang="en-IN" dirty="0"/>
              <a:t>classified</a:t>
            </a:r>
            <a:r>
              <a:rPr dirty="0"/>
              <a:t> using nearest neighbor.</a:t>
            </a:r>
            <a:endParaRPr lang="en-CA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dirty="0"/>
          </a:p>
          <a:p>
            <a:r>
              <a:rPr dirty="0"/>
              <a:t>Usually K is greater than 1. The case is classified to most </a:t>
            </a:r>
            <a:r>
              <a:rPr lang="en-IN" dirty="0"/>
              <a:t>frequent</a:t>
            </a:r>
            <a:r>
              <a:rPr dirty="0"/>
              <a:t> class of K neighbors. A simple approach to select k is set  K=sqrt(n) where n is number of observations in training data.</a:t>
            </a:r>
            <a:endParaRPr lang="en-CA" dirty="0">
              <a:solidFill>
                <a:srgbClr val="000000"/>
              </a:solidFill>
            </a:endParaRPr>
          </a:p>
          <a:p>
            <a:pPr>
              <a:buNone/>
            </a:pP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00"/>
                </a:solidFill>
              </a:rPr>
              <a:t> KNN can be used to solve regression problem. The estimated value for the case is average of K </a:t>
            </a:r>
            <a:r>
              <a:rPr lang="en-CA" dirty="0" err="1">
                <a:solidFill>
                  <a:srgbClr val="000000"/>
                </a:solidFill>
              </a:rPr>
              <a:t>neighbors</a:t>
            </a:r>
            <a:r>
              <a:rPr lang="en-CA" dirty="0">
                <a:solidFill>
                  <a:srgbClr val="000000"/>
                </a:solidFill>
              </a:rPr>
              <a:t>.</a:t>
            </a:r>
            <a:endParaRPr lang="en-US" dirty="0"/>
          </a:p>
          <a:p>
            <a:pPr eaLnBrk="1" hangingPunct="1"/>
            <a:endParaRPr lang="en-US" dirty="0"/>
          </a:p>
          <a:p>
            <a:r>
              <a:rPr lang="en-CA" dirty="0">
                <a:solidFill>
                  <a:srgbClr val="000000"/>
                </a:solidFill>
              </a:rPr>
              <a:t>Imagine data of millions of customers. Memory and CPU cost is high since distances are to be stored and sorted.</a:t>
            </a:r>
          </a:p>
          <a:p>
            <a:endParaRPr lang="en-CA" dirty="0">
              <a:solidFill>
                <a:srgbClr val="000000"/>
              </a:solidFill>
            </a:endParaRPr>
          </a:p>
          <a:p>
            <a:endParaRPr lang="en-CA" dirty="0">
              <a:solidFill>
                <a:srgbClr val="000000"/>
              </a:solidFill>
            </a:endParaRPr>
          </a:p>
          <a:p>
            <a:pPr eaLnBrk="1" hangingPunct="1"/>
            <a:endParaRPr lang="en-US" dirty="0"/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111077"/>
      </p:ext>
    </p:extLst>
  </p:cSld>
  <p:clrMapOvr>
    <a:masterClrMapping/>
  </p:clrMapOvr>
</p:sld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1135</Words>
  <Application>Microsoft Macintosh PowerPoint</Application>
  <PresentationFormat>Widescreen</PresentationFormat>
  <Paragraphs>340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Eras Demi ITC</vt:lpstr>
      <vt:lpstr>Open Sans</vt:lpstr>
      <vt:lpstr>Open Sans Light</vt:lpstr>
      <vt:lpstr>Times New Roman</vt:lpstr>
      <vt:lpstr>Edappy Insitute</vt:lpstr>
      <vt:lpstr>Equation</vt:lpstr>
      <vt:lpstr> K Nearest Neighbors (KNN) Method ML ALGORITHM </vt:lpstr>
      <vt:lpstr> Machine Learning Methods   Machine Learning is a branch of data science based on the idea that systems can learn from data, identify patterns and make decisions with minimal human intervention.   </vt:lpstr>
      <vt:lpstr>PowerPoint Presentation</vt:lpstr>
      <vt:lpstr>PowerPoint Presentation</vt:lpstr>
      <vt:lpstr>                                                  Introduction</vt:lpstr>
      <vt:lpstr>KNN Classification</vt:lpstr>
      <vt:lpstr>KNN Classification –  Distance Concept to Find Neighbor</vt:lpstr>
      <vt:lpstr>    KNN Classification   Distance Based On Standardized Variables</vt:lpstr>
      <vt:lpstr> Classification Using KNN Method</vt:lpstr>
      <vt:lpstr>Snapshot of the Data</vt:lpstr>
      <vt:lpstr>Training and Testing Data Sets</vt:lpstr>
      <vt:lpstr>Running KNN Algorithm in R</vt:lpstr>
      <vt:lpstr> KNN Method: Majority Voting</vt:lpstr>
      <vt:lpstr> k-Nearest Neighbour Regression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126</cp:revision>
  <dcterms:created xsi:type="dcterms:W3CDTF">2020-05-29T15:06:42Z</dcterms:created>
  <dcterms:modified xsi:type="dcterms:W3CDTF">2024-04-15T03:05:34Z</dcterms:modified>
  <cp:category/>
</cp:coreProperties>
</file>