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22.xml" ContentType="application/vnd.openxmlformats-officedocument.presentationml.notesSlide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5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  <p:sldMasterId id="2147483714" r:id="rId4"/>
  </p:sldMasterIdLst>
  <p:notesMasterIdLst>
    <p:notesMasterId r:id="rId30"/>
  </p:notesMasterIdLst>
  <p:handoutMasterIdLst>
    <p:handoutMasterId r:id="rId31"/>
  </p:handoutMasterIdLst>
  <p:sldIdLst>
    <p:sldId id="434" r:id="rId5"/>
    <p:sldId id="365" r:id="rId6"/>
    <p:sldId id="406" r:id="rId7"/>
    <p:sldId id="333" r:id="rId8"/>
    <p:sldId id="321" r:id="rId9"/>
    <p:sldId id="408" r:id="rId10"/>
    <p:sldId id="421" r:id="rId11"/>
    <p:sldId id="348" r:id="rId12"/>
    <p:sldId id="329" r:id="rId13"/>
    <p:sldId id="331" r:id="rId14"/>
    <p:sldId id="332" r:id="rId15"/>
    <p:sldId id="425" r:id="rId16"/>
    <p:sldId id="307" r:id="rId17"/>
    <p:sldId id="367" r:id="rId18"/>
    <p:sldId id="381" r:id="rId19"/>
    <p:sldId id="382" r:id="rId20"/>
    <p:sldId id="426" r:id="rId21"/>
    <p:sldId id="427" r:id="rId22"/>
    <p:sldId id="428" r:id="rId23"/>
    <p:sldId id="430" r:id="rId24"/>
    <p:sldId id="432" r:id="rId25"/>
    <p:sldId id="433" r:id="rId26"/>
    <p:sldId id="431" r:id="rId27"/>
    <p:sldId id="330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631"/>
    <a:srgbClr val="BBDDA3"/>
    <a:srgbClr val="FFFFFF"/>
    <a:srgbClr val="3891A7"/>
    <a:srgbClr val="CEDCE1"/>
    <a:srgbClr val="000000"/>
    <a:srgbClr val="F7FBEF"/>
    <a:srgbClr val="8DC765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2733" autoAdjust="0"/>
  </p:normalViewPr>
  <p:slideViewPr>
    <p:cSldViewPr>
      <p:cViewPr varScale="1">
        <p:scale>
          <a:sx n="62" d="100"/>
          <a:sy n="62" d="100"/>
        </p:scale>
        <p:origin x="124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4.xml"/><Relationship Id="rId7" Type="http://schemas.openxmlformats.org/officeDocument/2006/relationships/slide" Target="slides/slide21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19.xml"/><Relationship Id="rId5" Type="http://schemas.openxmlformats.org/officeDocument/2006/relationships/slide" Target="slides/slide17.xml"/><Relationship Id="rId10" Type="http://schemas.openxmlformats.org/officeDocument/2006/relationships/slide" Target="slides/slide25.xml"/><Relationship Id="rId4" Type="http://schemas.openxmlformats.org/officeDocument/2006/relationships/slide" Target="slides/slide15.xml"/><Relationship Id="rId9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A5C0-6CAD-46C9-84D3-59652F3B2C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1271B37-45D6-4927-B620-B0990C7E45EF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Which Matrix Should be Used?</a:t>
          </a:r>
        </a:p>
      </dgm:t>
    </dgm:pt>
    <dgm:pt modelId="{DBDA7039-28D6-4BA0-89DC-8EF51E866549}" type="parTrans" cxnId="{32BFD64D-1311-4BAD-B05C-15719A7E8A71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FA8FA04-9947-4305-9C0F-C5CB8296E2BE}" type="sibTrans" cxnId="{32BFD64D-1311-4BAD-B05C-15719A7E8A71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266E69D-FE1A-4587-A69B-FC611BEF95CB}" type="asst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Variance-Covariance Matrix</a:t>
          </a:r>
        </a:p>
      </dgm:t>
    </dgm:pt>
    <dgm:pt modelId="{84E93DB5-44B8-4069-B24C-3F16757C7072}" type="parTrans" cxnId="{1F07B5E2-8697-41E8-9803-A63C526D8E4F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722937A-4F08-4A88-ABFF-17E8E20B2F77}" type="sibTrans" cxnId="{1F07B5E2-8697-41E8-9803-A63C526D8E4F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9890091-D8A3-4749-8E78-014AA1CFF324}" type="asst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Correlation Matrix</a:t>
          </a:r>
        </a:p>
      </dgm:t>
    </dgm:pt>
    <dgm:pt modelId="{7C723980-2354-416D-B932-8D6D047CE72B}" type="parTrans" cxnId="{7945F4D2-1873-4C98-816F-FB9CE97D966C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B175731-342E-4255-8C69-6DD537A962D8}" type="sibTrans" cxnId="{7945F4D2-1873-4C98-816F-FB9CE97D966C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B6DEF4D-ACF4-4D2E-A9B7-D1FF435F09FF}" type="asst">
      <dgm:prSet phldrT="[Text]" custT="1"/>
      <dgm:spPr/>
      <dgm:t>
        <a:bodyPr/>
        <a:lstStyle/>
        <a:p>
          <a:r>
            <a: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If variables are measured on same units. Even then  variables with high variances will dominate principal components.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8B0776F-D77D-4121-9CA7-6A0DB45E3268}" type="parTrans" cxnId="{092E3214-87E0-4728-B828-573C60739879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5D0015F-192A-4302-A8F6-5AD010136A67}" type="sibTrans" cxnId="{092E3214-87E0-4728-B828-573C60739879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70B4B4C-278C-4412-A168-B0B9E0DAF913}" type="asst">
      <dgm:prSet phldrT="[Text]" custT="1"/>
      <dgm:spPr/>
      <dgm:t>
        <a:bodyPr/>
        <a:lstStyle/>
        <a:p>
          <a:r>
            <a: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It is equivalent to using standardized variables.</a:t>
          </a:r>
        </a:p>
        <a:p>
          <a:r>
            <a: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Better choice for PCA than variance-covariance matrix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D8A1257-A526-45B1-A3B5-AA61B1BFC7BC}" type="sibTrans" cxnId="{D56EE86E-DB2E-4B55-868B-05BCDA708F48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138BBAB-70E4-41E9-A9F0-ACA57337CEC7}" type="parTrans" cxnId="{D56EE86E-DB2E-4B55-868B-05BCDA708F48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22D38F0-1B95-4D86-ACC9-520D57DE5412}" type="pres">
      <dgm:prSet presAssocID="{E19DA5C0-6CAD-46C9-84D3-59652F3B2C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1C4C82-F91A-4738-875A-2B36CD054020}" type="pres">
      <dgm:prSet presAssocID="{E1271B37-45D6-4927-B620-B0990C7E45EF}" presName="hierRoot1" presStyleCnt="0">
        <dgm:presLayoutVars>
          <dgm:hierBranch val="init"/>
        </dgm:presLayoutVars>
      </dgm:prSet>
      <dgm:spPr/>
    </dgm:pt>
    <dgm:pt modelId="{9CA8004F-C659-4025-BC63-2DAEA50719DA}" type="pres">
      <dgm:prSet presAssocID="{E1271B37-45D6-4927-B620-B0990C7E45EF}" presName="rootComposite1" presStyleCnt="0"/>
      <dgm:spPr/>
    </dgm:pt>
    <dgm:pt modelId="{00101058-84B0-432F-8DEA-B979B2B5C1B4}" type="pres">
      <dgm:prSet presAssocID="{E1271B37-45D6-4927-B620-B0990C7E45EF}" presName="rootText1" presStyleLbl="node0" presStyleIdx="0" presStyleCnt="1" custScaleX="146410" custScaleY="62093" custLinFactNeighborY="14728">
        <dgm:presLayoutVars>
          <dgm:chPref val="3"/>
        </dgm:presLayoutVars>
      </dgm:prSet>
      <dgm:spPr/>
    </dgm:pt>
    <dgm:pt modelId="{151140BB-1D82-4F94-A734-EFD8720E8B58}" type="pres">
      <dgm:prSet presAssocID="{E1271B37-45D6-4927-B620-B0990C7E45EF}" presName="rootConnector1" presStyleLbl="node1" presStyleIdx="0" presStyleCnt="0"/>
      <dgm:spPr/>
    </dgm:pt>
    <dgm:pt modelId="{0ADD13AC-8401-4691-8A90-299DE3794F82}" type="pres">
      <dgm:prSet presAssocID="{E1271B37-45D6-4927-B620-B0990C7E45EF}" presName="hierChild2" presStyleCnt="0"/>
      <dgm:spPr/>
    </dgm:pt>
    <dgm:pt modelId="{3BA8AAAA-2093-4BD2-8010-164D35776E01}" type="pres">
      <dgm:prSet presAssocID="{E1271B37-45D6-4927-B620-B0990C7E45EF}" presName="hierChild3" presStyleCnt="0"/>
      <dgm:spPr/>
    </dgm:pt>
    <dgm:pt modelId="{128D0FD3-E36F-43ED-AAD6-152C73952853}" type="pres">
      <dgm:prSet presAssocID="{84E93DB5-44B8-4069-B24C-3F16757C7072}" presName="Name111" presStyleLbl="parChTrans1D2" presStyleIdx="0" presStyleCnt="2"/>
      <dgm:spPr/>
    </dgm:pt>
    <dgm:pt modelId="{D2DACA04-41D9-4F58-8B1B-991C722B1A8D}" type="pres">
      <dgm:prSet presAssocID="{F266E69D-FE1A-4587-A69B-FC611BEF95CB}" presName="hierRoot3" presStyleCnt="0">
        <dgm:presLayoutVars>
          <dgm:hierBranch val="init"/>
        </dgm:presLayoutVars>
      </dgm:prSet>
      <dgm:spPr/>
    </dgm:pt>
    <dgm:pt modelId="{3B10EC05-AA0B-4B71-B1BB-6123184F6055}" type="pres">
      <dgm:prSet presAssocID="{F266E69D-FE1A-4587-A69B-FC611BEF95CB}" presName="rootComposite3" presStyleCnt="0"/>
      <dgm:spPr/>
    </dgm:pt>
    <dgm:pt modelId="{745C82A2-15E5-4BAF-AC9D-4FBCDA82C080}" type="pres">
      <dgm:prSet presAssocID="{F266E69D-FE1A-4587-A69B-FC611BEF95CB}" presName="rootText3" presStyleLbl="asst1" presStyleIdx="0" presStyleCnt="4" custScaleY="82645" custLinFactNeighborY="13675">
        <dgm:presLayoutVars>
          <dgm:chPref val="3"/>
        </dgm:presLayoutVars>
      </dgm:prSet>
      <dgm:spPr/>
    </dgm:pt>
    <dgm:pt modelId="{F4518A97-27CB-430B-8A95-319D55097546}" type="pres">
      <dgm:prSet presAssocID="{F266E69D-FE1A-4587-A69B-FC611BEF95CB}" presName="rootConnector3" presStyleLbl="asst1" presStyleIdx="0" presStyleCnt="4"/>
      <dgm:spPr/>
    </dgm:pt>
    <dgm:pt modelId="{0265E2EF-FC8E-4A42-AC7E-5495D99D4B90}" type="pres">
      <dgm:prSet presAssocID="{F266E69D-FE1A-4587-A69B-FC611BEF95CB}" presName="hierChild6" presStyleCnt="0"/>
      <dgm:spPr/>
    </dgm:pt>
    <dgm:pt modelId="{B43C62D1-02E0-4B0E-AAC5-0A54E2F64018}" type="pres">
      <dgm:prSet presAssocID="{F266E69D-FE1A-4587-A69B-FC611BEF95CB}" presName="hierChild7" presStyleCnt="0"/>
      <dgm:spPr/>
    </dgm:pt>
    <dgm:pt modelId="{D3C7FE63-5DDC-4E12-AA08-F22167BEEF61}" type="pres">
      <dgm:prSet presAssocID="{48B0776F-D77D-4121-9CA7-6A0DB45E3268}" presName="Name111" presStyleLbl="parChTrans1D3" presStyleIdx="0" presStyleCnt="2"/>
      <dgm:spPr/>
    </dgm:pt>
    <dgm:pt modelId="{3A15753D-5079-4B54-B3F5-DB3281CB032F}" type="pres">
      <dgm:prSet presAssocID="{FB6DEF4D-ACF4-4D2E-A9B7-D1FF435F09FF}" presName="hierRoot3" presStyleCnt="0">
        <dgm:presLayoutVars>
          <dgm:hierBranch val="init"/>
        </dgm:presLayoutVars>
      </dgm:prSet>
      <dgm:spPr/>
    </dgm:pt>
    <dgm:pt modelId="{AC95F9A9-ABB9-47ED-9F6E-BB9C40FF210D}" type="pres">
      <dgm:prSet presAssocID="{FB6DEF4D-ACF4-4D2E-A9B7-D1FF435F09FF}" presName="rootComposite3" presStyleCnt="0"/>
      <dgm:spPr/>
    </dgm:pt>
    <dgm:pt modelId="{D964ED7B-E731-4025-B801-2264D5D623F6}" type="pres">
      <dgm:prSet presAssocID="{FB6DEF4D-ACF4-4D2E-A9B7-D1FF435F09FF}" presName="rootText3" presStyleLbl="asst1" presStyleIdx="1" presStyleCnt="4" custScaleY="194872">
        <dgm:presLayoutVars>
          <dgm:chPref val="3"/>
        </dgm:presLayoutVars>
      </dgm:prSet>
      <dgm:spPr/>
    </dgm:pt>
    <dgm:pt modelId="{B0CC054B-83B1-46C7-939A-C76B119C4EAE}" type="pres">
      <dgm:prSet presAssocID="{FB6DEF4D-ACF4-4D2E-A9B7-D1FF435F09FF}" presName="rootConnector3" presStyleLbl="asst1" presStyleIdx="1" presStyleCnt="4"/>
      <dgm:spPr/>
    </dgm:pt>
    <dgm:pt modelId="{0959B7C0-4B83-406B-A015-2AD790299986}" type="pres">
      <dgm:prSet presAssocID="{FB6DEF4D-ACF4-4D2E-A9B7-D1FF435F09FF}" presName="hierChild6" presStyleCnt="0"/>
      <dgm:spPr/>
    </dgm:pt>
    <dgm:pt modelId="{6E884C1C-6E47-4C39-B569-4E1BE0DDE5DF}" type="pres">
      <dgm:prSet presAssocID="{FB6DEF4D-ACF4-4D2E-A9B7-D1FF435F09FF}" presName="hierChild7" presStyleCnt="0"/>
      <dgm:spPr/>
    </dgm:pt>
    <dgm:pt modelId="{FE6EC1D8-929A-4B74-AE53-50FC68795CC9}" type="pres">
      <dgm:prSet presAssocID="{7C723980-2354-416D-B932-8D6D047CE72B}" presName="Name111" presStyleLbl="parChTrans1D2" presStyleIdx="1" presStyleCnt="2"/>
      <dgm:spPr/>
    </dgm:pt>
    <dgm:pt modelId="{CC8C3025-C90B-4043-BE86-9E00C0DA01AB}" type="pres">
      <dgm:prSet presAssocID="{B9890091-D8A3-4749-8E78-014AA1CFF324}" presName="hierRoot3" presStyleCnt="0">
        <dgm:presLayoutVars>
          <dgm:hierBranch val="init"/>
        </dgm:presLayoutVars>
      </dgm:prSet>
      <dgm:spPr/>
    </dgm:pt>
    <dgm:pt modelId="{1344A0D9-9CA6-4A90-B950-AECA44E9E6DF}" type="pres">
      <dgm:prSet presAssocID="{B9890091-D8A3-4749-8E78-014AA1CFF324}" presName="rootComposite3" presStyleCnt="0"/>
      <dgm:spPr/>
    </dgm:pt>
    <dgm:pt modelId="{913ABB71-C721-45CA-9AC3-611CCD35842B}" type="pres">
      <dgm:prSet presAssocID="{B9890091-D8A3-4749-8E78-014AA1CFF324}" presName="rootText3" presStyleLbl="asst1" presStyleIdx="2" presStyleCnt="4" custScaleY="82645" custLinFactNeighborY="13675">
        <dgm:presLayoutVars>
          <dgm:chPref val="3"/>
        </dgm:presLayoutVars>
      </dgm:prSet>
      <dgm:spPr/>
    </dgm:pt>
    <dgm:pt modelId="{2EB09CD7-5922-4610-94B5-C48A9D4AE1EE}" type="pres">
      <dgm:prSet presAssocID="{B9890091-D8A3-4749-8E78-014AA1CFF324}" presName="rootConnector3" presStyleLbl="asst1" presStyleIdx="2" presStyleCnt="4"/>
      <dgm:spPr/>
    </dgm:pt>
    <dgm:pt modelId="{1AEC53AC-5714-462C-8C89-ADB98377EDDF}" type="pres">
      <dgm:prSet presAssocID="{B9890091-D8A3-4749-8E78-014AA1CFF324}" presName="hierChild6" presStyleCnt="0"/>
      <dgm:spPr/>
    </dgm:pt>
    <dgm:pt modelId="{AA0D6128-56BA-454A-9EDB-7B8FDD653F73}" type="pres">
      <dgm:prSet presAssocID="{B9890091-D8A3-4749-8E78-014AA1CFF324}" presName="hierChild7" presStyleCnt="0"/>
      <dgm:spPr/>
    </dgm:pt>
    <dgm:pt modelId="{E6663C02-E4F3-47D6-AB19-A9B61DE7550B}" type="pres">
      <dgm:prSet presAssocID="{9138BBAB-70E4-41E9-A9F0-ACA57337CEC7}" presName="Name111" presStyleLbl="parChTrans1D3" presStyleIdx="1" presStyleCnt="2"/>
      <dgm:spPr/>
    </dgm:pt>
    <dgm:pt modelId="{B0EB5D74-1808-434D-8D57-D98839FBD5AC}" type="pres">
      <dgm:prSet presAssocID="{B70B4B4C-278C-4412-A168-B0B9E0DAF913}" presName="hierRoot3" presStyleCnt="0">
        <dgm:presLayoutVars>
          <dgm:hierBranch val="init"/>
        </dgm:presLayoutVars>
      </dgm:prSet>
      <dgm:spPr/>
    </dgm:pt>
    <dgm:pt modelId="{D0144E4F-F774-4970-BBCE-FB2357339F67}" type="pres">
      <dgm:prSet presAssocID="{B70B4B4C-278C-4412-A168-B0B9E0DAF913}" presName="rootComposite3" presStyleCnt="0"/>
      <dgm:spPr/>
    </dgm:pt>
    <dgm:pt modelId="{39DBA502-1C8A-4BE1-8112-000AFFC99926}" type="pres">
      <dgm:prSet presAssocID="{B70B4B4C-278C-4412-A168-B0B9E0DAF913}" presName="rootText3" presStyleLbl="asst1" presStyleIdx="3" presStyleCnt="4" custScaleY="194872">
        <dgm:presLayoutVars>
          <dgm:chPref val="3"/>
        </dgm:presLayoutVars>
      </dgm:prSet>
      <dgm:spPr/>
    </dgm:pt>
    <dgm:pt modelId="{15C543E2-680E-4356-93A8-E6CBAB94598E}" type="pres">
      <dgm:prSet presAssocID="{B70B4B4C-278C-4412-A168-B0B9E0DAF913}" presName="rootConnector3" presStyleLbl="asst1" presStyleIdx="3" presStyleCnt="4"/>
      <dgm:spPr/>
    </dgm:pt>
    <dgm:pt modelId="{155A6E81-8AF8-42DD-A084-7A00F22D7400}" type="pres">
      <dgm:prSet presAssocID="{B70B4B4C-278C-4412-A168-B0B9E0DAF913}" presName="hierChild6" presStyleCnt="0"/>
      <dgm:spPr/>
    </dgm:pt>
    <dgm:pt modelId="{0C4F7A34-CA8F-4E11-827A-4EA50C874910}" type="pres">
      <dgm:prSet presAssocID="{B70B4B4C-278C-4412-A168-B0B9E0DAF913}" presName="hierChild7" presStyleCnt="0"/>
      <dgm:spPr/>
    </dgm:pt>
  </dgm:ptLst>
  <dgm:cxnLst>
    <dgm:cxn modelId="{60AEA10E-CCC0-4F59-92A2-D8E76021969C}" type="presOf" srcId="{FB6DEF4D-ACF4-4D2E-A9B7-D1FF435F09FF}" destId="{D964ED7B-E731-4025-B801-2264D5D623F6}" srcOrd="0" destOrd="0" presId="urn:microsoft.com/office/officeart/2005/8/layout/orgChart1"/>
    <dgm:cxn modelId="{02E25B12-B3F3-4FEA-A867-DEE1850D2AC8}" type="presOf" srcId="{B70B4B4C-278C-4412-A168-B0B9E0DAF913}" destId="{15C543E2-680E-4356-93A8-E6CBAB94598E}" srcOrd="1" destOrd="0" presId="urn:microsoft.com/office/officeart/2005/8/layout/orgChart1"/>
    <dgm:cxn modelId="{092E3214-87E0-4728-B828-573C60739879}" srcId="{F266E69D-FE1A-4587-A69B-FC611BEF95CB}" destId="{FB6DEF4D-ACF4-4D2E-A9B7-D1FF435F09FF}" srcOrd="0" destOrd="0" parTransId="{48B0776F-D77D-4121-9CA7-6A0DB45E3268}" sibTransId="{C5D0015F-192A-4302-A8F6-5AD010136A67}"/>
    <dgm:cxn modelId="{59A54A2A-6A1E-4C8B-AF60-8F084556541B}" type="presOf" srcId="{F266E69D-FE1A-4587-A69B-FC611BEF95CB}" destId="{745C82A2-15E5-4BAF-AC9D-4FBCDA82C080}" srcOrd="0" destOrd="0" presId="urn:microsoft.com/office/officeart/2005/8/layout/orgChart1"/>
    <dgm:cxn modelId="{C02B1944-008F-42E9-9BEE-F71B5F8055A0}" type="presOf" srcId="{E1271B37-45D6-4927-B620-B0990C7E45EF}" destId="{151140BB-1D82-4F94-A734-EFD8720E8B58}" srcOrd="1" destOrd="0" presId="urn:microsoft.com/office/officeart/2005/8/layout/orgChart1"/>
    <dgm:cxn modelId="{6713E245-26F8-46EE-A1BC-83D623915429}" type="presOf" srcId="{48B0776F-D77D-4121-9CA7-6A0DB45E3268}" destId="{D3C7FE63-5DDC-4E12-AA08-F22167BEEF61}" srcOrd="0" destOrd="0" presId="urn:microsoft.com/office/officeart/2005/8/layout/orgChart1"/>
    <dgm:cxn modelId="{B8611F46-1C65-4E0C-B03E-C5ACDC72F37D}" type="presOf" srcId="{7C723980-2354-416D-B932-8D6D047CE72B}" destId="{FE6EC1D8-929A-4B74-AE53-50FC68795CC9}" srcOrd="0" destOrd="0" presId="urn:microsoft.com/office/officeart/2005/8/layout/orgChart1"/>
    <dgm:cxn modelId="{32BFD64D-1311-4BAD-B05C-15719A7E8A71}" srcId="{E19DA5C0-6CAD-46C9-84D3-59652F3B2C25}" destId="{E1271B37-45D6-4927-B620-B0990C7E45EF}" srcOrd="0" destOrd="0" parTransId="{DBDA7039-28D6-4BA0-89DC-8EF51E866549}" sibTransId="{9FA8FA04-9947-4305-9C0F-C5CB8296E2BE}"/>
    <dgm:cxn modelId="{A37EEE6D-5078-4A92-8F57-43BE2484710D}" type="presOf" srcId="{B9890091-D8A3-4749-8E78-014AA1CFF324}" destId="{2EB09CD7-5922-4610-94B5-C48A9D4AE1EE}" srcOrd="1" destOrd="0" presId="urn:microsoft.com/office/officeart/2005/8/layout/orgChart1"/>
    <dgm:cxn modelId="{D56EE86E-DB2E-4B55-868B-05BCDA708F48}" srcId="{B9890091-D8A3-4749-8E78-014AA1CFF324}" destId="{B70B4B4C-278C-4412-A168-B0B9E0DAF913}" srcOrd="0" destOrd="0" parTransId="{9138BBAB-70E4-41E9-A9F0-ACA57337CEC7}" sibTransId="{4D8A1257-A526-45B1-A3B5-AA61B1BFC7BC}"/>
    <dgm:cxn modelId="{DDC4E95A-2F99-4681-B571-DD87CC7F8000}" type="presOf" srcId="{B9890091-D8A3-4749-8E78-014AA1CFF324}" destId="{913ABB71-C721-45CA-9AC3-611CCD35842B}" srcOrd="0" destOrd="0" presId="urn:microsoft.com/office/officeart/2005/8/layout/orgChart1"/>
    <dgm:cxn modelId="{ADEE20A0-B94C-44F0-9B86-ADFCC43D946F}" type="presOf" srcId="{9138BBAB-70E4-41E9-A9F0-ACA57337CEC7}" destId="{E6663C02-E4F3-47D6-AB19-A9B61DE7550B}" srcOrd="0" destOrd="0" presId="urn:microsoft.com/office/officeart/2005/8/layout/orgChart1"/>
    <dgm:cxn modelId="{813F31A2-814F-4916-B125-5895ADACE447}" type="presOf" srcId="{FB6DEF4D-ACF4-4D2E-A9B7-D1FF435F09FF}" destId="{B0CC054B-83B1-46C7-939A-C76B119C4EAE}" srcOrd="1" destOrd="0" presId="urn:microsoft.com/office/officeart/2005/8/layout/orgChart1"/>
    <dgm:cxn modelId="{0ED54EB8-2D18-4572-AD53-02621EC4DC99}" type="presOf" srcId="{B70B4B4C-278C-4412-A168-B0B9E0DAF913}" destId="{39DBA502-1C8A-4BE1-8112-000AFFC99926}" srcOrd="0" destOrd="0" presId="urn:microsoft.com/office/officeart/2005/8/layout/orgChart1"/>
    <dgm:cxn modelId="{D71726B9-6C1A-4120-8DD5-94F9CA0B8B5E}" type="presOf" srcId="{F266E69D-FE1A-4587-A69B-FC611BEF95CB}" destId="{F4518A97-27CB-430B-8A95-319D55097546}" srcOrd="1" destOrd="0" presId="urn:microsoft.com/office/officeart/2005/8/layout/orgChart1"/>
    <dgm:cxn modelId="{7945F4D2-1873-4C98-816F-FB9CE97D966C}" srcId="{E1271B37-45D6-4927-B620-B0990C7E45EF}" destId="{B9890091-D8A3-4749-8E78-014AA1CFF324}" srcOrd="1" destOrd="0" parTransId="{7C723980-2354-416D-B932-8D6D047CE72B}" sibTransId="{9B175731-342E-4255-8C69-6DD537A962D8}"/>
    <dgm:cxn modelId="{E362E4D5-DDD0-4FF3-B8F6-65FB507BBC38}" type="presOf" srcId="{E19DA5C0-6CAD-46C9-84D3-59652F3B2C25}" destId="{A22D38F0-1B95-4D86-ACC9-520D57DE5412}" srcOrd="0" destOrd="0" presId="urn:microsoft.com/office/officeart/2005/8/layout/orgChart1"/>
    <dgm:cxn modelId="{1F07B5E2-8697-41E8-9803-A63C526D8E4F}" srcId="{E1271B37-45D6-4927-B620-B0990C7E45EF}" destId="{F266E69D-FE1A-4587-A69B-FC611BEF95CB}" srcOrd="0" destOrd="0" parTransId="{84E93DB5-44B8-4069-B24C-3F16757C7072}" sibTransId="{6722937A-4F08-4A88-ABFF-17E8E20B2F77}"/>
    <dgm:cxn modelId="{844FBDEC-A5AF-4201-9EF8-C78893228389}" type="presOf" srcId="{E1271B37-45D6-4927-B620-B0990C7E45EF}" destId="{00101058-84B0-432F-8DEA-B979B2B5C1B4}" srcOrd="0" destOrd="0" presId="urn:microsoft.com/office/officeart/2005/8/layout/orgChart1"/>
    <dgm:cxn modelId="{EDC54CF0-3C60-456C-9C5D-898F1AA57683}" type="presOf" srcId="{84E93DB5-44B8-4069-B24C-3F16757C7072}" destId="{128D0FD3-E36F-43ED-AAD6-152C73952853}" srcOrd="0" destOrd="0" presId="urn:microsoft.com/office/officeart/2005/8/layout/orgChart1"/>
    <dgm:cxn modelId="{BF250247-82BE-4B5B-88E9-BA83B883D0B1}" type="presParOf" srcId="{A22D38F0-1B95-4D86-ACC9-520D57DE5412}" destId="{5B1C4C82-F91A-4738-875A-2B36CD054020}" srcOrd="0" destOrd="0" presId="urn:microsoft.com/office/officeart/2005/8/layout/orgChart1"/>
    <dgm:cxn modelId="{006359B4-7528-46BF-833C-9ECD3F67261F}" type="presParOf" srcId="{5B1C4C82-F91A-4738-875A-2B36CD054020}" destId="{9CA8004F-C659-4025-BC63-2DAEA50719DA}" srcOrd="0" destOrd="0" presId="urn:microsoft.com/office/officeart/2005/8/layout/orgChart1"/>
    <dgm:cxn modelId="{FA9CE0C3-E400-408D-873D-158BF5B6F718}" type="presParOf" srcId="{9CA8004F-C659-4025-BC63-2DAEA50719DA}" destId="{00101058-84B0-432F-8DEA-B979B2B5C1B4}" srcOrd="0" destOrd="0" presId="urn:microsoft.com/office/officeart/2005/8/layout/orgChart1"/>
    <dgm:cxn modelId="{8A7AB632-48EA-4B90-8A44-7CA0391907CC}" type="presParOf" srcId="{9CA8004F-C659-4025-BC63-2DAEA50719DA}" destId="{151140BB-1D82-4F94-A734-EFD8720E8B58}" srcOrd="1" destOrd="0" presId="urn:microsoft.com/office/officeart/2005/8/layout/orgChart1"/>
    <dgm:cxn modelId="{D76A3D26-45F2-4F46-B30A-CF19E07E305E}" type="presParOf" srcId="{5B1C4C82-F91A-4738-875A-2B36CD054020}" destId="{0ADD13AC-8401-4691-8A90-299DE3794F82}" srcOrd="1" destOrd="0" presId="urn:microsoft.com/office/officeart/2005/8/layout/orgChart1"/>
    <dgm:cxn modelId="{B87FFCAB-9347-4A06-AF8D-A49E0B5BAA3F}" type="presParOf" srcId="{5B1C4C82-F91A-4738-875A-2B36CD054020}" destId="{3BA8AAAA-2093-4BD2-8010-164D35776E01}" srcOrd="2" destOrd="0" presId="urn:microsoft.com/office/officeart/2005/8/layout/orgChart1"/>
    <dgm:cxn modelId="{53108261-8B48-46FE-B01E-C5B6EB8A2BC2}" type="presParOf" srcId="{3BA8AAAA-2093-4BD2-8010-164D35776E01}" destId="{128D0FD3-E36F-43ED-AAD6-152C73952853}" srcOrd="0" destOrd="0" presId="urn:microsoft.com/office/officeart/2005/8/layout/orgChart1"/>
    <dgm:cxn modelId="{F3320F27-7EDE-4CD9-877F-B3C526501808}" type="presParOf" srcId="{3BA8AAAA-2093-4BD2-8010-164D35776E01}" destId="{D2DACA04-41D9-4F58-8B1B-991C722B1A8D}" srcOrd="1" destOrd="0" presId="urn:microsoft.com/office/officeart/2005/8/layout/orgChart1"/>
    <dgm:cxn modelId="{D083ED85-7D96-45C9-9E42-77397DFA4E25}" type="presParOf" srcId="{D2DACA04-41D9-4F58-8B1B-991C722B1A8D}" destId="{3B10EC05-AA0B-4B71-B1BB-6123184F6055}" srcOrd="0" destOrd="0" presId="urn:microsoft.com/office/officeart/2005/8/layout/orgChart1"/>
    <dgm:cxn modelId="{9EAD1C37-70B8-40E6-AA50-9062C13CA924}" type="presParOf" srcId="{3B10EC05-AA0B-4B71-B1BB-6123184F6055}" destId="{745C82A2-15E5-4BAF-AC9D-4FBCDA82C080}" srcOrd="0" destOrd="0" presId="urn:microsoft.com/office/officeart/2005/8/layout/orgChart1"/>
    <dgm:cxn modelId="{3BE5F913-8D80-4181-9CC1-D1584CA2092B}" type="presParOf" srcId="{3B10EC05-AA0B-4B71-B1BB-6123184F6055}" destId="{F4518A97-27CB-430B-8A95-319D55097546}" srcOrd="1" destOrd="0" presId="urn:microsoft.com/office/officeart/2005/8/layout/orgChart1"/>
    <dgm:cxn modelId="{A06C3F82-FE4A-452A-907A-B9DD85FCDFBD}" type="presParOf" srcId="{D2DACA04-41D9-4F58-8B1B-991C722B1A8D}" destId="{0265E2EF-FC8E-4A42-AC7E-5495D99D4B90}" srcOrd="1" destOrd="0" presId="urn:microsoft.com/office/officeart/2005/8/layout/orgChart1"/>
    <dgm:cxn modelId="{EDAE2E3F-EF2F-456D-9B7E-969ECAABD3B8}" type="presParOf" srcId="{D2DACA04-41D9-4F58-8B1B-991C722B1A8D}" destId="{B43C62D1-02E0-4B0E-AAC5-0A54E2F64018}" srcOrd="2" destOrd="0" presId="urn:microsoft.com/office/officeart/2005/8/layout/orgChart1"/>
    <dgm:cxn modelId="{A8FC981B-6313-40CD-87B3-AA07188877DA}" type="presParOf" srcId="{B43C62D1-02E0-4B0E-AAC5-0A54E2F64018}" destId="{D3C7FE63-5DDC-4E12-AA08-F22167BEEF61}" srcOrd="0" destOrd="0" presId="urn:microsoft.com/office/officeart/2005/8/layout/orgChart1"/>
    <dgm:cxn modelId="{D694707E-8EF9-479A-A7B8-C7E4666A1E6D}" type="presParOf" srcId="{B43C62D1-02E0-4B0E-AAC5-0A54E2F64018}" destId="{3A15753D-5079-4B54-B3F5-DB3281CB032F}" srcOrd="1" destOrd="0" presId="urn:microsoft.com/office/officeart/2005/8/layout/orgChart1"/>
    <dgm:cxn modelId="{E1059818-2CAB-40C5-B4D6-F5C5CD866DCD}" type="presParOf" srcId="{3A15753D-5079-4B54-B3F5-DB3281CB032F}" destId="{AC95F9A9-ABB9-47ED-9F6E-BB9C40FF210D}" srcOrd="0" destOrd="0" presId="urn:microsoft.com/office/officeart/2005/8/layout/orgChart1"/>
    <dgm:cxn modelId="{535273A6-CE62-4E65-BEC7-C3DE6A6388DA}" type="presParOf" srcId="{AC95F9A9-ABB9-47ED-9F6E-BB9C40FF210D}" destId="{D964ED7B-E731-4025-B801-2264D5D623F6}" srcOrd="0" destOrd="0" presId="urn:microsoft.com/office/officeart/2005/8/layout/orgChart1"/>
    <dgm:cxn modelId="{6EDC80C0-E2FA-4171-9258-9097D093FD8D}" type="presParOf" srcId="{AC95F9A9-ABB9-47ED-9F6E-BB9C40FF210D}" destId="{B0CC054B-83B1-46C7-939A-C76B119C4EAE}" srcOrd="1" destOrd="0" presId="urn:microsoft.com/office/officeart/2005/8/layout/orgChart1"/>
    <dgm:cxn modelId="{0A5C6330-B360-402F-817D-390AE7D2530E}" type="presParOf" srcId="{3A15753D-5079-4B54-B3F5-DB3281CB032F}" destId="{0959B7C0-4B83-406B-A015-2AD790299986}" srcOrd="1" destOrd="0" presId="urn:microsoft.com/office/officeart/2005/8/layout/orgChart1"/>
    <dgm:cxn modelId="{8142C7D0-4B01-4F91-BE22-2366DD497FA2}" type="presParOf" srcId="{3A15753D-5079-4B54-B3F5-DB3281CB032F}" destId="{6E884C1C-6E47-4C39-B569-4E1BE0DDE5DF}" srcOrd="2" destOrd="0" presId="urn:microsoft.com/office/officeart/2005/8/layout/orgChart1"/>
    <dgm:cxn modelId="{CC83CAB2-8319-42E8-BBDD-CC66466991DC}" type="presParOf" srcId="{3BA8AAAA-2093-4BD2-8010-164D35776E01}" destId="{FE6EC1D8-929A-4B74-AE53-50FC68795CC9}" srcOrd="2" destOrd="0" presId="urn:microsoft.com/office/officeart/2005/8/layout/orgChart1"/>
    <dgm:cxn modelId="{363FEFC0-AD1F-46B9-BE6B-58AE9C01E05D}" type="presParOf" srcId="{3BA8AAAA-2093-4BD2-8010-164D35776E01}" destId="{CC8C3025-C90B-4043-BE86-9E00C0DA01AB}" srcOrd="3" destOrd="0" presId="urn:microsoft.com/office/officeart/2005/8/layout/orgChart1"/>
    <dgm:cxn modelId="{7DAECEB5-D1A1-449B-A69C-AF7205107AC4}" type="presParOf" srcId="{CC8C3025-C90B-4043-BE86-9E00C0DA01AB}" destId="{1344A0D9-9CA6-4A90-B950-AECA44E9E6DF}" srcOrd="0" destOrd="0" presId="urn:microsoft.com/office/officeart/2005/8/layout/orgChart1"/>
    <dgm:cxn modelId="{25EC3170-86C7-46BF-AC6F-99C344A4BA74}" type="presParOf" srcId="{1344A0D9-9CA6-4A90-B950-AECA44E9E6DF}" destId="{913ABB71-C721-45CA-9AC3-611CCD35842B}" srcOrd="0" destOrd="0" presId="urn:microsoft.com/office/officeart/2005/8/layout/orgChart1"/>
    <dgm:cxn modelId="{4F363418-F9DA-4F60-B492-8613309BF904}" type="presParOf" srcId="{1344A0D9-9CA6-4A90-B950-AECA44E9E6DF}" destId="{2EB09CD7-5922-4610-94B5-C48A9D4AE1EE}" srcOrd="1" destOrd="0" presId="urn:microsoft.com/office/officeart/2005/8/layout/orgChart1"/>
    <dgm:cxn modelId="{0EDE50AB-1307-4826-ADF1-9EC39DC28860}" type="presParOf" srcId="{CC8C3025-C90B-4043-BE86-9E00C0DA01AB}" destId="{1AEC53AC-5714-462C-8C89-ADB98377EDDF}" srcOrd="1" destOrd="0" presId="urn:microsoft.com/office/officeart/2005/8/layout/orgChart1"/>
    <dgm:cxn modelId="{B82C101F-4862-45CF-9CFE-792B57D44AD4}" type="presParOf" srcId="{CC8C3025-C90B-4043-BE86-9E00C0DA01AB}" destId="{AA0D6128-56BA-454A-9EDB-7B8FDD653F73}" srcOrd="2" destOrd="0" presId="urn:microsoft.com/office/officeart/2005/8/layout/orgChart1"/>
    <dgm:cxn modelId="{42C0A479-217B-4EB3-A1E0-A410AD56E2A3}" type="presParOf" srcId="{AA0D6128-56BA-454A-9EDB-7B8FDD653F73}" destId="{E6663C02-E4F3-47D6-AB19-A9B61DE7550B}" srcOrd="0" destOrd="0" presId="urn:microsoft.com/office/officeart/2005/8/layout/orgChart1"/>
    <dgm:cxn modelId="{267031C2-F0CC-4199-B1AF-0B96CFBF7260}" type="presParOf" srcId="{AA0D6128-56BA-454A-9EDB-7B8FDD653F73}" destId="{B0EB5D74-1808-434D-8D57-D98839FBD5AC}" srcOrd="1" destOrd="0" presId="urn:microsoft.com/office/officeart/2005/8/layout/orgChart1"/>
    <dgm:cxn modelId="{179BBD1E-FEA2-4308-BF95-D470554CA5A5}" type="presParOf" srcId="{B0EB5D74-1808-434D-8D57-D98839FBD5AC}" destId="{D0144E4F-F774-4970-BBCE-FB2357339F67}" srcOrd="0" destOrd="0" presId="urn:microsoft.com/office/officeart/2005/8/layout/orgChart1"/>
    <dgm:cxn modelId="{11A218B0-0022-4EAA-B3C8-062CCEF844B3}" type="presParOf" srcId="{D0144E4F-F774-4970-BBCE-FB2357339F67}" destId="{39DBA502-1C8A-4BE1-8112-000AFFC99926}" srcOrd="0" destOrd="0" presId="urn:microsoft.com/office/officeart/2005/8/layout/orgChart1"/>
    <dgm:cxn modelId="{0C3D949A-ED14-4FF4-BFBD-16941F0929FD}" type="presParOf" srcId="{D0144E4F-F774-4970-BBCE-FB2357339F67}" destId="{15C543E2-680E-4356-93A8-E6CBAB94598E}" srcOrd="1" destOrd="0" presId="urn:microsoft.com/office/officeart/2005/8/layout/orgChart1"/>
    <dgm:cxn modelId="{C27DF4AA-DDD3-440E-AF69-8F825A8330F3}" type="presParOf" srcId="{B0EB5D74-1808-434D-8D57-D98839FBD5AC}" destId="{155A6E81-8AF8-42DD-A084-7A00F22D7400}" srcOrd="1" destOrd="0" presId="urn:microsoft.com/office/officeart/2005/8/layout/orgChart1"/>
    <dgm:cxn modelId="{E679CE0D-3622-4D23-877A-D0957340C506}" type="presParOf" srcId="{B0EB5D74-1808-434D-8D57-D98839FBD5AC}" destId="{0C4F7A34-CA8F-4E11-827A-4EA50C8749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Data on national athletics records for various countries is available.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</a:rPr>
            <a:t>To  achieve data reduction and obtain score for each country which can be used to rank countries based on athletics records.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0A7A71E0-34A9-45B9-9F53-6010EE2629E4}">
      <dgm:prSet phldrT="[Text]" custT="1"/>
      <dgm:spPr/>
      <dgm:t>
        <a:bodyPr/>
        <a:lstStyle/>
        <a:p>
          <a:r>
            <a:rPr lang="en-IN" sz="16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Records for 8  different athletics events – 100 meters to Marathon</a:t>
          </a:r>
          <a:endParaRPr lang="en-US" sz="16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77786D7-CD6C-4370-B649-AEAA08735182}" type="parTrans" cxnId="{61B18872-8351-4C8E-A5E4-4EA4E20DAE5D}">
      <dgm:prSet/>
      <dgm:spPr/>
      <dgm:t>
        <a:bodyPr/>
        <a:lstStyle/>
        <a:p>
          <a:endParaRPr lang="en-US" sz="1600"/>
        </a:p>
      </dgm:t>
    </dgm:pt>
    <dgm:pt modelId="{2C91B7D2-5C07-42B8-B930-DF881623F227}" type="sibTrans" cxnId="{61B18872-8351-4C8E-A5E4-4EA4E20DAE5D}">
      <dgm:prSet/>
      <dgm:spPr/>
      <dgm:t>
        <a:bodyPr/>
        <a:lstStyle/>
        <a:p>
          <a:endParaRPr lang="en-US" sz="1600"/>
        </a:p>
      </dgm:t>
    </dgm:pt>
    <dgm:pt modelId="{83154F69-6DAE-4A1D-9B41-61E63E626EED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Sample size is 55 countries athletics.</a:t>
          </a:r>
        </a:p>
      </dgm:t>
    </dgm:pt>
    <dgm:pt modelId="{6F2279DD-0942-4B87-8A55-3EDD624A4AE0}" type="parTrans" cxnId="{20BF09DE-AD9F-481C-98CA-3C7D6800C339}">
      <dgm:prSet/>
      <dgm:spPr/>
      <dgm:t>
        <a:bodyPr/>
        <a:lstStyle/>
        <a:p>
          <a:endParaRPr lang="en-US" sz="1600"/>
        </a:p>
      </dgm:t>
    </dgm:pt>
    <dgm:pt modelId="{9DB4326F-8E5F-4AB2-94A1-872DBD282AE7}" type="sibTrans" cxnId="{20BF09DE-AD9F-481C-98CA-3C7D6800C339}">
      <dgm:prSet/>
      <dgm:spPr/>
      <dgm:t>
        <a:bodyPr/>
        <a:lstStyle/>
        <a:p>
          <a:endParaRPr lang="en-US" sz="1600"/>
        </a:p>
      </dgm:t>
    </dgm:pt>
    <dgm:pt modelId="{A54D7AB3-B444-40DF-882D-35A789D096B6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Data Source: Applied Multivariate Statistical Analysis by Richard A. Johnson , Dean W. Wichern</a:t>
          </a:r>
        </a:p>
      </dgm:t>
    </dgm:pt>
    <dgm:pt modelId="{F6C6AC84-88FB-4427-AE7A-B2514DBEC1DA}" type="parTrans" cxnId="{4E9FF254-EBF6-4409-80A3-DD6C383B5120}">
      <dgm:prSet/>
      <dgm:spPr/>
      <dgm:t>
        <a:bodyPr/>
        <a:lstStyle/>
        <a:p>
          <a:endParaRPr lang="en-IN"/>
        </a:p>
      </dgm:t>
    </dgm:pt>
    <dgm:pt modelId="{D7EFDC14-739A-4492-9242-9D87141226C7}" type="sibTrans" cxnId="{4E9FF254-EBF6-4409-80A3-DD6C383B5120}">
      <dgm:prSet/>
      <dgm:spPr/>
      <dgm:t>
        <a:bodyPr/>
        <a:lstStyle/>
        <a:p>
          <a:endParaRPr lang="en-IN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FA8F32-224D-45BD-B6F3-1E3BD9FDF03E}" type="presOf" srcId="{83154F69-6DAE-4A1D-9B41-61E63E626EED}" destId="{3753D266-28F0-4CB6-87FB-9C46871B9038}" srcOrd="0" destOrd="1" presId="urn:microsoft.com/office/officeart/2005/8/layout/list1"/>
    <dgm:cxn modelId="{5B548334-DF15-4AD2-A555-F89B4EE943DA}" type="presOf" srcId="{4EE5EDE8-EF01-4ABD-8046-C2EC266BA8D9}" destId="{5225D984-C2B9-4FAB-B6D8-231E1B13CD6C}" srcOrd="0" destOrd="0" presId="urn:microsoft.com/office/officeart/2005/8/layout/list1"/>
    <dgm:cxn modelId="{A43F5469-3385-4D94-90AF-25C7B4BFD788}" type="presOf" srcId="{83E300A9-059E-4699-B169-FEECE8DF2D96}" destId="{75BB025E-9CB5-4C61-B1F0-A1523F6C16D8}" srcOrd="1" destOrd="0" presId="urn:microsoft.com/office/officeart/2005/8/layout/list1"/>
    <dgm:cxn modelId="{291E9950-906E-4ECB-8845-61DEA1B01EE7}" type="presOf" srcId="{76206CC1-918F-46E8-B031-9FC091FDB70E}" destId="{E22D02C9-CAD7-4C26-976C-7F9C3D7FAA12}" srcOrd="0" destOrd="0" presId="urn:microsoft.com/office/officeart/2005/8/layout/list1"/>
    <dgm:cxn modelId="{512C5151-039A-48F4-ACE6-2013280C7A02}" type="presOf" srcId="{CF75EA4F-3BC8-4061-B0A3-050B572C5FE8}" destId="{E67F6A8F-B37E-4A64-BD29-966D55D5027A}" srcOrd="0" destOrd="0" presId="urn:microsoft.com/office/officeart/2005/8/layout/list1"/>
    <dgm:cxn modelId="{61B18872-8351-4C8E-A5E4-4EA4E20DAE5D}" srcId="{CF75EA4F-3BC8-4061-B0A3-050B572C5FE8}" destId="{0A7A71E0-34A9-45B9-9F53-6010EE2629E4}" srcOrd="2" destOrd="0" parTransId="{277786D7-CD6C-4370-B649-AEAA08735182}" sibTransId="{2C91B7D2-5C07-42B8-B930-DF881623F227}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4E9FF254-EBF6-4409-80A3-DD6C383B5120}" srcId="{CF75EA4F-3BC8-4061-B0A3-050B572C5FE8}" destId="{A54D7AB3-B444-40DF-882D-35A789D096B6}" srcOrd="0" destOrd="0" parTransId="{F6C6AC84-88FB-4427-AE7A-B2514DBEC1DA}" sibTransId="{D7EFDC14-739A-4492-9242-9D87141226C7}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E856767B-1004-4F5A-8DBB-4DCE789AD150}" type="presOf" srcId="{0CEA7ED5-AABA-442A-8B3A-5850D5C54A8E}" destId="{583B3969-11FD-4684-ACBA-422AC2B53A7A}" srcOrd="0" destOrd="0" presId="urn:microsoft.com/office/officeart/2005/8/layout/list1"/>
    <dgm:cxn modelId="{DEBC3E85-A4B8-4004-B78E-B9C0069FD943}" type="presOf" srcId="{83E300A9-059E-4699-B169-FEECE8DF2D96}" destId="{3474DB8A-EBD8-46EC-AAB7-FE9BE2CFA8D9}" srcOrd="0" destOrd="0" presId="urn:microsoft.com/office/officeart/2005/8/layout/list1"/>
    <dgm:cxn modelId="{A4B78D96-AA24-479E-907B-A557175DE9FB}" type="presOf" srcId="{81CE6530-7F48-4D85-A90C-AB70806F2713}" destId="{4E95708D-2D46-43E8-898E-C37C89092838}" srcOrd="0" destOrd="0" presId="urn:microsoft.com/office/officeart/2005/8/layout/list1"/>
    <dgm:cxn modelId="{0DCDCDBB-44BC-4FA0-AC2A-B2CB55E17D47}" type="presOf" srcId="{0A7A71E0-34A9-45B9-9F53-6010EE2629E4}" destId="{3753D266-28F0-4CB6-87FB-9C46871B9038}" srcOrd="0" destOrd="2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ED2CA1C8-1549-4AFA-ADF3-6DE35D645F58}" type="presOf" srcId="{0CEA7ED5-AABA-442A-8B3A-5850D5C54A8E}" destId="{8DAC3478-3003-4361-B79A-A6299EE2FF11}" srcOrd="1" destOrd="0" presId="urn:microsoft.com/office/officeart/2005/8/layout/list1"/>
    <dgm:cxn modelId="{20BF09DE-AD9F-481C-98CA-3C7D6800C339}" srcId="{CF75EA4F-3BC8-4061-B0A3-050B572C5FE8}" destId="{83154F69-6DAE-4A1D-9B41-61E63E626EED}" srcOrd="1" destOrd="0" parTransId="{6F2279DD-0942-4B87-8A55-3EDD624A4AE0}" sibTransId="{9DB4326F-8E5F-4AB2-94A1-872DBD282AE7}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99BA06E3-8785-4964-93A4-97904E9696DF}" type="presOf" srcId="{CF75EA4F-3BC8-4061-B0A3-050B572C5FE8}" destId="{B8F30B94-A26D-4B73-B7CB-D459F6BF739F}" srcOrd="1" destOrd="0" presId="urn:microsoft.com/office/officeart/2005/8/layout/list1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79FD85F9-0C67-47F4-9972-5E2E47C317D5}" type="presOf" srcId="{A54D7AB3-B444-40DF-882D-35A789D096B6}" destId="{3753D266-28F0-4CB6-87FB-9C46871B9038}" srcOrd="0" destOrd="0" presId="urn:microsoft.com/office/officeart/2005/8/layout/list1"/>
    <dgm:cxn modelId="{30CF8A6D-4195-49B1-BE21-D15D76411687}" type="presParOf" srcId="{E22D02C9-CAD7-4C26-976C-7F9C3D7FAA12}" destId="{9B880F8F-1058-4CD2-B20D-650A178A86B0}" srcOrd="0" destOrd="0" presId="urn:microsoft.com/office/officeart/2005/8/layout/list1"/>
    <dgm:cxn modelId="{3B072DD3-ED86-4CC7-B311-D6644AFE5273}" type="presParOf" srcId="{9B880F8F-1058-4CD2-B20D-650A178A86B0}" destId="{583B3969-11FD-4684-ACBA-422AC2B53A7A}" srcOrd="0" destOrd="0" presId="urn:microsoft.com/office/officeart/2005/8/layout/list1"/>
    <dgm:cxn modelId="{4AE7C7FE-0D95-46D7-9CAB-9B644D7CE1BB}" type="presParOf" srcId="{9B880F8F-1058-4CD2-B20D-650A178A86B0}" destId="{8DAC3478-3003-4361-B79A-A6299EE2FF11}" srcOrd="1" destOrd="0" presId="urn:microsoft.com/office/officeart/2005/8/layout/list1"/>
    <dgm:cxn modelId="{5F38CBF4-7C76-44F7-A2B3-83AFA9928178}" type="presParOf" srcId="{E22D02C9-CAD7-4C26-976C-7F9C3D7FAA12}" destId="{59004E18-985D-4C03-8427-4AF3A8F9619C}" srcOrd="1" destOrd="0" presId="urn:microsoft.com/office/officeart/2005/8/layout/list1"/>
    <dgm:cxn modelId="{3FD7CADC-1361-487A-9ED3-3BE627D90243}" type="presParOf" srcId="{E22D02C9-CAD7-4C26-976C-7F9C3D7FAA12}" destId="{4E95708D-2D46-43E8-898E-C37C89092838}" srcOrd="2" destOrd="0" presId="urn:microsoft.com/office/officeart/2005/8/layout/list1"/>
    <dgm:cxn modelId="{5E318CD5-F98C-40EB-9A0B-A3013876C46E}" type="presParOf" srcId="{E22D02C9-CAD7-4C26-976C-7F9C3D7FAA12}" destId="{AE2CC641-B3D9-4C30-82D4-60031A31761A}" srcOrd="3" destOrd="0" presId="urn:microsoft.com/office/officeart/2005/8/layout/list1"/>
    <dgm:cxn modelId="{FD35F7D9-624B-4152-B035-C69BC7F35A52}" type="presParOf" srcId="{E22D02C9-CAD7-4C26-976C-7F9C3D7FAA12}" destId="{EDB1C299-0C7B-4DAA-91AB-4E38E465CBEA}" srcOrd="4" destOrd="0" presId="urn:microsoft.com/office/officeart/2005/8/layout/list1"/>
    <dgm:cxn modelId="{D44B8A2D-3C1C-4FB0-BEDB-72164121DD56}" type="presParOf" srcId="{EDB1C299-0C7B-4DAA-91AB-4E38E465CBEA}" destId="{3474DB8A-EBD8-46EC-AAB7-FE9BE2CFA8D9}" srcOrd="0" destOrd="0" presId="urn:microsoft.com/office/officeart/2005/8/layout/list1"/>
    <dgm:cxn modelId="{AFBAC81F-74B7-4BE3-98BC-AC54833843BB}" type="presParOf" srcId="{EDB1C299-0C7B-4DAA-91AB-4E38E465CBEA}" destId="{75BB025E-9CB5-4C61-B1F0-A1523F6C16D8}" srcOrd="1" destOrd="0" presId="urn:microsoft.com/office/officeart/2005/8/layout/list1"/>
    <dgm:cxn modelId="{AA6928C1-C09A-4C15-BD49-9C5D6C82622D}" type="presParOf" srcId="{E22D02C9-CAD7-4C26-976C-7F9C3D7FAA12}" destId="{AD90FF33-7FD7-4076-B162-F1E0FE76D94C}" srcOrd="5" destOrd="0" presId="urn:microsoft.com/office/officeart/2005/8/layout/list1"/>
    <dgm:cxn modelId="{A97B25F6-85EE-4433-90C0-6ABB34FFD296}" type="presParOf" srcId="{E22D02C9-CAD7-4C26-976C-7F9C3D7FAA12}" destId="{5225D984-C2B9-4FAB-B6D8-231E1B13CD6C}" srcOrd="6" destOrd="0" presId="urn:microsoft.com/office/officeart/2005/8/layout/list1"/>
    <dgm:cxn modelId="{DC8BF853-591F-4058-B0C2-C4A02E962376}" type="presParOf" srcId="{E22D02C9-CAD7-4C26-976C-7F9C3D7FAA12}" destId="{FF1CC903-80FA-4491-88AB-D3CC8B9ADF3A}" srcOrd="7" destOrd="0" presId="urn:microsoft.com/office/officeart/2005/8/layout/list1"/>
    <dgm:cxn modelId="{50693F8F-FFFD-4D7A-9989-70E41D7EACCB}" type="presParOf" srcId="{E22D02C9-CAD7-4C26-976C-7F9C3D7FAA12}" destId="{C80B7E03-A3F6-466C-9E49-AFB82C5C4887}" srcOrd="8" destOrd="0" presId="urn:microsoft.com/office/officeart/2005/8/layout/list1"/>
    <dgm:cxn modelId="{CDA99A0D-1F6B-41D4-81D1-BCFBB0C62C86}" type="presParOf" srcId="{C80B7E03-A3F6-466C-9E49-AFB82C5C4887}" destId="{E67F6A8F-B37E-4A64-BD29-966D55D5027A}" srcOrd="0" destOrd="0" presId="urn:microsoft.com/office/officeart/2005/8/layout/list1"/>
    <dgm:cxn modelId="{DBE410A6-D5E7-4D09-A600-E8DFBA634DEA}" type="presParOf" srcId="{C80B7E03-A3F6-466C-9E49-AFB82C5C4887}" destId="{B8F30B94-A26D-4B73-B7CB-D459F6BF739F}" srcOrd="1" destOrd="0" presId="urn:microsoft.com/office/officeart/2005/8/layout/list1"/>
    <dgm:cxn modelId="{B75D2FF2-B599-4FF1-A1C9-87FB973EEABB}" type="presParOf" srcId="{E22D02C9-CAD7-4C26-976C-7F9C3D7FAA12}" destId="{9E874675-220F-4B77-8013-1BA315901257}" srcOrd="9" destOrd="0" presId="urn:microsoft.com/office/officeart/2005/8/layout/list1"/>
    <dgm:cxn modelId="{A58F369A-98C7-4077-95E5-23EEBA05382B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63C02-E4F3-47D6-AB19-A9B61DE7550B}">
      <dsp:nvSpPr>
        <dsp:cNvPr id="0" name=""/>
        <dsp:cNvSpPr/>
      </dsp:nvSpPr>
      <dsp:spPr>
        <a:xfrm>
          <a:off x="6295035" y="2119829"/>
          <a:ext cx="212674" cy="1361507"/>
        </a:xfrm>
        <a:custGeom>
          <a:avLst/>
          <a:gdLst/>
          <a:ahLst/>
          <a:cxnLst/>
          <a:rect l="0" t="0" r="0" b="0"/>
          <a:pathLst>
            <a:path>
              <a:moveTo>
                <a:pt x="212674" y="0"/>
              </a:moveTo>
              <a:lnTo>
                <a:pt x="212674" y="1361507"/>
              </a:lnTo>
              <a:lnTo>
                <a:pt x="0" y="13615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C1D8-929A-4B74-AE53-50FC68795CC9}">
      <dsp:nvSpPr>
        <dsp:cNvPr id="0" name=""/>
        <dsp:cNvSpPr/>
      </dsp:nvSpPr>
      <dsp:spPr>
        <a:xfrm>
          <a:off x="4056887" y="780287"/>
          <a:ext cx="1438085" cy="92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053"/>
              </a:lnTo>
              <a:lnTo>
                <a:pt x="1438085" y="921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7FE63-5DDC-4E12-AA08-F22167BEEF61}">
      <dsp:nvSpPr>
        <dsp:cNvPr id="0" name=""/>
        <dsp:cNvSpPr/>
      </dsp:nvSpPr>
      <dsp:spPr>
        <a:xfrm>
          <a:off x="2618802" y="2119829"/>
          <a:ext cx="212674" cy="1361507"/>
        </a:xfrm>
        <a:custGeom>
          <a:avLst/>
          <a:gdLst/>
          <a:ahLst/>
          <a:cxnLst/>
          <a:rect l="0" t="0" r="0" b="0"/>
          <a:pathLst>
            <a:path>
              <a:moveTo>
                <a:pt x="212674" y="0"/>
              </a:moveTo>
              <a:lnTo>
                <a:pt x="212674" y="1361507"/>
              </a:lnTo>
              <a:lnTo>
                <a:pt x="0" y="13615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0FD3-E36F-43ED-AAD6-152C73952853}">
      <dsp:nvSpPr>
        <dsp:cNvPr id="0" name=""/>
        <dsp:cNvSpPr/>
      </dsp:nvSpPr>
      <dsp:spPr>
        <a:xfrm>
          <a:off x="3844213" y="780287"/>
          <a:ext cx="212674" cy="921053"/>
        </a:xfrm>
        <a:custGeom>
          <a:avLst/>
          <a:gdLst/>
          <a:ahLst/>
          <a:cxnLst/>
          <a:rect l="0" t="0" r="0" b="0"/>
          <a:pathLst>
            <a:path>
              <a:moveTo>
                <a:pt x="212674" y="0"/>
              </a:moveTo>
              <a:lnTo>
                <a:pt x="212674" y="921053"/>
              </a:lnTo>
              <a:lnTo>
                <a:pt x="0" y="921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01058-84B0-432F-8DEA-B979B2B5C1B4}">
      <dsp:nvSpPr>
        <dsp:cNvPr id="0" name=""/>
        <dsp:cNvSpPr/>
      </dsp:nvSpPr>
      <dsp:spPr>
        <a:xfrm>
          <a:off x="2574140" y="151449"/>
          <a:ext cx="2965494" cy="6288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Which Matrix Should be Used?</a:t>
          </a:r>
        </a:p>
      </dsp:txBody>
      <dsp:txXfrm>
        <a:off x="2574140" y="151449"/>
        <a:ext cx="2965494" cy="628838"/>
      </dsp:txXfrm>
    </dsp:sp>
    <dsp:sp modelId="{745C82A2-15E5-4BAF-AC9D-4FBCDA82C080}">
      <dsp:nvSpPr>
        <dsp:cNvPr id="0" name=""/>
        <dsp:cNvSpPr/>
      </dsp:nvSpPr>
      <dsp:spPr>
        <a:xfrm>
          <a:off x="1818740" y="1282853"/>
          <a:ext cx="2025472" cy="836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Variance-Covariance Matrix</a:t>
          </a:r>
        </a:p>
      </dsp:txBody>
      <dsp:txXfrm>
        <a:off x="1818740" y="1282853"/>
        <a:ext cx="2025472" cy="836975"/>
      </dsp:txXfrm>
    </dsp:sp>
    <dsp:sp modelId="{D964ED7B-E731-4025-B801-2264D5D623F6}">
      <dsp:nvSpPr>
        <dsp:cNvPr id="0" name=""/>
        <dsp:cNvSpPr/>
      </dsp:nvSpPr>
      <dsp:spPr>
        <a:xfrm>
          <a:off x="593329" y="2494566"/>
          <a:ext cx="2025472" cy="1973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If variables are measured on same units. Even then  variables with high variances will dominate principal components.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93329" y="2494566"/>
        <a:ext cx="2025472" cy="1973539"/>
      </dsp:txXfrm>
    </dsp:sp>
    <dsp:sp modelId="{913ABB71-C721-45CA-9AC3-611CCD35842B}">
      <dsp:nvSpPr>
        <dsp:cNvPr id="0" name=""/>
        <dsp:cNvSpPr/>
      </dsp:nvSpPr>
      <dsp:spPr>
        <a:xfrm>
          <a:off x="5494973" y="1282853"/>
          <a:ext cx="2025472" cy="83697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Correlation Matrix</a:t>
          </a:r>
        </a:p>
      </dsp:txBody>
      <dsp:txXfrm>
        <a:off x="5494973" y="1282853"/>
        <a:ext cx="2025472" cy="836975"/>
      </dsp:txXfrm>
    </dsp:sp>
    <dsp:sp modelId="{39DBA502-1C8A-4BE1-8112-000AFFC99926}">
      <dsp:nvSpPr>
        <dsp:cNvPr id="0" name=""/>
        <dsp:cNvSpPr/>
      </dsp:nvSpPr>
      <dsp:spPr>
        <a:xfrm>
          <a:off x="4269562" y="2494566"/>
          <a:ext cx="2025472" cy="1973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It is equivalent to using standardized variables.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Better choice for PCA than variance-covariance matrix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269562" y="2494566"/>
        <a:ext cx="2025472" cy="1973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384029"/>
          <a:ext cx="7315200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99872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Data on national athletics records for various countries is available.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384029"/>
        <a:ext cx="7315200" cy="869400"/>
      </dsp:txXfrm>
    </dsp:sp>
    <dsp:sp modelId="{8DAC3478-3003-4361-B79A-A6299EE2FF11}">
      <dsp:nvSpPr>
        <dsp:cNvPr id="0" name=""/>
        <dsp:cNvSpPr/>
      </dsp:nvSpPr>
      <dsp:spPr>
        <a:xfrm>
          <a:off x="365760" y="29789"/>
          <a:ext cx="349749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400345" y="64374"/>
        <a:ext cx="3428329" cy="639310"/>
      </dsp:txXfrm>
    </dsp:sp>
    <dsp:sp modelId="{5225D984-C2B9-4FAB-B6D8-231E1B13CD6C}">
      <dsp:nvSpPr>
        <dsp:cNvPr id="0" name=""/>
        <dsp:cNvSpPr/>
      </dsp:nvSpPr>
      <dsp:spPr>
        <a:xfrm>
          <a:off x="0" y="1737269"/>
          <a:ext cx="7315200" cy="111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99872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 achieve data reduction and obtain score for each country which can be used to rank countries based on athletics records.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1737269"/>
        <a:ext cx="7315200" cy="1115100"/>
      </dsp:txXfrm>
    </dsp:sp>
    <dsp:sp modelId="{75BB025E-9CB5-4C61-B1F0-A1523F6C16D8}">
      <dsp:nvSpPr>
        <dsp:cNvPr id="0" name=""/>
        <dsp:cNvSpPr/>
      </dsp:nvSpPr>
      <dsp:spPr>
        <a:xfrm>
          <a:off x="365760" y="1383029"/>
          <a:ext cx="349749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400345" y="1417614"/>
        <a:ext cx="3428329" cy="639310"/>
      </dsp:txXfrm>
    </dsp:sp>
    <dsp:sp modelId="{3753D266-28F0-4CB6-87FB-9C46871B9038}">
      <dsp:nvSpPr>
        <dsp:cNvPr id="0" name=""/>
        <dsp:cNvSpPr/>
      </dsp:nvSpPr>
      <dsp:spPr>
        <a:xfrm>
          <a:off x="0" y="3336209"/>
          <a:ext cx="73152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99872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Data Source: Applied Multivariate Statistical Analysis by Richard A. Johnson , Dean W. Wichern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Sample size is 55 countries athletics.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Records for 8  different athletics events – 100 meters to Marathon</a:t>
          </a:r>
          <a:endParaRPr lang="en-US" sz="16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3336209"/>
        <a:ext cx="7315200" cy="1663200"/>
      </dsp:txXfrm>
    </dsp:sp>
    <dsp:sp modelId="{B8F30B94-A26D-4B73-B7CB-D459F6BF739F}">
      <dsp:nvSpPr>
        <dsp:cNvPr id="0" name=""/>
        <dsp:cNvSpPr/>
      </dsp:nvSpPr>
      <dsp:spPr>
        <a:xfrm>
          <a:off x="365760" y="2981969"/>
          <a:ext cx="349749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400345" y="3016554"/>
        <a:ext cx="3428329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1876C-7B8A-463D-A870-997498CD99E7}" type="datetimeFigureOut">
              <a:rPr lang="en-US" smtClean="0"/>
              <a:t>04-Apr-24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A529-D28B-45D3-BA15-51F59579F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98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BC867-2197-4B29-A8AD-3F9EA77533E1}" type="datetimeFigureOut">
              <a:rPr lang="en-US" smtClean="0"/>
              <a:t>04-Apr-24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AF43-9F80-42EB-85FE-9CAAC23F1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5" name="Google Shape;1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6" name="Google Shape;112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9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VO: So</a:t>
                </a:r>
                <a:r>
                  <a:rPr lang="en-US" sz="9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what is the Least Square Method? </a:t>
                </a:r>
                <a:r>
                  <a:rPr lang="en-US" sz="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The least squares (LS) criterion states that the sum of the squares of errors (or residuals, deviations) is minimum.</a:t>
                </a:r>
              </a:p>
              <a:p>
                <a:r>
                  <a:rPr lang="en-US" sz="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Mathematically, </a:t>
                </a:r>
                <a:r>
                  <a:rPr lang="en-US" sz="800" b="1" i="0" smtClean="0">
                    <a:solidFill>
                      <a:prstClr val="white"/>
                    </a:solidFill>
                    <a:latin typeface="Cambria Math"/>
                    <a:ea typeface="Cambria Math" pitchFamily="18" charset="0"/>
                  </a:rPr>
                  <a:t>∑</a:t>
                </a:r>
                <a:r>
                  <a:rPr lang="en-US" sz="800" b="1" i="0">
                    <a:solidFill>
                      <a:prstClr val="white"/>
                    </a:solidFill>
                    <a:latin typeface="Cambria Math"/>
                    <a:ea typeface="Cambria Math" pitchFamily="18" charset="0"/>
                  </a:rPr>
                  <a:t>▒</a:t>
                </a:r>
                <a:r>
                  <a:rPr lang="en-US" sz="800" b="1" i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( 𝒀</a:t>
                </a:r>
                <a:r>
                  <a:rPr lang="en-US" sz="800" b="1" i="0" baseline="-2000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𝒊</a:t>
                </a:r>
                <a:r>
                  <a:rPr lang="en-US" sz="800" b="1" i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 −</a:t>
                </a:r>
                <a:r>
                  <a:rPr lang="en-US" sz="800" b="1" dirty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800" b="1" i="0" dirty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𝒀</a:t>
                </a:r>
                <a:r>
                  <a:rPr lang="en-US" sz="800" b="1" i="0" dirty="0">
                    <a:solidFill>
                      <a:prstClr val="white"/>
                    </a:solidFill>
                    <a:latin typeface="Cambria Math"/>
                    <a:ea typeface="Cambria Math" pitchFamily="18" charset="0"/>
                  </a:rPr>
                  <a:t> ̂</a:t>
                </a:r>
                <a:r>
                  <a:rPr lang="en-US" sz="800" b="1" i="0" baseline="-20000" dirty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𝒊 </a:t>
                </a:r>
                <a:r>
                  <a:rPr lang="en-US" sz="800" dirty="0" smtClean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800" b="1" baseline="30000" dirty="0" smtClean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is minimized to estimate parameters using least square method.</a:t>
                </a:r>
                <a:endParaRPr lang="en-US" sz="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4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4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83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3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26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49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88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1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16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4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5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33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AF43-9F80-42EB-85FE-9CAAC23F1A9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5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1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6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9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VO: So</a:t>
                </a:r>
                <a:r>
                  <a:rPr lang="en-US" sz="9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what is the Least Square Method? </a:t>
                </a:r>
                <a:r>
                  <a:rPr lang="en-US" sz="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The least squares (LS) criterion states that the sum of the squares of errors (or residuals, deviations) is minimum.</a:t>
                </a:r>
              </a:p>
              <a:p>
                <a:r>
                  <a:rPr lang="en-US" sz="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Mathematically, </a:t>
                </a:r>
                <a:r>
                  <a:rPr lang="en-US" sz="800" b="1" i="0" smtClean="0">
                    <a:solidFill>
                      <a:prstClr val="white"/>
                    </a:solidFill>
                    <a:latin typeface="Cambria Math"/>
                    <a:ea typeface="Cambria Math" pitchFamily="18" charset="0"/>
                  </a:rPr>
                  <a:t>∑</a:t>
                </a:r>
                <a:r>
                  <a:rPr lang="en-US" sz="800" b="1" i="0">
                    <a:solidFill>
                      <a:prstClr val="white"/>
                    </a:solidFill>
                    <a:latin typeface="Cambria Math"/>
                    <a:ea typeface="Cambria Math" pitchFamily="18" charset="0"/>
                  </a:rPr>
                  <a:t>▒</a:t>
                </a:r>
                <a:r>
                  <a:rPr lang="en-US" sz="800" b="1" i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( 𝒀</a:t>
                </a:r>
                <a:r>
                  <a:rPr lang="en-US" sz="800" b="1" i="0" baseline="-2000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𝒊</a:t>
                </a:r>
                <a:r>
                  <a:rPr lang="en-US" sz="800" b="1" i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 −</a:t>
                </a:r>
                <a:r>
                  <a:rPr lang="en-US" sz="800" b="1" dirty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800" b="1" i="0" dirty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𝒀</a:t>
                </a:r>
                <a:r>
                  <a:rPr lang="en-US" sz="800" b="1" i="0" dirty="0">
                    <a:solidFill>
                      <a:prstClr val="white"/>
                    </a:solidFill>
                    <a:latin typeface="Cambria Math"/>
                    <a:ea typeface="Cambria Math" pitchFamily="18" charset="0"/>
                  </a:rPr>
                  <a:t> ̂</a:t>
                </a:r>
                <a:r>
                  <a:rPr lang="en-US" sz="800" b="1" i="0" baseline="-20000" dirty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𝒊 </a:t>
                </a:r>
                <a:r>
                  <a:rPr lang="en-US" sz="800" dirty="0" smtClean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800" b="1" baseline="30000" dirty="0" smtClean="0">
                    <a:solidFill>
                      <a:prstClr val="white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is minimized to estimate parameters using least square method.</a:t>
                </a:r>
                <a:endParaRPr lang="en-US" sz="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B0FF0104-7CCD-4F49-840C-98080ECF886C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8394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4EAE7-848B-47CE-B4F6-DAAF6EA51562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03798"/>
      </p:ext>
    </p:extLst>
  </p:cSld>
  <p:clrMapOvr>
    <a:masterClrMapping/>
  </p:clrMapOvr>
  <p:transition spd="slow">
    <p:push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our Image Text Subtitle">
  <p:cSld name="1_Four Image Text Subtitle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68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655" name="Google Shape;655;p68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3"/>
            </a:outerShdw>
          </a:effectLst>
        </p:spPr>
      </p:sp>
      <p:sp>
        <p:nvSpPr>
          <p:cNvPr id="656" name="Google Shape;656;p68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5"/>
            </a:outerShdw>
          </a:effectLst>
        </p:spPr>
      </p:sp>
      <p:sp>
        <p:nvSpPr>
          <p:cNvPr id="657" name="Google Shape;657;p68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658" name="Google Shape;658;p68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9" name="Google Shape;659;p68"/>
          <p:cNvSpPr txBox="1">
            <a:spLocks noGrp="1"/>
          </p:cNvSpPr>
          <p:nvPr>
            <p:ph type="body" idx="6"/>
          </p:nvPr>
        </p:nvSpPr>
        <p:spPr>
          <a:xfrm>
            <a:off x="26670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0" name="Google Shape;660;p68"/>
          <p:cNvSpPr txBox="1">
            <a:spLocks noGrp="1"/>
          </p:cNvSpPr>
          <p:nvPr>
            <p:ph type="body" idx="7"/>
          </p:nvPr>
        </p:nvSpPr>
        <p:spPr>
          <a:xfrm>
            <a:off x="46482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1" name="Google Shape;661;p68"/>
          <p:cNvSpPr txBox="1">
            <a:spLocks noGrp="1"/>
          </p:cNvSpPr>
          <p:nvPr>
            <p:ph type="body" idx="8"/>
          </p:nvPr>
        </p:nvSpPr>
        <p:spPr>
          <a:xfrm>
            <a:off x="66294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2" name="Google Shape;662;p68"/>
          <p:cNvSpPr txBox="1">
            <a:spLocks noGrp="1"/>
          </p:cNvSpPr>
          <p:nvPr>
            <p:ph type="body" idx="9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755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ree Image Text ">
  <p:cSld name="1_Three Image Text 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69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24963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666" name="Google Shape;666;p69"/>
          <p:cNvSpPr>
            <a:spLocks noGrp="1"/>
          </p:cNvSpPr>
          <p:nvPr>
            <p:ph type="pic" idx="3"/>
          </p:nvPr>
        </p:nvSpPr>
        <p:spPr>
          <a:xfrm>
            <a:off x="3323844" y="1396999"/>
            <a:ext cx="24963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4"/>
            </a:outerShdw>
          </a:effectLst>
        </p:spPr>
      </p:sp>
      <p:sp>
        <p:nvSpPr>
          <p:cNvPr id="667" name="Google Shape;667;p69"/>
          <p:cNvSpPr>
            <a:spLocks noGrp="1"/>
          </p:cNvSpPr>
          <p:nvPr>
            <p:ph type="pic" idx="4"/>
          </p:nvPr>
        </p:nvSpPr>
        <p:spPr>
          <a:xfrm>
            <a:off x="5961888" y="1396999"/>
            <a:ext cx="24963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668" name="Google Shape;668;p69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69"/>
          <p:cNvSpPr txBox="1">
            <a:spLocks noGrp="1"/>
          </p:cNvSpPr>
          <p:nvPr>
            <p:ph type="body" idx="5"/>
          </p:nvPr>
        </p:nvSpPr>
        <p:spPr>
          <a:xfrm>
            <a:off x="3323844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0" name="Google Shape;670;p69"/>
          <p:cNvSpPr txBox="1">
            <a:spLocks noGrp="1"/>
          </p:cNvSpPr>
          <p:nvPr>
            <p:ph type="body" idx="6"/>
          </p:nvPr>
        </p:nvSpPr>
        <p:spPr>
          <a:xfrm>
            <a:off x="5961888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27157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ree Image Text Subtitle">
  <p:cSld name="1_Three Image Text Subtitle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0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70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24963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674" name="Google Shape;674;p70"/>
          <p:cNvSpPr>
            <a:spLocks noGrp="1"/>
          </p:cNvSpPr>
          <p:nvPr>
            <p:ph type="pic" idx="3"/>
          </p:nvPr>
        </p:nvSpPr>
        <p:spPr>
          <a:xfrm>
            <a:off x="3323844" y="1396999"/>
            <a:ext cx="24963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4"/>
            </a:outerShdw>
          </a:effectLst>
        </p:spPr>
      </p:sp>
      <p:sp>
        <p:nvSpPr>
          <p:cNvPr id="675" name="Google Shape;675;p70"/>
          <p:cNvSpPr>
            <a:spLocks noGrp="1"/>
          </p:cNvSpPr>
          <p:nvPr>
            <p:ph type="pic" idx="4"/>
          </p:nvPr>
        </p:nvSpPr>
        <p:spPr>
          <a:xfrm>
            <a:off x="5961888" y="1396999"/>
            <a:ext cx="24963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676" name="Google Shape;676;p70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7" name="Google Shape;677;p70"/>
          <p:cNvSpPr txBox="1">
            <a:spLocks noGrp="1"/>
          </p:cNvSpPr>
          <p:nvPr>
            <p:ph type="body" idx="5"/>
          </p:nvPr>
        </p:nvSpPr>
        <p:spPr>
          <a:xfrm>
            <a:off x="3323844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8" name="Google Shape;678;p70"/>
          <p:cNvSpPr txBox="1">
            <a:spLocks noGrp="1"/>
          </p:cNvSpPr>
          <p:nvPr>
            <p:ph type="body" idx="6"/>
          </p:nvPr>
        </p:nvSpPr>
        <p:spPr>
          <a:xfrm>
            <a:off x="5961888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9" name="Google Shape;679;p70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1209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Image Text ">
  <p:cSld name="1_Two Image Text 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71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38142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683" name="Google Shape;683;p71"/>
          <p:cNvSpPr>
            <a:spLocks noGrp="1"/>
          </p:cNvSpPr>
          <p:nvPr>
            <p:ph type="pic" idx="3"/>
          </p:nvPr>
        </p:nvSpPr>
        <p:spPr>
          <a:xfrm>
            <a:off x="4644008" y="1396999"/>
            <a:ext cx="38142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684" name="Google Shape;684;p71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3814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5" name="Google Shape;685;p71"/>
          <p:cNvSpPr txBox="1">
            <a:spLocks noGrp="1"/>
          </p:cNvSpPr>
          <p:nvPr>
            <p:ph type="body" idx="4"/>
          </p:nvPr>
        </p:nvSpPr>
        <p:spPr>
          <a:xfrm>
            <a:off x="4644008" y="4980565"/>
            <a:ext cx="3814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15871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Image Text Subtitle">
  <p:cSld name="1_Two Image Text Subtitle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2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72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38142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689" name="Google Shape;689;p72"/>
          <p:cNvSpPr>
            <a:spLocks noGrp="1"/>
          </p:cNvSpPr>
          <p:nvPr>
            <p:ph type="pic" idx="3"/>
          </p:nvPr>
        </p:nvSpPr>
        <p:spPr>
          <a:xfrm>
            <a:off x="4644008" y="1396999"/>
            <a:ext cx="38142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690" name="Google Shape;690;p72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3814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1" name="Google Shape;691;p72"/>
          <p:cNvSpPr txBox="1">
            <a:spLocks noGrp="1"/>
          </p:cNvSpPr>
          <p:nvPr>
            <p:ph type="body" idx="4"/>
          </p:nvPr>
        </p:nvSpPr>
        <p:spPr>
          <a:xfrm>
            <a:off x="4644008" y="4980565"/>
            <a:ext cx="3814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2" name="Google Shape;692;p72"/>
          <p:cNvSpPr txBox="1">
            <a:spLocks noGrp="1"/>
          </p:cNvSpPr>
          <p:nvPr>
            <p:ph type="body" idx="5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63452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our Tall Text">
  <p:cSld name="1_Four Tall Text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3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73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1476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696" name="Google Shape;696;p73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1476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3"/>
            </a:outerShdw>
          </a:effectLst>
        </p:spPr>
      </p:sp>
      <p:sp>
        <p:nvSpPr>
          <p:cNvPr id="697" name="Google Shape;697;p73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1476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5"/>
            </a:outerShdw>
          </a:effectLst>
        </p:spPr>
      </p:sp>
      <p:sp>
        <p:nvSpPr>
          <p:cNvPr id="698" name="Google Shape;698;p73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1476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699" name="Google Shape;699;p73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0" name="Google Shape;700;p73"/>
          <p:cNvSpPr txBox="1">
            <a:spLocks noGrp="1"/>
          </p:cNvSpPr>
          <p:nvPr>
            <p:ph type="body" idx="6"/>
          </p:nvPr>
        </p:nvSpPr>
        <p:spPr>
          <a:xfrm>
            <a:off x="2666238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1" name="Google Shape;701;p73"/>
          <p:cNvSpPr txBox="1">
            <a:spLocks noGrp="1"/>
          </p:cNvSpPr>
          <p:nvPr>
            <p:ph type="body" idx="7"/>
          </p:nvPr>
        </p:nvSpPr>
        <p:spPr>
          <a:xfrm>
            <a:off x="4646676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2" name="Google Shape;702;p73"/>
          <p:cNvSpPr txBox="1">
            <a:spLocks noGrp="1"/>
          </p:cNvSpPr>
          <p:nvPr>
            <p:ph type="body" idx="8"/>
          </p:nvPr>
        </p:nvSpPr>
        <p:spPr>
          <a:xfrm>
            <a:off x="6627114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1510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our Tall Text Subtitle">
  <p:cSld name="1_Four Tall Text Subtitle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4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74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1476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706" name="Google Shape;706;p74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1476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3"/>
            </a:outerShdw>
          </a:effectLst>
        </p:spPr>
      </p:sp>
      <p:sp>
        <p:nvSpPr>
          <p:cNvPr id="707" name="Google Shape;707;p74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1476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5"/>
            </a:outerShdw>
          </a:effectLst>
        </p:spPr>
      </p:sp>
      <p:sp>
        <p:nvSpPr>
          <p:cNvPr id="708" name="Google Shape;708;p74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1476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709" name="Google Shape;709;p74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0" name="Google Shape;710;p74"/>
          <p:cNvSpPr txBox="1">
            <a:spLocks noGrp="1"/>
          </p:cNvSpPr>
          <p:nvPr>
            <p:ph type="body" idx="6"/>
          </p:nvPr>
        </p:nvSpPr>
        <p:spPr>
          <a:xfrm>
            <a:off x="2666238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1" name="Google Shape;711;p74"/>
          <p:cNvSpPr txBox="1">
            <a:spLocks noGrp="1"/>
          </p:cNvSpPr>
          <p:nvPr>
            <p:ph type="body" idx="7"/>
          </p:nvPr>
        </p:nvSpPr>
        <p:spPr>
          <a:xfrm>
            <a:off x="4646676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2" name="Google Shape;712;p74"/>
          <p:cNvSpPr txBox="1">
            <a:spLocks noGrp="1"/>
          </p:cNvSpPr>
          <p:nvPr>
            <p:ph type="body" idx="8"/>
          </p:nvPr>
        </p:nvSpPr>
        <p:spPr>
          <a:xfrm>
            <a:off x="6627114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3" name="Google Shape;713;p74"/>
          <p:cNvSpPr txBox="1">
            <a:spLocks noGrp="1"/>
          </p:cNvSpPr>
          <p:nvPr>
            <p:ph type="body" idx="9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41402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ree Tall Text">
  <p:cSld name="1_Three Tall Text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5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75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717" name="Google Shape;717;p75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4"/>
            </a:outerShdw>
          </a:effectLst>
        </p:spPr>
      </p:sp>
      <p:sp>
        <p:nvSpPr>
          <p:cNvPr id="718" name="Google Shape;718;p75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719" name="Google Shape;719;p75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0" name="Google Shape;720;p75"/>
          <p:cNvSpPr txBox="1">
            <a:spLocks noGrp="1"/>
          </p:cNvSpPr>
          <p:nvPr>
            <p:ph type="body" idx="5"/>
          </p:nvPr>
        </p:nvSpPr>
        <p:spPr>
          <a:xfrm>
            <a:off x="3323844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1" name="Google Shape;721;p75"/>
          <p:cNvSpPr txBox="1">
            <a:spLocks noGrp="1"/>
          </p:cNvSpPr>
          <p:nvPr>
            <p:ph type="body" idx="6"/>
          </p:nvPr>
        </p:nvSpPr>
        <p:spPr>
          <a:xfrm>
            <a:off x="5961888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45569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ree Tall Text Subtitle">
  <p:cSld name="1_Three Tall Text Subtitle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6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76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725" name="Google Shape;725;p76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4"/>
            </a:outerShdw>
          </a:effectLst>
        </p:spPr>
      </p:sp>
      <p:sp>
        <p:nvSpPr>
          <p:cNvPr id="726" name="Google Shape;726;p76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727" name="Google Shape;727;p76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8" name="Google Shape;728;p76"/>
          <p:cNvSpPr txBox="1">
            <a:spLocks noGrp="1"/>
          </p:cNvSpPr>
          <p:nvPr>
            <p:ph type="body" idx="5"/>
          </p:nvPr>
        </p:nvSpPr>
        <p:spPr>
          <a:xfrm>
            <a:off x="3323844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9" name="Google Shape;729;p76"/>
          <p:cNvSpPr txBox="1">
            <a:spLocks noGrp="1"/>
          </p:cNvSpPr>
          <p:nvPr>
            <p:ph type="body" idx="6"/>
          </p:nvPr>
        </p:nvSpPr>
        <p:spPr>
          <a:xfrm>
            <a:off x="5961888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0" name="Google Shape;730;p76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0284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Tall Text">
  <p:cSld name="1_Two Tall Text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77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38142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734" name="Google Shape;734;p77"/>
          <p:cNvSpPr>
            <a:spLocks noGrp="1"/>
          </p:cNvSpPr>
          <p:nvPr>
            <p:ph type="pic" idx="3"/>
          </p:nvPr>
        </p:nvSpPr>
        <p:spPr>
          <a:xfrm>
            <a:off x="4644008" y="1397000"/>
            <a:ext cx="38142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735" name="Google Shape;735;p77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38130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6" name="Google Shape;736;p77"/>
          <p:cNvSpPr txBox="1">
            <a:spLocks noGrp="1"/>
          </p:cNvSpPr>
          <p:nvPr>
            <p:ph type="body" idx="4"/>
          </p:nvPr>
        </p:nvSpPr>
        <p:spPr>
          <a:xfrm>
            <a:off x="4645152" y="3055281"/>
            <a:ext cx="38130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CA3B6-4872-4A10-86AD-13512688CE05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29968"/>
      </p:ext>
    </p:extLst>
  </p:cSld>
  <p:clrMapOvr>
    <a:masterClrMapping/>
  </p:clrMapOvr>
  <p:transition spd="slow">
    <p:push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Tall Text Subtitle">
  <p:cSld name="1_Two Tall Text Subtitle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78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38142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740" name="Google Shape;740;p78"/>
          <p:cNvSpPr>
            <a:spLocks noGrp="1"/>
          </p:cNvSpPr>
          <p:nvPr>
            <p:ph type="pic" idx="3"/>
          </p:nvPr>
        </p:nvSpPr>
        <p:spPr>
          <a:xfrm>
            <a:off x="4644008" y="1397000"/>
            <a:ext cx="3814200" cy="1472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741" name="Google Shape;741;p78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38130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2" name="Google Shape;742;p78"/>
          <p:cNvSpPr txBox="1">
            <a:spLocks noGrp="1"/>
          </p:cNvSpPr>
          <p:nvPr>
            <p:ph type="body" idx="4"/>
          </p:nvPr>
        </p:nvSpPr>
        <p:spPr>
          <a:xfrm>
            <a:off x="4645152" y="3055281"/>
            <a:ext cx="38130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3" name="Google Shape;743;p78"/>
          <p:cNvSpPr txBox="1">
            <a:spLocks noGrp="1"/>
          </p:cNvSpPr>
          <p:nvPr>
            <p:ph type="body" idx="5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07756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ight Grid Text">
  <p:cSld name="1_Eight Grid Tex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79"/>
          <p:cNvSpPr>
            <a:spLocks noGrp="1"/>
          </p:cNvSpPr>
          <p:nvPr>
            <p:ph type="pic" idx="2"/>
          </p:nvPr>
        </p:nvSpPr>
        <p:spPr>
          <a:xfrm>
            <a:off x="685038" y="1397000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47" name="Google Shape;747;p79"/>
          <p:cNvSpPr>
            <a:spLocks noGrp="1"/>
          </p:cNvSpPr>
          <p:nvPr>
            <p:ph type="pic" idx="3"/>
          </p:nvPr>
        </p:nvSpPr>
        <p:spPr>
          <a:xfrm>
            <a:off x="2666238" y="1397000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48" name="Google Shape;748;p79"/>
          <p:cNvSpPr>
            <a:spLocks noGrp="1"/>
          </p:cNvSpPr>
          <p:nvPr>
            <p:ph type="pic" idx="4"/>
          </p:nvPr>
        </p:nvSpPr>
        <p:spPr>
          <a:xfrm>
            <a:off x="4647438" y="1397000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49" name="Google Shape;749;p79"/>
          <p:cNvSpPr>
            <a:spLocks noGrp="1"/>
          </p:cNvSpPr>
          <p:nvPr>
            <p:ph type="pic" idx="5"/>
          </p:nvPr>
        </p:nvSpPr>
        <p:spPr>
          <a:xfrm>
            <a:off x="6628638" y="1397000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0" name="Google Shape;750;p79"/>
          <p:cNvSpPr txBox="1">
            <a:spLocks noGrp="1"/>
          </p:cNvSpPr>
          <p:nvPr>
            <p:ph type="body" idx="1"/>
          </p:nvPr>
        </p:nvSpPr>
        <p:spPr>
          <a:xfrm>
            <a:off x="685038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1" name="Google Shape;751;p79"/>
          <p:cNvSpPr txBox="1">
            <a:spLocks noGrp="1"/>
          </p:cNvSpPr>
          <p:nvPr>
            <p:ph type="body" idx="6"/>
          </p:nvPr>
        </p:nvSpPr>
        <p:spPr>
          <a:xfrm>
            <a:off x="2665476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2" name="Google Shape;752;p79"/>
          <p:cNvSpPr txBox="1">
            <a:spLocks noGrp="1"/>
          </p:cNvSpPr>
          <p:nvPr>
            <p:ph type="body" idx="7"/>
          </p:nvPr>
        </p:nvSpPr>
        <p:spPr>
          <a:xfrm>
            <a:off x="4645914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3" name="Google Shape;753;p79"/>
          <p:cNvSpPr txBox="1">
            <a:spLocks noGrp="1"/>
          </p:cNvSpPr>
          <p:nvPr>
            <p:ph type="body" idx="8"/>
          </p:nvPr>
        </p:nvSpPr>
        <p:spPr>
          <a:xfrm>
            <a:off x="6626352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4" name="Google Shape;754;p79"/>
          <p:cNvSpPr>
            <a:spLocks noGrp="1"/>
          </p:cNvSpPr>
          <p:nvPr>
            <p:ph type="pic" idx="9"/>
          </p:nvPr>
        </p:nvSpPr>
        <p:spPr>
          <a:xfrm>
            <a:off x="685038" y="3057004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5" name="Google Shape;755;p79"/>
          <p:cNvSpPr>
            <a:spLocks noGrp="1"/>
          </p:cNvSpPr>
          <p:nvPr>
            <p:ph type="pic" idx="13"/>
          </p:nvPr>
        </p:nvSpPr>
        <p:spPr>
          <a:xfrm>
            <a:off x="2666238" y="3057004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6" name="Google Shape;756;p79"/>
          <p:cNvSpPr>
            <a:spLocks noGrp="1"/>
          </p:cNvSpPr>
          <p:nvPr>
            <p:ph type="pic" idx="14"/>
          </p:nvPr>
        </p:nvSpPr>
        <p:spPr>
          <a:xfrm>
            <a:off x="4647438" y="3057004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7" name="Google Shape;757;p79"/>
          <p:cNvSpPr>
            <a:spLocks noGrp="1"/>
          </p:cNvSpPr>
          <p:nvPr>
            <p:ph type="pic" idx="15"/>
          </p:nvPr>
        </p:nvSpPr>
        <p:spPr>
          <a:xfrm>
            <a:off x="6628638" y="3057004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055941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ight Grid Text Subtitle">
  <p:cSld name="1_Eight Grid Text Subtitle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0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80"/>
          <p:cNvSpPr>
            <a:spLocks noGrp="1"/>
          </p:cNvSpPr>
          <p:nvPr>
            <p:ph type="pic" idx="2"/>
          </p:nvPr>
        </p:nvSpPr>
        <p:spPr>
          <a:xfrm>
            <a:off x="685038" y="1397000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1" name="Google Shape;761;p80"/>
          <p:cNvSpPr>
            <a:spLocks noGrp="1"/>
          </p:cNvSpPr>
          <p:nvPr>
            <p:ph type="pic" idx="3"/>
          </p:nvPr>
        </p:nvSpPr>
        <p:spPr>
          <a:xfrm>
            <a:off x="2666238" y="1397000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2" name="Google Shape;762;p80"/>
          <p:cNvSpPr>
            <a:spLocks noGrp="1"/>
          </p:cNvSpPr>
          <p:nvPr>
            <p:ph type="pic" idx="4"/>
          </p:nvPr>
        </p:nvSpPr>
        <p:spPr>
          <a:xfrm>
            <a:off x="4647438" y="1397000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3" name="Google Shape;763;p80"/>
          <p:cNvSpPr>
            <a:spLocks noGrp="1"/>
          </p:cNvSpPr>
          <p:nvPr>
            <p:ph type="pic" idx="5"/>
          </p:nvPr>
        </p:nvSpPr>
        <p:spPr>
          <a:xfrm>
            <a:off x="6628638" y="1397000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4" name="Google Shape;764;p80"/>
          <p:cNvSpPr txBox="1">
            <a:spLocks noGrp="1"/>
          </p:cNvSpPr>
          <p:nvPr>
            <p:ph type="body" idx="1"/>
          </p:nvPr>
        </p:nvSpPr>
        <p:spPr>
          <a:xfrm>
            <a:off x="685038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5" name="Google Shape;765;p80"/>
          <p:cNvSpPr txBox="1">
            <a:spLocks noGrp="1"/>
          </p:cNvSpPr>
          <p:nvPr>
            <p:ph type="body" idx="6"/>
          </p:nvPr>
        </p:nvSpPr>
        <p:spPr>
          <a:xfrm>
            <a:off x="2665476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6" name="Google Shape;766;p80"/>
          <p:cNvSpPr txBox="1">
            <a:spLocks noGrp="1"/>
          </p:cNvSpPr>
          <p:nvPr>
            <p:ph type="body" idx="7"/>
          </p:nvPr>
        </p:nvSpPr>
        <p:spPr>
          <a:xfrm>
            <a:off x="4645914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7" name="Google Shape;767;p80"/>
          <p:cNvSpPr txBox="1">
            <a:spLocks noGrp="1"/>
          </p:cNvSpPr>
          <p:nvPr>
            <p:ph type="body" idx="8"/>
          </p:nvPr>
        </p:nvSpPr>
        <p:spPr>
          <a:xfrm>
            <a:off x="6626352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8" name="Google Shape;768;p80"/>
          <p:cNvSpPr>
            <a:spLocks noGrp="1"/>
          </p:cNvSpPr>
          <p:nvPr>
            <p:ph type="pic" idx="9"/>
          </p:nvPr>
        </p:nvSpPr>
        <p:spPr>
          <a:xfrm>
            <a:off x="685038" y="3057004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9" name="Google Shape;769;p80"/>
          <p:cNvSpPr>
            <a:spLocks noGrp="1"/>
          </p:cNvSpPr>
          <p:nvPr>
            <p:ph type="pic" idx="13"/>
          </p:nvPr>
        </p:nvSpPr>
        <p:spPr>
          <a:xfrm>
            <a:off x="2666238" y="3057004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0" name="Google Shape;770;p80"/>
          <p:cNvSpPr>
            <a:spLocks noGrp="1"/>
          </p:cNvSpPr>
          <p:nvPr>
            <p:ph type="pic" idx="14"/>
          </p:nvPr>
        </p:nvSpPr>
        <p:spPr>
          <a:xfrm>
            <a:off x="4647438" y="3057004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1" name="Google Shape;771;p80"/>
          <p:cNvSpPr>
            <a:spLocks noGrp="1"/>
          </p:cNvSpPr>
          <p:nvPr>
            <p:ph type="pic" idx="15"/>
          </p:nvPr>
        </p:nvSpPr>
        <p:spPr>
          <a:xfrm>
            <a:off x="6628638" y="3057004"/>
            <a:ext cx="1828800" cy="147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2" name="Google Shape;772;p80"/>
          <p:cNvSpPr txBox="1">
            <a:spLocks noGrp="1"/>
          </p:cNvSpPr>
          <p:nvPr>
            <p:ph type="body" idx="16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26245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ix Grid Text">
  <p:cSld name="1_Six Grid Text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81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6" name="Google Shape;776;p81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7" name="Google Shape;777;p81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8" name="Google Shape;778;p81"/>
          <p:cNvSpPr txBox="1">
            <a:spLocks noGrp="1"/>
          </p:cNvSpPr>
          <p:nvPr>
            <p:ph type="body" idx="1"/>
          </p:nvPr>
        </p:nvSpPr>
        <p:spPr>
          <a:xfrm>
            <a:off x="685800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9" name="Google Shape;779;p81"/>
          <p:cNvSpPr txBox="1">
            <a:spLocks noGrp="1"/>
          </p:cNvSpPr>
          <p:nvPr>
            <p:ph type="body" idx="5"/>
          </p:nvPr>
        </p:nvSpPr>
        <p:spPr>
          <a:xfrm>
            <a:off x="3323844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0" name="Google Shape;780;p81"/>
          <p:cNvSpPr txBox="1">
            <a:spLocks noGrp="1"/>
          </p:cNvSpPr>
          <p:nvPr>
            <p:ph type="body" idx="6"/>
          </p:nvPr>
        </p:nvSpPr>
        <p:spPr>
          <a:xfrm>
            <a:off x="5961888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1" name="Google Shape;781;p81"/>
          <p:cNvSpPr>
            <a:spLocks noGrp="1"/>
          </p:cNvSpPr>
          <p:nvPr>
            <p:ph type="pic" idx="7"/>
          </p:nvPr>
        </p:nvSpPr>
        <p:spPr>
          <a:xfrm>
            <a:off x="685800" y="3060985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2" name="Google Shape;782;p81"/>
          <p:cNvSpPr>
            <a:spLocks noGrp="1"/>
          </p:cNvSpPr>
          <p:nvPr>
            <p:ph type="pic" idx="8"/>
          </p:nvPr>
        </p:nvSpPr>
        <p:spPr>
          <a:xfrm>
            <a:off x="3323844" y="3060985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3" name="Google Shape;783;p81"/>
          <p:cNvSpPr>
            <a:spLocks noGrp="1"/>
          </p:cNvSpPr>
          <p:nvPr>
            <p:ph type="pic" idx="9"/>
          </p:nvPr>
        </p:nvSpPr>
        <p:spPr>
          <a:xfrm>
            <a:off x="5961888" y="3060985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6978303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ix Grid Text Subtitle">
  <p:cSld name="1_Six Grid Text Subtitle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2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82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7" name="Google Shape;787;p82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8" name="Google Shape;788;p82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9" name="Google Shape;789;p82"/>
          <p:cNvSpPr txBox="1">
            <a:spLocks noGrp="1"/>
          </p:cNvSpPr>
          <p:nvPr>
            <p:ph type="body" idx="1"/>
          </p:nvPr>
        </p:nvSpPr>
        <p:spPr>
          <a:xfrm>
            <a:off x="685800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0" name="Google Shape;790;p82"/>
          <p:cNvSpPr txBox="1">
            <a:spLocks noGrp="1"/>
          </p:cNvSpPr>
          <p:nvPr>
            <p:ph type="body" idx="5"/>
          </p:nvPr>
        </p:nvSpPr>
        <p:spPr>
          <a:xfrm>
            <a:off x="3323844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1" name="Google Shape;791;p82"/>
          <p:cNvSpPr txBox="1">
            <a:spLocks noGrp="1"/>
          </p:cNvSpPr>
          <p:nvPr>
            <p:ph type="body" idx="6"/>
          </p:nvPr>
        </p:nvSpPr>
        <p:spPr>
          <a:xfrm>
            <a:off x="5961888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2" name="Google Shape;792;p82"/>
          <p:cNvSpPr>
            <a:spLocks noGrp="1"/>
          </p:cNvSpPr>
          <p:nvPr>
            <p:ph type="pic" idx="7"/>
          </p:nvPr>
        </p:nvSpPr>
        <p:spPr>
          <a:xfrm>
            <a:off x="685800" y="3060985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3" name="Google Shape;793;p82"/>
          <p:cNvSpPr>
            <a:spLocks noGrp="1"/>
          </p:cNvSpPr>
          <p:nvPr>
            <p:ph type="pic" idx="8"/>
          </p:nvPr>
        </p:nvSpPr>
        <p:spPr>
          <a:xfrm>
            <a:off x="3323844" y="3060985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4" name="Google Shape;794;p82"/>
          <p:cNvSpPr>
            <a:spLocks noGrp="1"/>
          </p:cNvSpPr>
          <p:nvPr>
            <p:ph type="pic" idx="9"/>
          </p:nvPr>
        </p:nvSpPr>
        <p:spPr>
          <a:xfrm>
            <a:off x="5961888" y="3060985"/>
            <a:ext cx="24963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5" name="Google Shape;795;p82"/>
          <p:cNvSpPr txBox="1">
            <a:spLocks noGrp="1"/>
          </p:cNvSpPr>
          <p:nvPr>
            <p:ph type="body" idx="13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98886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our Grid Text">
  <p:cSld name="1_Four Grid Text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3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83"/>
          <p:cNvSpPr>
            <a:spLocks noGrp="1"/>
          </p:cNvSpPr>
          <p:nvPr>
            <p:ph type="pic" idx="2"/>
          </p:nvPr>
        </p:nvSpPr>
        <p:spPr>
          <a:xfrm>
            <a:off x="686944" y="1397000"/>
            <a:ext cx="38142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9" name="Google Shape;799;p83"/>
          <p:cNvSpPr>
            <a:spLocks noGrp="1"/>
          </p:cNvSpPr>
          <p:nvPr>
            <p:ph type="pic" idx="3"/>
          </p:nvPr>
        </p:nvSpPr>
        <p:spPr>
          <a:xfrm>
            <a:off x="4645152" y="1397000"/>
            <a:ext cx="38142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0" name="Google Shape;800;p83"/>
          <p:cNvSpPr txBox="1">
            <a:spLocks noGrp="1"/>
          </p:cNvSpPr>
          <p:nvPr>
            <p:ph type="body" idx="1"/>
          </p:nvPr>
        </p:nvSpPr>
        <p:spPr>
          <a:xfrm>
            <a:off x="685800" y="4704405"/>
            <a:ext cx="381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1" name="Google Shape;801;p83"/>
          <p:cNvSpPr txBox="1">
            <a:spLocks noGrp="1"/>
          </p:cNvSpPr>
          <p:nvPr>
            <p:ph type="body" idx="4"/>
          </p:nvPr>
        </p:nvSpPr>
        <p:spPr>
          <a:xfrm>
            <a:off x="4645152" y="4704405"/>
            <a:ext cx="381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2" name="Google Shape;802;p83"/>
          <p:cNvSpPr>
            <a:spLocks noGrp="1"/>
          </p:cNvSpPr>
          <p:nvPr>
            <p:ph type="pic" idx="5"/>
          </p:nvPr>
        </p:nvSpPr>
        <p:spPr>
          <a:xfrm>
            <a:off x="686944" y="3060985"/>
            <a:ext cx="38142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3" name="Google Shape;803;p83"/>
          <p:cNvSpPr>
            <a:spLocks noGrp="1"/>
          </p:cNvSpPr>
          <p:nvPr>
            <p:ph type="pic" idx="6"/>
          </p:nvPr>
        </p:nvSpPr>
        <p:spPr>
          <a:xfrm>
            <a:off x="4645152" y="3060985"/>
            <a:ext cx="38142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51281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our Grid Text Subtitle">
  <p:cSld name="1_Four Grid Text Subtitle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4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84"/>
          <p:cNvSpPr>
            <a:spLocks noGrp="1"/>
          </p:cNvSpPr>
          <p:nvPr>
            <p:ph type="pic" idx="2"/>
          </p:nvPr>
        </p:nvSpPr>
        <p:spPr>
          <a:xfrm>
            <a:off x="686944" y="1397000"/>
            <a:ext cx="38142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7" name="Google Shape;807;p84"/>
          <p:cNvSpPr>
            <a:spLocks noGrp="1"/>
          </p:cNvSpPr>
          <p:nvPr>
            <p:ph type="pic" idx="3"/>
          </p:nvPr>
        </p:nvSpPr>
        <p:spPr>
          <a:xfrm>
            <a:off x="4645152" y="1397000"/>
            <a:ext cx="38142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8" name="Google Shape;808;p84"/>
          <p:cNvSpPr txBox="1">
            <a:spLocks noGrp="1"/>
          </p:cNvSpPr>
          <p:nvPr>
            <p:ph type="body" idx="1"/>
          </p:nvPr>
        </p:nvSpPr>
        <p:spPr>
          <a:xfrm>
            <a:off x="685800" y="4704405"/>
            <a:ext cx="381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9" name="Google Shape;809;p84"/>
          <p:cNvSpPr txBox="1">
            <a:spLocks noGrp="1"/>
          </p:cNvSpPr>
          <p:nvPr>
            <p:ph type="body" idx="4"/>
          </p:nvPr>
        </p:nvSpPr>
        <p:spPr>
          <a:xfrm>
            <a:off x="4645152" y="4704405"/>
            <a:ext cx="381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0" name="Google Shape;810;p84"/>
          <p:cNvSpPr>
            <a:spLocks noGrp="1"/>
          </p:cNvSpPr>
          <p:nvPr>
            <p:ph type="pic" idx="5"/>
          </p:nvPr>
        </p:nvSpPr>
        <p:spPr>
          <a:xfrm>
            <a:off x="686944" y="3060985"/>
            <a:ext cx="38142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1" name="Google Shape;811;p84"/>
          <p:cNvSpPr>
            <a:spLocks noGrp="1"/>
          </p:cNvSpPr>
          <p:nvPr>
            <p:ph type="pic" idx="6"/>
          </p:nvPr>
        </p:nvSpPr>
        <p:spPr>
          <a:xfrm>
            <a:off x="4645152" y="3060985"/>
            <a:ext cx="3814200" cy="1472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2" name="Google Shape;812;p84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09411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our Bar">
  <p:cSld name="1_Four Bar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5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85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18288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6" name="Google Shape;816;p85"/>
          <p:cNvSpPr>
            <a:spLocks noGrp="1"/>
          </p:cNvSpPr>
          <p:nvPr>
            <p:ph type="pic" idx="3"/>
          </p:nvPr>
        </p:nvSpPr>
        <p:spPr>
          <a:xfrm>
            <a:off x="2667000" y="1396999"/>
            <a:ext cx="18288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7" name="Google Shape;817;p85"/>
          <p:cNvSpPr>
            <a:spLocks noGrp="1"/>
          </p:cNvSpPr>
          <p:nvPr>
            <p:ph type="pic" idx="4"/>
          </p:nvPr>
        </p:nvSpPr>
        <p:spPr>
          <a:xfrm>
            <a:off x="4648200" y="1396999"/>
            <a:ext cx="18288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8" name="Google Shape;818;p85"/>
          <p:cNvSpPr>
            <a:spLocks noGrp="1"/>
          </p:cNvSpPr>
          <p:nvPr>
            <p:ph type="pic" idx="5"/>
          </p:nvPr>
        </p:nvSpPr>
        <p:spPr>
          <a:xfrm>
            <a:off x="6629400" y="1396999"/>
            <a:ext cx="18288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9" name="Google Shape;819;p85"/>
          <p:cNvSpPr txBox="1">
            <a:spLocks noGrp="1"/>
          </p:cNvSpPr>
          <p:nvPr>
            <p:ph type="body" idx="1"/>
          </p:nvPr>
        </p:nvSpPr>
        <p:spPr>
          <a:xfrm>
            <a:off x="685800" y="5255363"/>
            <a:ext cx="18312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0" name="Google Shape;820;p85"/>
          <p:cNvSpPr txBox="1">
            <a:spLocks noGrp="1"/>
          </p:cNvSpPr>
          <p:nvPr>
            <p:ph type="body" idx="6"/>
          </p:nvPr>
        </p:nvSpPr>
        <p:spPr>
          <a:xfrm>
            <a:off x="2666238" y="5255363"/>
            <a:ext cx="1831200" cy="407794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1" name="Google Shape;821;p85"/>
          <p:cNvSpPr txBox="1">
            <a:spLocks noGrp="1"/>
          </p:cNvSpPr>
          <p:nvPr>
            <p:ph type="body" idx="7"/>
          </p:nvPr>
        </p:nvSpPr>
        <p:spPr>
          <a:xfrm>
            <a:off x="4646676" y="5255363"/>
            <a:ext cx="1831200" cy="40779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2" name="Google Shape;822;p85"/>
          <p:cNvSpPr txBox="1">
            <a:spLocks noGrp="1"/>
          </p:cNvSpPr>
          <p:nvPr>
            <p:ph type="body" idx="8"/>
          </p:nvPr>
        </p:nvSpPr>
        <p:spPr>
          <a:xfrm>
            <a:off x="6627114" y="5255363"/>
            <a:ext cx="18312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516610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our Bar Subtitle">
  <p:cSld name="1_Four Bar Subtitle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6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86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18288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6" name="Google Shape;826;p86"/>
          <p:cNvSpPr>
            <a:spLocks noGrp="1"/>
          </p:cNvSpPr>
          <p:nvPr>
            <p:ph type="pic" idx="3"/>
          </p:nvPr>
        </p:nvSpPr>
        <p:spPr>
          <a:xfrm>
            <a:off x="2667000" y="1396999"/>
            <a:ext cx="18288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7" name="Google Shape;827;p86"/>
          <p:cNvSpPr>
            <a:spLocks noGrp="1"/>
          </p:cNvSpPr>
          <p:nvPr>
            <p:ph type="pic" idx="4"/>
          </p:nvPr>
        </p:nvSpPr>
        <p:spPr>
          <a:xfrm>
            <a:off x="4648200" y="1396999"/>
            <a:ext cx="18288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8" name="Google Shape;828;p86"/>
          <p:cNvSpPr>
            <a:spLocks noGrp="1"/>
          </p:cNvSpPr>
          <p:nvPr>
            <p:ph type="pic" idx="5"/>
          </p:nvPr>
        </p:nvSpPr>
        <p:spPr>
          <a:xfrm>
            <a:off x="6629400" y="1396999"/>
            <a:ext cx="18288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9" name="Google Shape;829;p86"/>
          <p:cNvSpPr txBox="1">
            <a:spLocks noGrp="1"/>
          </p:cNvSpPr>
          <p:nvPr>
            <p:ph type="body" idx="1"/>
          </p:nvPr>
        </p:nvSpPr>
        <p:spPr>
          <a:xfrm>
            <a:off x="685800" y="5255363"/>
            <a:ext cx="18312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0" name="Google Shape;830;p86"/>
          <p:cNvSpPr txBox="1">
            <a:spLocks noGrp="1"/>
          </p:cNvSpPr>
          <p:nvPr>
            <p:ph type="body" idx="6"/>
          </p:nvPr>
        </p:nvSpPr>
        <p:spPr>
          <a:xfrm>
            <a:off x="2666238" y="5255363"/>
            <a:ext cx="1831200" cy="407794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1" name="Google Shape;831;p86"/>
          <p:cNvSpPr txBox="1">
            <a:spLocks noGrp="1"/>
          </p:cNvSpPr>
          <p:nvPr>
            <p:ph type="body" idx="7"/>
          </p:nvPr>
        </p:nvSpPr>
        <p:spPr>
          <a:xfrm>
            <a:off x="4646676" y="5255363"/>
            <a:ext cx="1831200" cy="40779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2" name="Google Shape;832;p86"/>
          <p:cNvSpPr txBox="1">
            <a:spLocks noGrp="1"/>
          </p:cNvSpPr>
          <p:nvPr>
            <p:ph type="body" idx="8"/>
          </p:nvPr>
        </p:nvSpPr>
        <p:spPr>
          <a:xfrm>
            <a:off x="6627114" y="5255363"/>
            <a:ext cx="18312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3" name="Google Shape;833;p86"/>
          <p:cNvSpPr txBox="1">
            <a:spLocks noGrp="1"/>
          </p:cNvSpPr>
          <p:nvPr>
            <p:ph type="body" idx="9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38310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ree Bar">
  <p:cSld name="1_Three Bar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87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24963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7" name="Google Shape;837;p87"/>
          <p:cNvSpPr>
            <a:spLocks noGrp="1"/>
          </p:cNvSpPr>
          <p:nvPr>
            <p:ph type="pic" idx="3"/>
          </p:nvPr>
        </p:nvSpPr>
        <p:spPr>
          <a:xfrm>
            <a:off x="3323844" y="1396999"/>
            <a:ext cx="24963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8" name="Google Shape;838;p87"/>
          <p:cNvSpPr>
            <a:spLocks noGrp="1"/>
          </p:cNvSpPr>
          <p:nvPr>
            <p:ph type="pic" idx="4"/>
          </p:nvPr>
        </p:nvSpPr>
        <p:spPr>
          <a:xfrm>
            <a:off x="5961888" y="1396999"/>
            <a:ext cx="24963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9" name="Google Shape;839;p87"/>
          <p:cNvSpPr txBox="1">
            <a:spLocks noGrp="1"/>
          </p:cNvSpPr>
          <p:nvPr>
            <p:ph type="body" idx="1"/>
          </p:nvPr>
        </p:nvSpPr>
        <p:spPr>
          <a:xfrm>
            <a:off x="685800" y="5255363"/>
            <a:ext cx="24963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0" name="Google Shape;840;p87"/>
          <p:cNvSpPr txBox="1">
            <a:spLocks noGrp="1"/>
          </p:cNvSpPr>
          <p:nvPr>
            <p:ph type="body" idx="5"/>
          </p:nvPr>
        </p:nvSpPr>
        <p:spPr>
          <a:xfrm>
            <a:off x="3323844" y="5255363"/>
            <a:ext cx="24963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1" name="Google Shape;841;p87"/>
          <p:cNvSpPr txBox="1">
            <a:spLocks noGrp="1"/>
          </p:cNvSpPr>
          <p:nvPr>
            <p:ph type="body" idx="6"/>
          </p:nvPr>
        </p:nvSpPr>
        <p:spPr>
          <a:xfrm>
            <a:off x="5961888" y="5255363"/>
            <a:ext cx="24963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8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028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ree Bar Subtitle">
  <p:cSld name="1_Three Bar Subtitle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88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24963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5" name="Google Shape;845;p88"/>
          <p:cNvSpPr>
            <a:spLocks noGrp="1"/>
          </p:cNvSpPr>
          <p:nvPr>
            <p:ph type="pic" idx="3"/>
          </p:nvPr>
        </p:nvSpPr>
        <p:spPr>
          <a:xfrm>
            <a:off x="3323844" y="1396999"/>
            <a:ext cx="24963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6" name="Google Shape;846;p88"/>
          <p:cNvSpPr>
            <a:spLocks noGrp="1"/>
          </p:cNvSpPr>
          <p:nvPr>
            <p:ph type="pic" idx="4"/>
          </p:nvPr>
        </p:nvSpPr>
        <p:spPr>
          <a:xfrm>
            <a:off x="5961888" y="1396999"/>
            <a:ext cx="24963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7" name="Google Shape;847;p88"/>
          <p:cNvSpPr txBox="1">
            <a:spLocks noGrp="1"/>
          </p:cNvSpPr>
          <p:nvPr>
            <p:ph type="body" idx="1"/>
          </p:nvPr>
        </p:nvSpPr>
        <p:spPr>
          <a:xfrm>
            <a:off x="685800" y="5255363"/>
            <a:ext cx="24963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8" name="Google Shape;848;p88"/>
          <p:cNvSpPr txBox="1">
            <a:spLocks noGrp="1"/>
          </p:cNvSpPr>
          <p:nvPr>
            <p:ph type="body" idx="5"/>
          </p:nvPr>
        </p:nvSpPr>
        <p:spPr>
          <a:xfrm>
            <a:off x="3323844" y="5255363"/>
            <a:ext cx="24963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9" name="Google Shape;849;p88"/>
          <p:cNvSpPr txBox="1">
            <a:spLocks noGrp="1"/>
          </p:cNvSpPr>
          <p:nvPr>
            <p:ph type="body" idx="6"/>
          </p:nvPr>
        </p:nvSpPr>
        <p:spPr>
          <a:xfrm>
            <a:off x="5961888" y="5255363"/>
            <a:ext cx="24963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0" name="Google Shape;850;p88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94796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Bar Subtitle">
  <p:cSld name="1_2 Bar Subtitle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89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38142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54" name="Google Shape;854;p89"/>
          <p:cNvSpPr>
            <a:spLocks noGrp="1"/>
          </p:cNvSpPr>
          <p:nvPr>
            <p:ph type="pic" idx="3"/>
          </p:nvPr>
        </p:nvSpPr>
        <p:spPr>
          <a:xfrm>
            <a:off x="4644008" y="1396999"/>
            <a:ext cx="38142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55" name="Google Shape;855;p89"/>
          <p:cNvSpPr txBox="1">
            <a:spLocks noGrp="1"/>
          </p:cNvSpPr>
          <p:nvPr>
            <p:ph type="body" idx="1"/>
          </p:nvPr>
        </p:nvSpPr>
        <p:spPr>
          <a:xfrm>
            <a:off x="685800" y="5255139"/>
            <a:ext cx="38130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6" name="Google Shape;856;p89"/>
          <p:cNvSpPr txBox="1">
            <a:spLocks noGrp="1"/>
          </p:cNvSpPr>
          <p:nvPr>
            <p:ph type="body" idx="4"/>
          </p:nvPr>
        </p:nvSpPr>
        <p:spPr>
          <a:xfrm>
            <a:off x="4645152" y="5255139"/>
            <a:ext cx="38130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7" name="Google Shape;857;p89"/>
          <p:cNvSpPr txBox="1">
            <a:spLocks noGrp="1"/>
          </p:cNvSpPr>
          <p:nvPr>
            <p:ph type="body" idx="5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03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Bar">
  <p:cSld name="1_Two Bar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0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90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38142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1" name="Google Shape;861;p90"/>
          <p:cNvSpPr>
            <a:spLocks noGrp="1"/>
          </p:cNvSpPr>
          <p:nvPr>
            <p:ph type="pic" idx="3"/>
          </p:nvPr>
        </p:nvSpPr>
        <p:spPr>
          <a:xfrm>
            <a:off x="4644008" y="1396999"/>
            <a:ext cx="3814200" cy="4266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2" name="Google Shape;862;p90"/>
          <p:cNvSpPr txBox="1">
            <a:spLocks noGrp="1"/>
          </p:cNvSpPr>
          <p:nvPr>
            <p:ph type="body" idx="1"/>
          </p:nvPr>
        </p:nvSpPr>
        <p:spPr>
          <a:xfrm>
            <a:off x="685800" y="5255139"/>
            <a:ext cx="38130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3" name="Google Shape;863;p90"/>
          <p:cNvSpPr txBox="1">
            <a:spLocks noGrp="1"/>
          </p:cNvSpPr>
          <p:nvPr>
            <p:ph type="body" idx="4"/>
          </p:nvPr>
        </p:nvSpPr>
        <p:spPr>
          <a:xfrm>
            <a:off x="4645152" y="5255139"/>
            <a:ext cx="38130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81565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Bar Text">
  <p:cSld name="1_4 Bar Text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91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7" name="Google Shape;867;p91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8" name="Google Shape;868;p91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9" name="Google Shape;869;p91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70" name="Google Shape;870;p91"/>
          <p:cNvSpPr txBox="1">
            <a:spLocks noGrp="1"/>
          </p:cNvSpPr>
          <p:nvPr>
            <p:ph type="body" idx="1"/>
          </p:nvPr>
        </p:nvSpPr>
        <p:spPr>
          <a:xfrm>
            <a:off x="685800" y="3633323"/>
            <a:ext cx="18312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1" name="Google Shape;871;p91"/>
          <p:cNvSpPr txBox="1">
            <a:spLocks noGrp="1"/>
          </p:cNvSpPr>
          <p:nvPr>
            <p:ph type="body" idx="6"/>
          </p:nvPr>
        </p:nvSpPr>
        <p:spPr>
          <a:xfrm>
            <a:off x="2666238" y="3633323"/>
            <a:ext cx="1831200" cy="407794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2" name="Google Shape;872;p91"/>
          <p:cNvSpPr txBox="1">
            <a:spLocks noGrp="1"/>
          </p:cNvSpPr>
          <p:nvPr>
            <p:ph type="body" idx="7"/>
          </p:nvPr>
        </p:nvSpPr>
        <p:spPr>
          <a:xfrm>
            <a:off x="4646676" y="3633323"/>
            <a:ext cx="1831200" cy="40779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3" name="Google Shape;873;p91"/>
          <p:cNvSpPr txBox="1">
            <a:spLocks noGrp="1"/>
          </p:cNvSpPr>
          <p:nvPr>
            <p:ph type="body" idx="8"/>
          </p:nvPr>
        </p:nvSpPr>
        <p:spPr>
          <a:xfrm>
            <a:off x="6627114" y="3633323"/>
            <a:ext cx="18312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4" name="Google Shape;874;p91"/>
          <p:cNvSpPr txBox="1">
            <a:spLocks noGrp="1"/>
          </p:cNvSpPr>
          <p:nvPr>
            <p:ph type="body" idx="9"/>
          </p:nvPr>
        </p:nvSpPr>
        <p:spPr>
          <a:xfrm>
            <a:off x="685800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5" name="Google Shape;875;p91"/>
          <p:cNvSpPr txBox="1">
            <a:spLocks noGrp="1"/>
          </p:cNvSpPr>
          <p:nvPr>
            <p:ph type="body" idx="13"/>
          </p:nvPr>
        </p:nvSpPr>
        <p:spPr>
          <a:xfrm>
            <a:off x="2666238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6" name="Google Shape;876;p91"/>
          <p:cNvSpPr txBox="1">
            <a:spLocks noGrp="1"/>
          </p:cNvSpPr>
          <p:nvPr>
            <p:ph type="body" idx="14"/>
          </p:nvPr>
        </p:nvSpPr>
        <p:spPr>
          <a:xfrm>
            <a:off x="4646676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7" name="Google Shape;877;p91"/>
          <p:cNvSpPr txBox="1">
            <a:spLocks noGrp="1"/>
          </p:cNvSpPr>
          <p:nvPr>
            <p:ph type="body" idx="15"/>
          </p:nvPr>
        </p:nvSpPr>
        <p:spPr>
          <a:xfrm>
            <a:off x="6627114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34211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Bar Text Subtitle">
  <p:cSld name="1_4 Bar Text Subtitle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2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92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1" name="Google Shape;881;p92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2" name="Google Shape;882;p92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3" name="Google Shape;883;p92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4" name="Google Shape;884;p92"/>
          <p:cNvSpPr txBox="1">
            <a:spLocks noGrp="1"/>
          </p:cNvSpPr>
          <p:nvPr>
            <p:ph type="body" idx="1"/>
          </p:nvPr>
        </p:nvSpPr>
        <p:spPr>
          <a:xfrm>
            <a:off x="685800" y="3633323"/>
            <a:ext cx="18312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5" name="Google Shape;885;p92"/>
          <p:cNvSpPr txBox="1">
            <a:spLocks noGrp="1"/>
          </p:cNvSpPr>
          <p:nvPr>
            <p:ph type="body" idx="6"/>
          </p:nvPr>
        </p:nvSpPr>
        <p:spPr>
          <a:xfrm>
            <a:off x="2666238" y="3633323"/>
            <a:ext cx="1831200" cy="407794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6" name="Google Shape;886;p92"/>
          <p:cNvSpPr txBox="1">
            <a:spLocks noGrp="1"/>
          </p:cNvSpPr>
          <p:nvPr>
            <p:ph type="body" idx="7"/>
          </p:nvPr>
        </p:nvSpPr>
        <p:spPr>
          <a:xfrm>
            <a:off x="4646676" y="3633323"/>
            <a:ext cx="1831200" cy="40779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7" name="Google Shape;887;p92"/>
          <p:cNvSpPr txBox="1">
            <a:spLocks noGrp="1"/>
          </p:cNvSpPr>
          <p:nvPr>
            <p:ph type="body" idx="8"/>
          </p:nvPr>
        </p:nvSpPr>
        <p:spPr>
          <a:xfrm>
            <a:off x="6627114" y="3633323"/>
            <a:ext cx="18312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8" name="Google Shape;888;p92"/>
          <p:cNvSpPr txBox="1">
            <a:spLocks noGrp="1"/>
          </p:cNvSpPr>
          <p:nvPr>
            <p:ph type="body" idx="9"/>
          </p:nvPr>
        </p:nvSpPr>
        <p:spPr>
          <a:xfrm>
            <a:off x="685800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9" name="Google Shape;889;p92"/>
          <p:cNvSpPr txBox="1">
            <a:spLocks noGrp="1"/>
          </p:cNvSpPr>
          <p:nvPr>
            <p:ph type="body" idx="13"/>
          </p:nvPr>
        </p:nvSpPr>
        <p:spPr>
          <a:xfrm>
            <a:off x="2666238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0" name="Google Shape;890;p92"/>
          <p:cNvSpPr txBox="1">
            <a:spLocks noGrp="1"/>
          </p:cNvSpPr>
          <p:nvPr>
            <p:ph type="body" idx="14"/>
          </p:nvPr>
        </p:nvSpPr>
        <p:spPr>
          <a:xfrm>
            <a:off x="4646676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1" name="Google Shape;891;p92"/>
          <p:cNvSpPr txBox="1">
            <a:spLocks noGrp="1"/>
          </p:cNvSpPr>
          <p:nvPr>
            <p:ph type="body" idx="15"/>
          </p:nvPr>
        </p:nvSpPr>
        <p:spPr>
          <a:xfrm>
            <a:off x="6627114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2" name="Google Shape;892;p92"/>
          <p:cNvSpPr txBox="1">
            <a:spLocks noGrp="1"/>
          </p:cNvSpPr>
          <p:nvPr>
            <p:ph type="body" idx="16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2472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ree Bar Text Subtitle">
  <p:cSld name="1_Three Bar Text Subtitle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93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93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6" name="Google Shape;896;p93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7" name="Google Shape;897;p93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8" name="Google Shape;898;p93"/>
          <p:cNvSpPr txBox="1">
            <a:spLocks noGrp="1"/>
          </p:cNvSpPr>
          <p:nvPr>
            <p:ph type="body" idx="1"/>
          </p:nvPr>
        </p:nvSpPr>
        <p:spPr>
          <a:xfrm>
            <a:off x="685800" y="3633323"/>
            <a:ext cx="24963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9" name="Google Shape;899;p93"/>
          <p:cNvSpPr txBox="1">
            <a:spLocks noGrp="1"/>
          </p:cNvSpPr>
          <p:nvPr>
            <p:ph type="body" idx="5"/>
          </p:nvPr>
        </p:nvSpPr>
        <p:spPr>
          <a:xfrm>
            <a:off x="3323844" y="3633323"/>
            <a:ext cx="24963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0" name="Google Shape;900;p93"/>
          <p:cNvSpPr txBox="1">
            <a:spLocks noGrp="1"/>
          </p:cNvSpPr>
          <p:nvPr>
            <p:ph type="body" idx="6"/>
          </p:nvPr>
        </p:nvSpPr>
        <p:spPr>
          <a:xfrm>
            <a:off x="5961888" y="3633323"/>
            <a:ext cx="24963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1" name="Google Shape;901;p93"/>
          <p:cNvSpPr txBox="1">
            <a:spLocks noGrp="1"/>
          </p:cNvSpPr>
          <p:nvPr>
            <p:ph type="body" idx="7"/>
          </p:nvPr>
        </p:nvSpPr>
        <p:spPr>
          <a:xfrm>
            <a:off x="685800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2" name="Google Shape;902;p93"/>
          <p:cNvSpPr txBox="1">
            <a:spLocks noGrp="1"/>
          </p:cNvSpPr>
          <p:nvPr>
            <p:ph type="body" idx="8"/>
          </p:nvPr>
        </p:nvSpPr>
        <p:spPr>
          <a:xfrm>
            <a:off x="3323844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3" name="Google Shape;903;p93"/>
          <p:cNvSpPr txBox="1">
            <a:spLocks noGrp="1"/>
          </p:cNvSpPr>
          <p:nvPr>
            <p:ph type="body" idx="9"/>
          </p:nvPr>
        </p:nvSpPr>
        <p:spPr>
          <a:xfrm>
            <a:off x="5961888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4" name="Google Shape;904;p93"/>
          <p:cNvSpPr txBox="1">
            <a:spLocks noGrp="1"/>
          </p:cNvSpPr>
          <p:nvPr>
            <p:ph type="body" idx="13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62120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ree Bar Text">
  <p:cSld name="1_Three Bar Text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4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94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08" name="Google Shape;908;p94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09" name="Google Shape;909;p94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10" name="Google Shape;910;p94"/>
          <p:cNvSpPr txBox="1">
            <a:spLocks noGrp="1"/>
          </p:cNvSpPr>
          <p:nvPr>
            <p:ph type="body" idx="1"/>
          </p:nvPr>
        </p:nvSpPr>
        <p:spPr>
          <a:xfrm>
            <a:off x="685800" y="3633323"/>
            <a:ext cx="24963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1" name="Google Shape;911;p94"/>
          <p:cNvSpPr txBox="1">
            <a:spLocks noGrp="1"/>
          </p:cNvSpPr>
          <p:nvPr>
            <p:ph type="body" idx="5"/>
          </p:nvPr>
        </p:nvSpPr>
        <p:spPr>
          <a:xfrm>
            <a:off x="3323844" y="3633323"/>
            <a:ext cx="24963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2" name="Google Shape;912;p94"/>
          <p:cNvSpPr txBox="1">
            <a:spLocks noGrp="1"/>
          </p:cNvSpPr>
          <p:nvPr>
            <p:ph type="body" idx="6"/>
          </p:nvPr>
        </p:nvSpPr>
        <p:spPr>
          <a:xfrm>
            <a:off x="5961888" y="3633323"/>
            <a:ext cx="24963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3" name="Google Shape;913;p94"/>
          <p:cNvSpPr txBox="1">
            <a:spLocks noGrp="1"/>
          </p:cNvSpPr>
          <p:nvPr>
            <p:ph type="body" idx="7"/>
          </p:nvPr>
        </p:nvSpPr>
        <p:spPr>
          <a:xfrm>
            <a:off x="685800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4" name="Google Shape;914;p94"/>
          <p:cNvSpPr txBox="1">
            <a:spLocks noGrp="1"/>
          </p:cNvSpPr>
          <p:nvPr>
            <p:ph type="body" idx="8"/>
          </p:nvPr>
        </p:nvSpPr>
        <p:spPr>
          <a:xfrm>
            <a:off x="3323844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5" name="Google Shape;915;p94"/>
          <p:cNvSpPr txBox="1">
            <a:spLocks noGrp="1"/>
          </p:cNvSpPr>
          <p:nvPr>
            <p:ph type="body" idx="9"/>
          </p:nvPr>
        </p:nvSpPr>
        <p:spPr>
          <a:xfrm>
            <a:off x="5961888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56955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Bar Text">
  <p:cSld name="1_Two Bar Text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95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95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38142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19" name="Google Shape;919;p95"/>
          <p:cNvSpPr>
            <a:spLocks noGrp="1"/>
          </p:cNvSpPr>
          <p:nvPr>
            <p:ph type="pic" idx="3"/>
          </p:nvPr>
        </p:nvSpPr>
        <p:spPr>
          <a:xfrm>
            <a:off x="4644008" y="1397000"/>
            <a:ext cx="38142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0" name="Google Shape;920;p95"/>
          <p:cNvSpPr txBox="1">
            <a:spLocks noGrp="1"/>
          </p:cNvSpPr>
          <p:nvPr>
            <p:ph type="body" idx="1"/>
          </p:nvPr>
        </p:nvSpPr>
        <p:spPr>
          <a:xfrm>
            <a:off x="685800" y="3633099"/>
            <a:ext cx="38130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1" name="Google Shape;921;p95"/>
          <p:cNvSpPr txBox="1">
            <a:spLocks noGrp="1"/>
          </p:cNvSpPr>
          <p:nvPr>
            <p:ph type="body" idx="4"/>
          </p:nvPr>
        </p:nvSpPr>
        <p:spPr>
          <a:xfrm>
            <a:off x="4645152" y="3633099"/>
            <a:ext cx="38130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2" name="Google Shape;922;p95"/>
          <p:cNvSpPr txBox="1">
            <a:spLocks noGrp="1"/>
          </p:cNvSpPr>
          <p:nvPr>
            <p:ph type="body" idx="5"/>
          </p:nvPr>
        </p:nvSpPr>
        <p:spPr>
          <a:xfrm>
            <a:off x="685800" y="4212305"/>
            <a:ext cx="3813000" cy="1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3" name="Google Shape;923;p95"/>
          <p:cNvSpPr txBox="1">
            <a:spLocks noGrp="1"/>
          </p:cNvSpPr>
          <p:nvPr>
            <p:ph type="body" idx="6"/>
          </p:nvPr>
        </p:nvSpPr>
        <p:spPr>
          <a:xfrm>
            <a:off x="4645152" y="4212305"/>
            <a:ext cx="3813000" cy="1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55943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Bar Text Subtitle">
  <p:cSld name="1_Two Bar Text Subtitle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96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96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38142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7" name="Google Shape;927;p96"/>
          <p:cNvSpPr>
            <a:spLocks noGrp="1"/>
          </p:cNvSpPr>
          <p:nvPr>
            <p:ph type="pic" idx="3"/>
          </p:nvPr>
        </p:nvSpPr>
        <p:spPr>
          <a:xfrm>
            <a:off x="4644008" y="1397000"/>
            <a:ext cx="3814200" cy="2644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8" name="Google Shape;928;p96"/>
          <p:cNvSpPr txBox="1">
            <a:spLocks noGrp="1"/>
          </p:cNvSpPr>
          <p:nvPr>
            <p:ph type="body" idx="1"/>
          </p:nvPr>
        </p:nvSpPr>
        <p:spPr>
          <a:xfrm>
            <a:off x="685800" y="3633099"/>
            <a:ext cx="38130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9" name="Google Shape;929;p96"/>
          <p:cNvSpPr txBox="1">
            <a:spLocks noGrp="1"/>
          </p:cNvSpPr>
          <p:nvPr>
            <p:ph type="body" idx="4"/>
          </p:nvPr>
        </p:nvSpPr>
        <p:spPr>
          <a:xfrm>
            <a:off x="4645152" y="3633099"/>
            <a:ext cx="38130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0" name="Google Shape;930;p96"/>
          <p:cNvSpPr txBox="1">
            <a:spLocks noGrp="1"/>
          </p:cNvSpPr>
          <p:nvPr>
            <p:ph type="body" idx="5"/>
          </p:nvPr>
        </p:nvSpPr>
        <p:spPr>
          <a:xfrm>
            <a:off x="685800" y="4212305"/>
            <a:ext cx="3813000" cy="1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1" name="Google Shape;931;p96"/>
          <p:cNvSpPr txBox="1">
            <a:spLocks noGrp="1"/>
          </p:cNvSpPr>
          <p:nvPr>
            <p:ph type="body" idx="6"/>
          </p:nvPr>
        </p:nvSpPr>
        <p:spPr>
          <a:xfrm>
            <a:off x="4645152" y="4212305"/>
            <a:ext cx="3813000" cy="1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2" name="Google Shape;932;p96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040702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2 team">
  <p:cSld name="1_12 team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9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97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936" name="Google Shape;936;p97"/>
          <p:cNvSpPr txBox="1">
            <a:spLocks noGrp="1"/>
          </p:cNvSpPr>
          <p:nvPr>
            <p:ph type="body" idx="1"/>
          </p:nvPr>
        </p:nvSpPr>
        <p:spPr>
          <a:xfrm>
            <a:off x="1228437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7" name="Google Shape;937;p97"/>
          <p:cNvSpPr>
            <a:spLocks noGrp="1"/>
          </p:cNvSpPr>
          <p:nvPr>
            <p:ph type="pic" idx="3"/>
          </p:nvPr>
        </p:nvSpPr>
        <p:spPr>
          <a:xfrm>
            <a:off x="2612783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938" name="Google Shape;938;p97"/>
          <p:cNvSpPr txBox="1">
            <a:spLocks noGrp="1"/>
          </p:cNvSpPr>
          <p:nvPr>
            <p:ph type="body" idx="4"/>
          </p:nvPr>
        </p:nvSpPr>
        <p:spPr>
          <a:xfrm>
            <a:off x="3409679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9" name="Google Shape;939;p97"/>
          <p:cNvSpPr>
            <a:spLocks noGrp="1"/>
          </p:cNvSpPr>
          <p:nvPr>
            <p:ph type="pic" idx="5"/>
          </p:nvPr>
        </p:nvSpPr>
        <p:spPr>
          <a:xfrm>
            <a:off x="4794025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940" name="Google Shape;940;p97"/>
          <p:cNvSpPr txBox="1">
            <a:spLocks noGrp="1"/>
          </p:cNvSpPr>
          <p:nvPr>
            <p:ph type="body" idx="6"/>
          </p:nvPr>
        </p:nvSpPr>
        <p:spPr>
          <a:xfrm>
            <a:off x="5590921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1" name="Google Shape;941;p97"/>
          <p:cNvSpPr>
            <a:spLocks noGrp="1"/>
          </p:cNvSpPr>
          <p:nvPr>
            <p:ph type="pic" idx="7"/>
          </p:nvPr>
        </p:nvSpPr>
        <p:spPr>
          <a:xfrm>
            <a:off x="6975267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942" name="Google Shape;942;p97"/>
          <p:cNvSpPr txBox="1">
            <a:spLocks noGrp="1"/>
          </p:cNvSpPr>
          <p:nvPr>
            <p:ph type="body" idx="8"/>
          </p:nvPr>
        </p:nvSpPr>
        <p:spPr>
          <a:xfrm>
            <a:off x="7772164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3" name="Google Shape;943;p97"/>
          <p:cNvSpPr>
            <a:spLocks noGrp="1"/>
          </p:cNvSpPr>
          <p:nvPr>
            <p:ph type="pic" idx="9"/>
          </p:nvPr>
        </p:nvSpPr>
        <p:spPr>
          <a:xfrm>
            <a:off x="431540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944" name="Google Shape;944;p97"/>
          <p:cNvSpPr txBox="1">
            <a:spLocks noGrp="1"/>
          </p:cNvSpPr>
          <p:nvPr>
            <p:ph type="body" idx="13"/>
          </p:nvPr>
        </p:nvSpPr>
        <p:spPr>
          <a:xfrm>
            <a:off x="1228437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5" name="Google Shape;945;p97"/>
          <p:cNvSpPr>
            <a:spLocks noGrp="1"/>
          </p:cNvSpPr>
          <p:nvPr>
            <p:ph type="pic" idx="14"/>
          </p:nvPr>
        </p:nvSpPr>
        <p:spPr>
          <a:xfrm>
            <a:off x="2612783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946" name="Google Shape;946;p97"/>
          <p:cNvSpPr txBox="1">
            <a:spLocks noGrp="1"/>
          </p:cNvSpPr>
          <p:nvPr>
            <p:ph type="body" idx="15"/>
          </p:nvPr>
        </p:nvSpPr>
        <p:spPr>
          <a:xfrm>
            <a:off x="3409679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7" name="Google Shape;947;p97"/>
          <p:cNvSpPr>
            <a:spLocks noGrp="1"/>
          </p:cNvSpPr>
          <p:nvPr>
            <p:ph type="pic" idx="16"/>
          </p:nvPr>
        </p:nvSpPr>
        <p:spPr>
          <a:xfrm>
            <a:off x="4794025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948" name="Google Shape;948;p97"/>
          <p:cNvSpPr txBox="1">
            <a:spLocks noGrp="1"/>
          </p:cNvSpPr>
          <p:nvPr>
            <p:ph type="body" idx="17"/>
          </p:nvPr>
        </p:nvSpPr>
        <p:spPr>
          <a:xfrm>
            <a:off x="5590921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9" name="Google Shape;949;p97"/>
          <p:cNvSpPr>
            <a:spLocks noGrp="1"/>
          </p:cNvSpPr>
          <p:nvPr>
            <p:ph type="pic" idx="18"/>
          </p:nvPr>
        </p:nvSpPr>
        <p:spPr>
          <a:xfrm>
            <a:off x="6975267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950" name="Google Shape;950;p97"/>
          <p:cNvSpPr txBox="1">
            <a:spLocks noGrp="1"/>
          </p:cNvSpPr>
          <p:nvPr>
            <p:ph type="body" idx="19"/>
          </p:nvPr>
        </p:nvSpPr>
        <p:spPr>
          <a:xfrm>
            <a:off x="7772164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1" name="Google Shape;951;p97"/>
          <p:cNvSpPr>
            <a:spLocks noGrp="1"/>
          </p:cNvSpPr>
          <p:nvPr>
            <p:ph type="pic" idx="20"/>
          </p:nvPr>
        </p:nvSpPr>
        <p:spPr>
          <a:xfrm>
            <a:off x="431540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952" name="Google Shape;952;p97"/>
          <p:cNvSpPr txBox="1">
            <a:spLocks noGrp="1"/>
          </p:cNvSpPr>
          <p:nvPr>
            <p:ph type="body" idx="21"/>
          </p:nvPr>
        </p:nvSpPr>
        <p:spPr>
          <a:xfrm>
            <a:off x="1228437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3" name="Google Shape;953;p97"/>
          <p:cNvSpPr>
            <a:spLocks noGrp="1"/>
          </p:cNvSpPr>
          <p:nvPr>
            <p:ph type="pic" idx="22"/>
          </p:nvPr>
        </p:nvSpPr>
        <p:spPr>
          <a:xfrm>
            <a:off x="2612783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954" name="Google Shape;954;p97"/>
          <p:cNvSpPr txBox="1">
            <a:spLocks noGrp="1"/>
          </p:cNvSpPr>
          <p:nvPr>
            <p:ph type="body" idx="23"/>
          </p:nvPr>
        </p:nvSpPr>
        <p:spPr>
          <a:xfrm>
            <a:off x="3409679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5" name="Google Shape;955;p97"/>
          <p:cNvSpPr>
            <a:spLocks noGrp="1"/>
          </p:cNvSpPr>
          <p:nvPr>
            <p:ph type="pic" idx="24"/>
          </p:nvPr>
        </p:nvSpPr>
        <p:spPr>
          <a:xfrm>
            <a:off x="4794025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956" name="Google Shape;956;p97"/>
          <p:cNvSpPr txBox="1">
            <a:spLocks noGrp="1"/>
          </p:cNvSpPr>
          <p:nvPr>
            <p:ph type="body" idx="25"/>
          </p:nvPr>
        </p:nvSpPr>
        <p:spPr>
          <a:xfrm>
            <a:off x="5590921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7" name="Google Shape;957;p97"/>
          <p:cNvSpPr>
            <a:spLocks noGrp="1"/>
          </p:cNvSpPr>
          <p:nvPr>
            <p:ph type="pic" idx="26"/>
          </p:nvPr>
        </p:nvSpPr>
        <p:spPr>
          <a:xfrm>
            <a:off x="6975267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958" name="Google Shape;958;p97"/>
          <p:cNvSpPr txBox="1">
            <a:spLocks noGrp="1"/>
          </p:cNvSpPr>
          <p:nvPr>
            <p:ph type="body" idx="27"/>
          </p:nvPr>
        </p:nvSpPr>
        <p:spPr>
          <a:xfrm>
            <a:off x="7772164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99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127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2 team subtitle">
  <p:cSld name="1_12 team subtitle"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98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962" name="Google Shape;962;p98"/>
          <p:cNvSpPr txBox="1">
            <a:spLocks noGrp="1"/>
          </p:cNvSpPr>
          <p:nvPr>
            <p:ph type="body" idx="1"/>
          </p:nvPr>
        </p:nvSpPr>
        <p:spPr>
          <a:xfrm>
            <a:off x="1228437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3" name="Google Shape;963;p98"/>
          <p:cNvSpPr>
            <a:spLocks noGrp="1"/>
          </p:cNvSpPr>
          <p:nvPr>
            <p:ph type="pic" idx="3"/>
          </p:nvPr>
        </p:nvSpPr>
        <p:spPr>
          <a:xfrm>
            <a:off x="2612783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964" name="Google Shape;964;p98"/>
          <p:cNvSpPr txBox="1">
            <a:spLocks noGrp="1"/>
          </p:cNvSpPr>
          <p:nvPr>
            <p:ph type="body" idx="4"/>
          </p:nvPr>
        </p:nvSpPr>
        <p:spPr>
          <a:xfrm>
            <a:off x="3409679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5" name="Google Shape;965;p98"/>
          <p:cNvSpPr>
            <a:spLocks noGrp="1"/>
          </p:cNvSpPr>
          <p:nvPr>
            <p:ph type="pic" idx="5"/>
          </p:nvPr>
        </p:nvSpPr>
        <p:spPr>
          <a:xfrm>
            <a:off x="4794025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966" name="Google Shape;966;p98"/>
          <p:cNvSpPr txBox="1">
            <a:spLocks noGrp="1"/>
          </p:cNvSpPr>
          <p:nvPr>
            <p:ph type="body" idx="6"/>
          </p:nvPr>
        </p:nvSpPr>
        <p:spPr>
          <a:xfrm>
            <a:off x="5590921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7" name="Google Shape;967;p98"/>
          <p:cNvSpPr>
            <a:spLocks noGrp="1"/>
          </p:cNvSpPr>
          <p:nvPr>
            <p:ph type="pic" idx="7"/>
          </p:nvPr>
        </p:nvSpPr>
        <p:spPr>
          <a:xfrm>
            <a:off x="6975267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968" name="Google Shape;968;p98"/>
          <p:cNvSpPr txBox="1">
            <a:spLocks noGrp="1"/>
          </p:cNvSpPr>
          <p:nvPr>
            <p:ph type="body" idx="8"/>
          </p:nvPr>
        </p:nvSpPr>
        <p:spPr>
          <a:xfrm>
            <a:off x="7772164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9" name="Google Shape;969;p98"/>
          <p:cNvSpPr>
            <a:spLocks noGrp="1"/>
          </p:cNvSpPr>
          <p:nvPr>
            <p:ph type="pic" idx="9"/>
          </p:nvPr>
        </p:nvSpPr>
        <p:spPr>
          <a:xfrm>
            <a:off x="431540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970" name="Google Shape;970;p98"/>
          <p:cNvSpPr txBox="1">
            <a:spLocks noGrp="1"/>
          </p:cNvSpPr>
          <p:nvPr>
            <p:ph type="body" idx="13"/>
          </p:nvPr>
        </p:nvSpPr>
        <p:spPr>
          <a:xfrm>
            <a:off x="1228437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1" name="Google Shape;971;p98"/>
          <p:cNvSpPr>
            <a:spLocks noGrp="1"/>
          </p:cNvSpPr>
          <p:nvPr>
            <p:ph type="pic" idx="14"/>
          </p:nvPr>
        </p:nvSpPr>
        <p:spPr>
          <a:xfrm>
            <a:off x="2612783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972" name="Google Shape;972;p98"/>
          <p:cNvSpPr txBox="1">
            <a:spLocks noGrp="1"/>
          </p:cNvSpPr>
          <p:nvPr>
            <p:ph type="body" idx="15"/>
          </p:nvPr>
        </p:nvSpPr>
        <p:spPr>
          <a:xfrm>
            <a:off x="3409679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3" name="Google Shape;973;p98"/>
          <p:cNvSpPr>
            <a:spLocks noGrp="1"/>
          </p:cNvSpPr>
          <p:nvPr>
            <p:ph type="pic" idx="16"/>
          </p:nvPr>
        </p:nvSpPr>
        <p:spPr>
          <a:xfrm>
            <a:off x="4794025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974" name="Google Shape;974;p98"/>
          <p:cNvSpPr txBox="1">
            <a:spLocks noGrp="1"/>
          </p:cNvSpPr>
          <p:nvPr>
            <p:ph type="body" idx="17"/>
          </p:nvPr>
        </p:nvSpPr>
        <p:spPr>
          <a:xfrm>
            <a:off x="5590921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5" name="Google Shape;975;p98"/>
          <p:cNvSpPr>
            <a:spLocks noGrp="1"/>
          </p:cNvSpPr>
          <p:nvPr>
            <p:ph type="pic" idx="18"/>
          </p:nvPr>
        </p:nvSpPr>
        <p:spPr>
          <a:xfrm>
            <a:off x="6975267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976" name="Google Shape;976;p98"/>
          <p:cNvSpPr txBox="1">
            <a:spLocks noGrp="1"/>
          </p:cNvSpPr>
          <p:nvPr>
            <p:ph type="body" idx="19"/>
          </p:nvPr>
        </p:nvSpPr>
        <p:spPr>
          <a:xfrm>
            <a:off x="7772164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7" name="Google Shape;977;p98"/>
          <p:cNvSpPr>
            <a:spLocks noGrp="1"/>
          </p:cNvSpPr>
          <p:nvPr>
            <p:ph type="pic" idx="20"/>
          </p:nvPr>
        </p:nvSpPr>
        <p:spPr>
          <a:xfrm>
            <a:off x="431540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978" name="Google Shape;978;p98"/>
          <p:cNvSpPr txBox="1">
            <a:spLocks noGrp="1"/>
          </p:cNvSpPr>
          <p:nvPr>
            <p:ph type="body" idx="21"/>
          </p:nvPr>
        </p:nvSpPr>
        <p:spPr>
          <a:xfrm>
            <a:off x="1228437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9" name="Google Shape;979;p98"/>
          <p:cNvSpPr>
            <a:spLocks noGrp="1"/>
          </p:cNvSpPr>
          <p:nvPr>
            <p:ph type="pic" idx="22"/>
          </p:nvPr>
        </p:nvSpPr>
        <p:spPr>
          <a:xfrm>
            <a:off x="2612783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980" name="Google Shape;980;p98"/>
          <p:cNvSpPr txBox="1">
            <a:spLocks noGrp="1"/>
          </p:cNvSpPr>
          <p:nvPr>
            <p:ph type="body" idx="23"/>
          </p:nvPr>
        </p:nvSpPr>
        <p:spPr>
          <a:xfrm>
            <a:off x="3409679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1" name="Google Shape;981;p98"/>
          <p:cNvSpPr>
            <a:spLocks noGrp="1"/>
          </p:cNvSpPr>
          <p:nvPr>
            <p:ph type="pic" idx="24"/>
          </p:nvPr>
        </p:nvSpPr>
        <p:spPr>
          <a:xfrm>
            <a:off x="4794025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982" name="Google Shape;982;p98"/>
          <p:cNvSpPr txBox="1">
            <a:spLocks noGrp="1"/>
          </p:cNvSpPr>
          <p:nvPr>
            <p:ph type="body" idx="25"/>
          </p:nvPr>
        </p:nvSpPr>
        <p:spPr>
          <a:xfrm>
            <a:off x="5590921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3" name="Google Shape;983;p98"/>
          <p:cNvSpPr>
            <a:spLocks noGrp="1"/>
          </p:cNvSpPr>
          <p:nvPr>
            <p:ph type="pic" idx="26"/>
          </p:nvPr>
        </p:nvSpPr>
        <p:spPr>
          <a:xfrm>
            <a:off x="6975267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984" name="Google Shape;984;p98"/>
          <p:cNvSpPr txBox="1">
            <a:spLocks noGrp="1"/>
          </p:cNvSpPr>
          <p:nvPr>
            <p:ph type="body" idx="27"/>
          </p:nvPr>
        </p:nvSpPr>
        <p:spPr>
          <a:xfrm>
            <a:off x="7772164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5" name="Google Shape;985;p98"/>
          <p:cNvSpPr txBox="1">
            <a:spLocks noGrp="1"/>
          </p:cNvSpPr>
          <p:nvPr>
            <p:ph type="body" idx="28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86684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9 Team Subtitle">
  <p:cSld name="1_9 Team Subtitle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99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989" name="Google Shape;989;p99"/>
          <p:cNvSpPr txBox="1">
            <a:spLocks noGrp="1"/>
          </p:cNvSpPr>
          <p:nvPr>
            <p:ph type="body" idx="1"/>
          </p:nvPr>
        </p:nvSpPr>
        <p:spPr>
          <a:xfrm>
            <a:off x="1228437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0" name="Google Shape;990;p99"/>
          <p:cNvSpPr>
            <a:spLocks noGrp="1"/>
          </p:cNvSpPr>
          <p:nvPr>
            <p:ph type="pic" idx="3"/>
          </p:nvPr>
        </p:nvSpPr>
        <p:spPr>
          <a:xfrm>
            <a:off x="3270244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991" name="Google Shape;991;p99"/>
          <p:cNvSpPr txBox="1">
            <a:spLocks noGrp="1"/>
          </p:cNvSpPr>
          <p:nvPr>
            <p:ph type="body" idx="4"/>
          </p:nvPr>
        </p:nvSpPr>
        <p:spPr>
          <a:xfrm>
            <a:off x="4069975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2" name="Google Shape;992;p99"/>
          <p:cNvSpPr>
            <a:spLocks noGrp="1"/>
          </p:cNvSpPr>
          <p:nvPr>
            <p:ph type="pic" idx="5"/>
          </p:nvPr>
        </p:nvSpPr>
        <p:spPr>
          <a:xfrm>
            <a:off x="6108946" y="1639789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993" name="Google Shape;993;p99"/>
          <p:cNvSpPr txBox="1">
            <a:spLocks noGrp="1"/>
          </p:cNvSpPr>
          <p:nvPr>
            <p:ph type="body" idx="6"/>
          </p:nvPr>
        </p:nvSpPr>
        <p:spPr>
          <a:xfrm>
            <a:off x="6911512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4" name="Google Shape;994;p99"/>
          <p:cNvSpPr>
            <a:spLocks noGrp="1"/>
          </p:cNvSpPr>
          <p:nvPr>
            <p:ph type="pic" idx="7"/>
          </p:nvPr>
        </p:nvSpPr>
        <p:spPr>
          <a:xfrm>
            <a:off x="431540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995" name="Google Shape;995;p99"/>
          <p:cNvSpPr txBox="1">
            <a:spLocks noGrp="1"/>
          </p:cNvSpPr>
          <p:nvPr>
            <p:ph type="body" idx="8"/>
          </p:nvPr>
        </p:nvSpPr>
        <p:spPr>
          <a:xfrm>
            <a:off x="1228437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6" name="Google Shape;996;p99"/>
          <p:cNvSpPr>
            <a:spLocks noGrp="1"/>
          </p:cNvSpPr>
          <p:nvPr>
            <p:ph type="pic" idx="9"/>
          </p:nvPr>
        </p:nvSpPr>
        <p:spPr>
          <a:xfrm>
            <a:off x="3270244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997" name="Google Shape;997;p99"/>
          <p:cNvSpPr txBox="1">
            <a:spLocks noGrp="1"/>
          </p:cNvSpPr>
          <p:nvPr>
            <p:ph type="body" idx="13"/>
          </p:nvPr>
        </p:nvSpPr>
        <p:spPr>
          <a:xfrm>
            <a:off x="4069975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8" name="Google Shape;998;p99"/>
          <p:cNvSpPr>
            <a:spLocks noGrp="1"/>
          </p:cNvSpPr>
          <p:nvPr>
            <p:ph type="pic" idx="14"/>
          </p:nvPr>
        </p:nvSpPr>
        <p:spPr>
          <a:xfrm>
            <a:off x="6108946" y="3153547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999" name="Google Shape;999;p99"/>
          <p:cNvSpPr txBox="1">
            <a:spLocks noGrp="1"/>
          </p:cNvSpPr>
          <p:nvPr>
            <p:ph type="body" idx="15"/>
          </p:nvPr>
        </p:nvSpPr>
        <p:spPr>
          <a:xfrm>
            <a:off x="6911512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0" name="Google Shape;1000;p99"/>
          <p:cNvSpPr>
            <a:spLocks noGrp="1"/>
          </p:cNvSpPr>
          <p:nvPr>
            <p:ph type="pic" idx="16"/>
          </p:nvPr>
        </p:nvSpPr>
        <p:spPr>
          <a:xfrm>
            <a:off x="431540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01" name="Google Shape;1001;p99"/>
          <p:cNvSpPr txBox="1">
            <a:spLocks noGrp="1"/>
          </p:cNvSpPr>
          <p:nvPr>
            <p:ph type="body" idx="17"/>
          </p:nvPr>
        </p:nvSpPr>
        <p:spPr>
          <a:xfrm>
            <a:off x="1228437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2" name="Google Shape;1002;p99"/>
          <p:cNvSpPr>
            <a:spLocks noGrp="1"/>
          </p:cNvSpPr>
          <p:nvPr>
            <p:ph type="pic" idx="18"/>
          </p:nvPr>
        </p:nvSpPr>
        <p:spPr>
          <a:xfrm>
            <a:off x="3270244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03" name="Google Shape;1003;p99"/>
          <p:cNvSpPr txBox="1">
            <a:spLocks noGrp="1"/>
          </p:cNvSpPr>
          <p:nvPr>
            <p:ph type="body" idx="19"/>
          </p:nvPr>
        </p:nvSpPr>
        <p:spPr>
          <a:xfrm>
            <a:off x="4069975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4" name="Google Shape;1004;p99"/>
          <p:cNvSpPr>
            <a:spLocks noGrp="1"/>
          </p:cNvSpPr>
          <p:nvPr>
            <p:ph type="pic" idx="20"/>
          </p:nvPr>
        </p:nvSpPr>
        <p:spPr>
          <a:xfrm>
            <a:off x="6108946" y="4667304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05" name="Google Shape;1005;p99"/>
          <p:cNvSpPr txBox="1">
            <a:spLocks noGrp="1"/>
          </p:cNvSpPr>
          <p:nvPr>
            <p:ph type="body" idx="21"/>
          </p:nvPr>
        </p:nvSpPr>
        <p:spPr>
          <a:xfrm>
            <a:off x="6911512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6" name="Google Shape;1006;p99"/>
          <p:cNvSpPr txBox="1">
            <a:spLocks noGrp="1"/>
          </p:cNvSpPr>
          <p:nvPr>
            <p:ph type="body" idx="22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89575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9 Team ">
  <p:cSld name="1_9 Team 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9" name="Google Shape;1009;p100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10" name="Google Shape;1010;p100"/>
          <p:cNvSpPr txBox="1">
            <a:spLocks noGrp="1"/>
          </p:cNvSpPr>
          <p:nvPr>
            <p:ph type="body" idx="1"/>
          </p:nvPr>
        </p:nvSpPr>
        <p:spPr>
          <a:xfrm>
            <a:off x="1228437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1" name="Google Shape;1011;p100"/>
          <p:cNvSpPr>
            <a:spLocks noGrp="1"/>
          </p:cNvSpPr>
          <p:nvPr>
            <p:ph type="pic" idx="3"/>
          </p:nvPr>
        </p:nvSpPr>
        <p:spPr>
          <a:xfrm>
            <a:off x="3270244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12" name="Google Shape;1012;p100"/>
          <p:cNvSpPr txBox="1">
            <a:spLocks noGrp="1"/>
          </p:cNvSpPr>
          <p:nvPr>
            <p:ph type="body" idx="4"/>
          </p:nvPr>
        </p:nvSpPr>
        <p:spPr>
          <a:xfrm>
            <a:off x="4069975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3" name="Google Shape;1013;p100"/>
          <p:cNvSpPr>
            <a:spLocks noGrp="1"/>
          </p:cNvSpPr>
          <p:nvPr>
            <p:ph type="pic" idx="5"/>
          </p:nvPr>
        </p:nvSpPr>
        <p:spPr>
          <a:xfrm>
            <a:off x="6108946" y="1639789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14" name="Google Shape;1014;p100"/>
          <p:cNvSpPr txBox="1">
            <a:spLocks noGrp="1"/>
          </p:cNvSpPr>
          <p:nvPr>
            <p:ph type="body" idx="6"/>
          </p:nvPr>
        </p:nvSpPr>
        <p:spPr>
          <a:xfrm>
            <a:off x="6911512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5" name="Google Shape;1015;p100"/>
          <p:cNvSpPr>
            <a:spLocks noGrp="1"/>
          </p:cNvSpPr>
          <p:nvPr>
            <p:ph type="pic" idx="7"/>
          </p:nvPr>
        </p:nvSpPr>
        <p:spPr>
          <a:xfrm>
            <a:off x="431540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16" name="Google Shape;1016;p100"/>
          <p:cNvSpPr txBox="1">
            <a:spLocks noGrp="1"/>
          </p:cNvSpPr>
          <p:nvPr>
            <p:ph type="body" idx="8"/>
          </p:nvPr>
        </p:nvSpPr>
        <p:spPr>
          <a:xfrm>
            <a:off x="1228437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7" name="Google Shape;1017;p100"/>
          <p:cNvSpPr>
            <a:spLocks noGrp="1"/>
          </p:cNvSpPr>
          <p:nvPr>
            <p:ph type="pic" idx="9"/>
          </p:nvPr>
        </p:nvSpPr>
        <p:spPr>
          <a:xfrm>
            <a:off x="3270244" y="3153548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18" name="Google Shape;1018;p100"/>
          <p:cNvSpPr txBox="1">
            <a:spLocks noGrp="1"/>
          </p:cNvSpPr>
          <p:nvPr>
            <p:ph type="body" idx="13"/>
          </p:nvPr>
        </p:nvSpPr>
        <p:spPr>
          <a:xfrm>
            <a:off x="4069975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9" name="Google Shape;1019;p100"/>
          <p:cNvSpPr>
            <a:spLocks noGrp="1"/>
          </p:cNvSpPr>
          <p:nvPr>
            <p:ph type="pic" idx="14"/>
          </p:nvPr>
        </p:nvSpPr>
        <p:spPr>
          <a:xfrm>
            <a:off x="6108946" y="3153547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20" name="Google Shape;1020;p100"/>
          <p:cNvSpPr txBox="1">
            <a:spLocks noGrp="1"/>
          </p:cNvSpPr>
          <p:nvPr>
            <p:ph type="body" idx="15"/>
          </p:nvPr>
        </p:nvSpPr>
        <p:spPr>
          <a:xfrm>
            <a:off x="6911512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1" name="Google Shape;1021;p100"/>
          <p:cNvSpPr>
            <a:spLocks noGrp="1"/>
          </p:cNvSpPr>
          <p:nvPr>
            <p:ph type="pic" idx="16"/>
          </p:nvPr>
        </p:nvSpPr>
        <p:spPr>
          <a:xfrm>
            <a:off x="431540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22" name="Google Shape;1022;p100"/>
          <p:cNvSpPr txBox="1">
            <a:spLocks noGrp="1"/>
          </p:cNvSpPr>
          <p:nvPr>
            <p:ph type="body" idx="17"/>
          </p:nvPr>
        </p:nvSpPr>
        <p:spPr>
          <a:xfrm>
            <a:off x="1228437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3" name="Google Shape;1023;p100"/>
          <p:cNvSpPr>
            <a:spLocks noGrp="1"/>
          </p:cNvSpPr>
          <p:nvPr>
            <p:ph type="pic" idx="18"/>
          </p:nvPr>
        </p:nvSpPr>
        <p:spPr>
          <a:xfrm>
            <a:off x="3270244" y="4667305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24" name="Google Shape;1024;p100"/>
          <p:cNvSpPr txBox="1">
            <a:spLocks noGrp="1"/>
          </p:cNvSpPr>
          <p:nvPr>
            <p:ph type="body" idx="19"/>
          </p:nvPr>
        </p:nvSpPr>
        <p:spPr>
          <a:xfrm>
            <a:off x="4069975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5" name="Google Shape;1025;p100"/>
          <p:cNvSpPr>
            <a:spLocks noGrp="1"/>
          </p:cNvSpPr>
          <p:nvPr>
            <p:ph type="pic" idx="20"/>
          </p:nvPr>
        </p:nvSpPr>
        <p:spPr>
          <a:xfrm>
            <a:off x="6108946" y="4667304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26" name="Google Shape;1026;p100"/>
          <p:cNvSpPr txBox="1">
            <a:spLocks noGrp="1"/>
          </p:cNvSpPr>
          <p:nvPr>
            <p:ph type="body" idx="21"/>
          </p:nvPr>
        </p:nvSpPr>
        <p:spPr>
          <a:xfrm>
            <a:off x="6911512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995808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6 Team Subtitle">
  <p:cSld name="1_6 Team Subtitl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0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101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30" name="Google Shape;1030;p101"/>
          <p:cNvSpPr txBox="1">
            <a:spLocks noGrp="1"/>
          </p:cNvSpPr>
          <p:nvPr>
            <p:ph type="body" idx="1"/>
          </p:nvPr>
        </p:nvSpPr>
        <p:spPr>
          <a:xfrm>
            <a:off x="1228437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1" name="Google Shape;1031;p101"/>
          <p:cNvSpPr>
            <a:spLocks noGrp="1"/>
          </p:cNvSpPr>
          <p:nvPr>
            <p:ph type="pic" idx="3"/>
          </p:nvPr>
        </p:nvSpPr>
        <p:spPr>
          <a:xfrm>
            <a:off x="3270244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32" name="Google Shape;1032;p101"/>
          <p:cNvSpPr txBox="1">
            <a:spLocks noGrp="1"/>
          </p:cNvSpPr>
          <p:nvPr>
            <p:ph type="body" idx="4"/>
          </p:nvPr>
        </p:nvSpPr>
        <p:spPr>
          <a:xfrm>
            <a:off x="4069975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3" name="Google Shape;1033;p101"/>
          <p:cNvSpPr>
            <a:spLocks noGrp="1"/>
          </p:cNvSpPr>
          <p:nvPr>
            <p:ph type="pic" idx="5"/>
          </p:nvPr>
        </p:nvSpPr>
        <p:spPr>
          <a:xfrm>
            <a:off x="6108946" y="1639789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34" name="Google Shape;1034;p101"/>
          <p:cNvSpPr txBox="1">
            <a:spLocks noGrp="1"/>
          </p:cNvSpPr>
          <p:nvPr>
            <p:ph type="body" idx="6"/>
          </p:nvPr>
        </p:nvSpPr>
        <p:spPr>
          <a:xfrm>
            <a:off x="6911512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5" name="Google Shape;1035;p101"/>
          <p:cNvSpPr>
            <a:spLocks noGrp="1"/>
          </p:cNvSpPr>
          <p:nvPr>
            <p:ph type="pic" idx="7"/>
          </p:nvPr>
        </p:nvSpPr>
        <p:spPr>
          <a:xfrm>
            <a:off x="431540" y="3886577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36" name="Google Shape;1036;p101"/>
          <p:cNvSpPr txBox="1">
            <a:spLocks noGrp="1"/>
          </p:cNvSpPr>
          <p:nvPr>
            <p:ph type="body" idx="8"/>
          </p:nvPr>
        </p:nvSpPr>
        <p:spPr>
          <a:xfrm>
            <a:off x="1228437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7" name="Google Shape;1037;p101"/>
          <p:cNvSpPr>
            <a:spLocks noGrp="1"/>
          </p:cNvSpPr>
          <p:nvPr>
            <p:ph type="pic" idx="9"/>
          </p:nvPr>
        </p:nvSpPr>
        <p:spPr>
          <a:xfrm>
            <a:off x="3270244" y="3886577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38" name="Google Shape;1038;p101"/>
          <p:cNvSpPr txBox="1">
            <a:spLocks noGrp="1"/>
          </p:cNvSpPr>
          <p:nvPr>
            <p:ph type="body" idx="13"/>
          </p:nvPr>
        </p:nvSpPr>
        <p:spPr>
          <a:xfrm>
            <a:off x="4069975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9" name="Google Shape;1039;p101"/>
          <p:cNvSpPr>
            <a:spLocks noGrp="1"/>
          </p:cNvSpPr>
          <p:nvPr>
            <p:ph type="pic" idx="14"/>
          </p:nvPr>
        </p:nvSpPr>
        <p:spPr>
          <a:xfrm>
            <a:off x="6108946" y="3886576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40" name="Google Shape;1040;p101"/>
          <p:cNvSpPr txBox="1">
            <a:spLocks noGrp="1"/>
          </p:cNvSpPr>
          <p:nvPr>
            <p:ph type="body" idx="15"/>
          </p:nvPr>
        </p:nvSpPr>
        <p:spPr>
          <a:xfrm>
            <a:off x="6911512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1" name="Google Shape;1041;p101"/>
          <p:cNvSpPr txBox="1">
            <a:spLocks noGrp="1"/>
          </p:cNvSpPr>
          <p:nvPr>
            <p:ph type="body" idx="16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34431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6 Team ">
  <p:cSld name="1_6 Team 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2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102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45" name="Google Shape;1045;p102"/>
          <p:cNvSpPr txBox="1">
            <a:spLocks noGrp="1"/>
          </p:cNvSpPr>
          <p:nvPr>
            <p:ph type="body" idx="1"/>
          </p:nvPr>
        </p:nvSpPr>
        <p:spPr>
          <a:xfrm>
            <a:off x="1228437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6" name="Google Shape;1046;p102"/>
          <p:cNvSpPr>
            <a:spLocks noGrp="1"/>
          </p:cNvSpPr>
          <p:nvPr>
            <p:ph type="pic" idx="3"/>
          </p:nvPr>
        </p:nvSpPr>
        <p:spPr>
          <a:xfrm>
            <a:off x="3270244" y="1639791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47" name="Google Shape;1047;p102"/>
          <p:cNvSpPr txBox="1">
            <a:spLocks noGrp="1"/>
          </p:cNvSpPr>
          <p:nvPr>
            <p:ph type="body" idx="4"/>
          </p:nvPr>
        </p:nvSpPr>
        <p:spPr>
          <a:xfrm>
            <a:off x="4069975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8" name="Google Shape;1048;p102"/>
          <p:cNvSpPr>
            <a:spLocks noGrp="1"/>
          </p:cNvSpPr>
          <p:nvPr>
            <p:ph type="pic" idx="5"/>
          </p:nvPr>
        </p:nvSpPr>
        <p:spPr>
          <a:xfrm>
            <a:off x="6108946" y="1639789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49" name="Google Shape;1049;p102"/>
          <p:cNvSpPr txBox="1">
            <a:spLocks noGrp="1"/>
          </p:cNvSpPr>
          <p:nvPr>
            <p:ph type="body" idx="6"/>
          </p:nvPr>
        </p:nvSpPr>
        <p:spPr>
          <a:xfrm>
            <a:off x="6911512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0" name="Google Shape;1050;p102"/>
          <p:cNvSpPr>
            <a:spLocks noGrp="1"/>
          </p:cNvSpPr>
          <p:nvPr>
            <p:ph type="pic" idx="7"/>
          </p:nvPr>
        </p:nvSpPr>
        <p:spPr>
          <a:xfrm>
            <a:off x="431540" y="3886577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51" name="Google Shape;1051;p102"/>
          <p:cNvSpPr txBox="1">
            <a:spLocks noGrp="1"/>
          </p:cNvSpPr>
          <p:nvPr>
            <p:ph type="body" idx="8"/>
          </p:nvPr>
        </p:nvSpPr>
        <p:spPr>
          <a:xfrm>
            <a:off x="1228437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2" name="Google Shape;1052;p102"/>
          <p:cNvSpPr>
            <a:spLocks noGrp="1"/>
          </p:cNvSpPr>
          <p:nvPr>
            <p:ph type="pic" idx="9"/>
          </p:nvPr>
        </p:nvSpPr>
        <p:spPr>
          <a:xfrm>
            <a:off x="3270244" y="3886577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53" name="Google Shape;1053;p102"/>
          <p:cNvSpPr txBox="1">
            <a:spLocks noGrp="1"/>
          </p:cNvSpPr>
          <p:nvPr>
            <p:ph type="body" idx="13"/>
          </p:nvPr>
        </p:nvSpPr>
        <p:spPr>
          <a:xfrm>
            <a:off x="4069975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4" name="Google Shape;1054;p102"/>
          <p:cNvSpPr>
            <a:spLocks noGrp="1"/>
          </p:cNvSpPr>
          <p:nvPr>
            <p:ph type="pic" idx="14"/>
          </p:nvPr>
        </p:nvSpPr>
        <p:spPr>
          <a:xfrm>
            <a:off x="6108946" y="3886576"/>
            <a:ext cx="685800" cy="914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55" name="Google Shape;1055;p102"/>
          <p:cNvSpPr txBox="1">
            <a:spLocks noGrp="1"/>
          </p:cNvSpPr>
          <p:nvPr>
            <p:ph type="body" idx="15"/>
          </p:nvPr>
        </p:nvSpPr>
        <p:spPr>
          <a:xfrm>
            <a:off x="6911512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80703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4 Team Subtitle">
  <p:cSld name="2_4 Team Subtitle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3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103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1150500" cy="1534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59" name="Google Shape;1059;p103"/>
          <p:cNvSpPr txBox="1">
            <a:spLocks noGrp="1"/>
          </p:cNvSpPr>
          <p:nvPr>
            <p:ph type="body" idx="1"/>
          </p:nvPr>
        </p:nvSpPr>
        <p:spPr>
          <a:xfrm>
            <a:off x="1721531" y="1639788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0" name="Google Shape;1060;p103"/>
          <p:cNvSpPr>
            <a:spLocks noGrp="1"/>
          </p:cNvSpPr>
          <p:nvPr>
            <p:ph type="pic" idx="3"/>
          </p:nvPr>
        </p:nvSpPr>
        <p:spPr>
          <a:xfrm>
            <a:off x="4709852" y="1639791"/>
            <a:ext cx="1150500" cy="1534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61" name="Google Shape;1061;p103"/>
          <p:cNvSpPr txBox="1">
            <a:spLocks noGrp="1"/>
          </p:cNvSpPr>
          <p:nvPr>
            <p:ph type="body" idx="4"/>
          </p:nvPr>
        </p:nvSpPr>
        <p:spPr>
          <a:xfrm>
            <a:off x="6002677" y="1639788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2" name="Google Shape;1062;p103"/>
          <p:cNvSpPr>
            <a:spLocks noGrp="1"/>
          </p:cNvSpPr>
          <p:nvPr>
            <p:ph type="pic" idx="5"/>
          </p:nvPr>
        </p:nvSpPr>
        <p:spPr>
          <a:xfrm>
            <a:off x="431540" y="3886577"/>
            <a:ext cx="1150500" cy="1534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63" name="Google Shape;1063;p103"/>
          <p:cNvSpPr txBox="1">
            <a:spLocks noGrp="1"/>
          </p:cNvSpPr>
          <p:nvPr>
            <p:ph type="body" idx="6"/>
          </p:nvPr>
        </p:nvSpPr>
        <p:spPr>
          <a:xfrm>
            <a:off x="1721531" y="3886575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4" name="Google Shape;1064;p103"/>
          <p:cNvSpPr>
            <a:spLocks noGrp="1"/>
          </p:cNvSpPr>
          <p:nvPr>
            <p:ph type="pic" idx="7"/>
          </p:nvPr>
        </p:nvSpPr>
        <p:spPr>
          <a:xfrm>
            <a:off x="4709852" y="3886577"/>
            <a:ext cx="1150500" cy="1534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65" name="Google Shape;1065;p103"/>
          <p:cNvSpPr txBox="1">
            <a:spLocks noGrp="1"/>
          </p:cNvSpPr>
          <p:nvPr>
            <p:ph type="body" idx="8"/>
          </p:nvPr>
        </p:nvSpPr>
        <p:spPr>
          <a:xfrm>
            <a:off x="6002677" y="3886575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6" name="Google Shape;1066;p103"/>
          <p:cNvSpPr txBox="1">
            <a:spLocks noGrp="1"/>
          </p:cNvSpPr>
          <p:nvPr>
            <p:ph type="body" idx="9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2178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4 Team Subtitle">
  <p:cSld name="3_4 Team Subtitle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4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104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1150500" cy="1534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70" name="Google Shape;1070;p104"/>
          <p:cNvSpPr txBox="1">
            <a:spLocks noGrp="1"/>
          </p:cNvSpPr>
          <p:nvPr>
            <p:ph type="body" idx="1"/>
          </p:nvPr>
        </p:nvSpPr>
        <p:spPr>
          <a:xfrm>
            <a:off x="1721531" y="1639788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1" name="Google Shape;1071;p104"/>
          <p:cNvSpPr>
            <a:spLocks noGrp="1"/>
          </p:cNvSpPr>
          <p:nvPr>
            <p:ph type="pic" idx="3"/>
          </p:nvPr>
        </p:nvSpPr>
        <p:spPr>
          <a:xfrm>
            <a:off x="4709852" y="1639791"/>
            <a:ext cx="1150500" cy="1534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72" name="Google Shape;1072;p104"/>
          <p:cNvSpPr txBox="1">
            <a:spLocks noGrp="1"/>
          </p:cNvSpPr>
          <p:nvPr>
            <p:ph type="body" idx="4"/>
          </p:nvPr>
        </p:nvSpPr>
        <p:spPr>
          <a:xfrm>
            <a:off x="6002677" y="1639788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3" name="Google Shape;1073;p104"/>
          <p:cNvSpPr>
            <a:spLocks noGrp="1"/>
          </p:cNvSpPr>
          <p:nvPr>
            <p:ph type="pic" idx="5"/>
          </p:nvPr>
        </p:nvSpPr>
        <p:spPr>
          <a:xfrm>
            <a:off x="431540" y="3886577"/>
            <a:ext cx="1150500" cy="1534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74" name="Google Shape;1074;p104"/>
          <p:cNvSpPr txBox="1">
            <a:spLocks noGrp="1"/>
          </p:cNvSpPr>
          <p:nvPr>
            <p:ph type="body" idx="6"/>
          </p:nvPr>
        </p:nvSpPr>
        <p:spPr>
          <a:xfrm>
            <a:off x="1721531" y="3886575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5" name="Google Shape;1075;p104"/>
          <p:cNvSpPr>
            <a:spLocks noGrp="1"/>
          </p:cNvSpPr>
          <p:nvPr>
            <p:ph type="pic" idx="7"/>
          </p:nvPr>
        </p:nvSpPr>
        <p:spPr>
          <a:xfrm>
            <a:off x="4709852" y="3886577"/>
            <a:ext cx="1150500" cy="15340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76" name="Google Shape;1076;p104"/>
          <p:cNvSpPr txBox="1">
            <a:spLocks noGrp="1"/>
          </p:cNvSpPr>
          <p:nvPr>
            <p:ph type="body" idx="8"/>
          </p:nvPr>
        </p:nvSpPr>
        <p:spPr>
          <a:xfrm>
            <a:off x="6002677" y="3886575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95788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Team Subtitle">
  <p:cSld name="1_3 Team Subtitle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5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05"/>
          <p:cNvSpPr>
            <a:spLocks noGrp="1"/>
          </p:cNvSpPr>
          <p:nvPr>
            <p:ph type="pic" idx="2"/>
          </p:nvPr>
        </p:nvSpPr>
        <p:spPr>
          <a:xfrm>
            <a:off x="1173169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80" name="Google Shape;1080;p105"/>
          <p:cNvSpPr txBox="1">
            <a:spLocks noGrp="1"/>
          </p:cNvSpPr>
          <p:nvPr>
            <p:ph type="body" idx="1"/>
          </p:nvPr>
        </p:nvSpPr>
        <p:spPr>
          <a:xfrm>
            <a:off x="431540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1" name="Google Shape;1081;p105"/>
          <p:cNvSpPr>
            <a:spLocks noGrp="1"/>
          </p:cNvSpPr>
          <p:nvPr>
            <p:ph type="pic" idx="3"/>
          </p:nvPr>
        </p:nvSpPr>
        <p:spPr>
          <a:xfrm>
            <a:off x="4011872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82" name="Google Shape;1082;p105"/>
          <p:cNvSpPr txBox="1">
            <a:spLocks noGrp="1"/>
          </p:cNvSpPr>
          <p:nvPr>
            <p:ph type="body" idx="4"/>
          </p:nvPr>
        </p:nvSpPr>
        <p:spPr>
          <a:xfrm>
            <a:off x="3270244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3" name="Google Shape;1083;p105"/>
          <p:cNvSpPr>
            <a:spLocks noGrp="1"/>
          </p:cNvSpPr>
          <p:nvPr>
            <p:ph type="pic" idx="5"/>
          </p:nvPr>
        </p:nvSpPr>
        <p:spPr>
          <a:xfrm>
            <a:off x="6850575" y="1639789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84" name="Google Shape;1084;p105"/>
          <p:cNvSpPr txBox="1">
            <a:spLocks noGrp="1"/>
          </p:cNvSpPr>
          <p:nvPr>
            <p:ph type="body" idx="6"/>
          </p:nvPr>
        </p:nvSpPr>
        <p:spPr>
          <a:xfrm>
            <a:off x="6108946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5" name="Google Shape;1085;p105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23817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Team 2">
  <p:cSld name="1_3 Team 2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6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106"/>
          <p:cNvSpPr>
            <a:spLocks noGrp="1"/>
          </p:cNvSpPr>
          <p:nvPr>
            <p:ph type="pic" idx="2"/>
          </p:nvPr>
        </p:nvSpPr>
        <p:spPr>
          <a:xfrm>
            <a:off x="1173169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89" name="Google Shape;1089;p106"/>
          <p:cNvSpPr txBox="1">
            <a:spLocks noGrp="1"/>
          </p:cNvSpPr>
          <p:nvPr>
            <p:ph type="body" idx="1"/>
          </p:nvPr>
        </p:nvSpPr>
        <p:spPr>
          <a:xfrm>
            <a:off x="431540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0" name="Google Shape;1090;p106"/>
          <p:cNvSpPr>
            <a:spLocks noGrp="1"/>
          </p:cNvSpPr>
          <p:nvPr>
            <p:ph type="pic" idx="3"/>
          </p:nvPr>
        </p:nvSpPr>
        <p:spPr>
          <a:xfrm>
            <a:off x="4011872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91" name="Google Shape;1091;p106"/>
          <p:cNvSpPr txBox="1">
            <a:spLocks noGrp="1"/>
          </p:cNvSpPr>
          <p:nvPr>
            <p:ph type="body" idx="4"/>
          </p:nvPr>
        </p:nvSpPr>
        <p:spPr>
          <a:xfrm>
            <a:off x="3270244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2" name="Google Shape;1092;p106"/>
          <p:cNvSpPr>
            <a:spLocks noGrp="1"/>
          </p:cNvSpPr>
          <p:nvPr>
            <p:ph type="pic" idx="5"/>
          </p:nvPr>
        </p:nvSpPr>
        <p:spPr>
          <a:xfrm>
            <a:off x="6850575" y="1639789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093" name="Google Shape;1093;p106"/>
          <p:cNvSpPr txBox="1">
            <a:spLocks noGrp="1"/>
          </p:cNvSpPr>
          <p:nvPr>
            <p:ph type="body" idx="6"/>
          </p:nvPr>
        </p:nvSpPr>
        <p:spPr>
          <a:xfrm>
            <a:off x="6108946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0657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Team Subtitle 2">
  <p:cSld name="1_4 Team Subtitle 2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107"/>
          <p:cNvSpPr>
            <a:spLocks noGrp="1"/>
          </p:cNvSpPr>
          <p:nvPr>
            <p:ph type="pic" idx="2"/>
          </p:nvPr>
        </p:nvSpPr>
        <p:spPr>
          <a:xfrm>
            <a:off x="916201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097" name="Google Shape;1097;p107"/>
          <p:cNvSpPr txBox="1">
            <a:spLocks noGrp="1"/>
          </p:cNvSpPr>
          <p:nvPr>
            <p:ph type="body" idx="1"/>
          </p:nvPr>
        </p:nvSpPr>
        <p:spPr>
          <a:xfrm>
            <a:off x="539441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8" name="Google Shape;1098;p107"/>
          <p:cNvSpPr>
            <a:spLocks noGrp="1"/>
          </p:cNvSpPr>
          <p:nvPr>
            <p:ph type="pic" idx="3"/>
          </p:nvPr>
        </p:nvSpPr>
        <p:spPr>
          <a:xfrm>
            <a:off x="3019098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099" name="Google Shape;1099;p107"/>
          <p:cNvSpPr txBox="1">
            <a:spLocks noGrp="1"/>
          </p:cNvSpPr>
          <p:nvPr>
            <p:ph type="body" idx="4"/>
          </p:nvPr>
        </p:nvSpPr>
        <p:spPr>
          <a:xfrm>
            <a:off x="2642337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0" name="Google Shape;1100;p107"/>
          <p:cNvSpPr>
            <a:spLocks noGrp="1"/>
          </p:cNvSpPr>
          <p:nvPr>
            <p:ph type="pic" idx="5"/>
          </p:nvPr>
        </p:nvSpPr>
        <p:spPr>
          <a:xfrm>
            <a:off x="5121994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101" name="Google Shape;1101;p107"/>
          <p:cNvSpPr txBox="1">
            <a:spLocks noGrp="1"/>
          </p:cNvSpPr>
          <p:nvPr>
            <p:ph type="body" idx="6"/>
          </p:nvPr>
        </p:nvSpPr>
        <p:spPr>
          <a:xfrm>
            <a:off x="4745234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2" name="Google Shape;1102;p107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3" name="Google Shape;1103;p107"/>
          <p:cNvSpPr>
            <a:spLocks noGrp="1"/>
          </p:cNvSpPr>
          <p:nvPr>
            <p:ph type="pic" idx="8"/>
          </p:nvPr>
        </p:nvSpPr>
        <p:spPr>
          <a:xfrm>
            <a:off x="7224892" y="1639789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dk2"/>
            </a:outerShdw>
          </a:effectLst>
        </p:spPr>
      </p:sp>
      <p:sp>
        <p:nvSpPr>
          <p:cNvPr id="1104" name="Google Shape;1104;p107"/>
          <p:cNvSpPr txBox="1">
            <a:spLocks noGrp="1"/>
          </p:cNvSpPr>
          <p:nvPr>
            <p:ph type="body" idx="9"/>
          </p:nvPr>
        </p:nvSpPr>
        <p:spPr>
          <a:xfrm>
            <a:off x="6848130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35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0120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Team 2">
  <p:cSld name="1_4 Team 2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108"/>
          <p:cNvSpPr>
            <a:spLocks noGrp="1"/>
          </p:cNvSpPr>
          <p:nvPr>
            <p:ph type="pic" idx="2"/>
          </p:nvPr>
        </p:nvSpPr>
        <p:spPr>
          <a:xfrm>
            <a:off x="916201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1108" name="Google Shape;1108;p108"/>
          <p:cNvSpPr txBox="1">
            <a:spLocks noGrp="1"/>
          </p:cNvSpPr>
          <p:nvPr>
            <p:ph type="body" idx="1"/>
          </p:nvPr>
        </p:nvSpPr>
        <p:spPr>
          <a:xfrm>
            <a:off x="539441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9" name="Google Shape;1109;p108"/>
          <p:cNvSpPr>
            <a:spLocks noGrp="1"/>
          </p:cNvSpPr>
          <p:nvPr>
            <p:ph type="pic" idx="3"/>
          </p:nvPr>
        </p:nvSpPr>
        <p:spPr>
          <a:xfrm>
            <a:off x="3019098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1110" name="Google Shape;1110;p108"/>
          <p:cNvSpPr txBox="1">
            <a:spLocks noGrp="1"/>
          </p:cNvSpPr>
          <p:nvPr>
            <p:ph type="body" idx="4"/>
          </p:nvPr>
        </p:nvSpPr>
        <p:spPr>
          <a:xfrm>
            <a:off x="2642337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1" name="Google Shape;1111;p108"/>
          <p:cNvSpPr>
            <a:spLocks noGrp="1"/>
          </p:cNvSpPr>
          <p:nvPr>
            <p:ph type="pic" idx="5"/>
          </p:nvPr>
        </p:nvSpPr>
        <p:spPr>
          <a:xfrm>
            <a:off x="5121994" y="1639791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1112" name="Google Shape;1112;p108"/>
          <p:cNvSpPr txBox="1">
            <a:spLocks noGrp="1"/>
          </p:cNvSpPr>
          <p:nvPr>
            <p:ph type="body" idx="6"/>
          </p:nvPr>
        </p:nvSpPr>
        <p:spPr>
          <a:xfrm>
            <a:off x="4745234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3" name="Google Shape;1113;p108"/>
          <p:cNvSpPr>
            <a:spLocks noGrp="1"/>
          </p:cNvSpPr>
          <p:nvPr>
            <p:ph type="pic" idx="7"/>
          </p:nvPr>
        </p:nvSpPr>
        <p:spPr>
          <a:xfrm>
            <a:off x="7224892" y="1639789"/>
            <a:ext cx="1049400" cy="1399200"/>
          </a:xfrm>
          <a:prstGeom prst="ellipse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dk2"/>
            </a:outerShdw>
          </a:effectLst>
        </p:spPr>
      </p:sp>
      <p:sp>
        <p:nvSpPr>
          <p:cNvPr id="1114" name="Google Shape;1114;p108"/>
          <p:cNvSpPr txBox="1">
            <a:spLocks noGrp="1"/>
          </p:cNvSpPr>
          <p:nvPr>
            <p:ph type="body" idx="8"/>
          </p:nvPr>
        </p:nvSpPr>
        <p:spPr>
          <a:xfrm>
            <a:off x="6848130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75824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Only">
  <p:cSld name="34_Title Only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0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109"/>
          <p:cNvSpPr>
            <a:spLocks noGrp="1"/>
          </p:cNvSpPr>
          <p:nvPr>
            <p:ph type="pic" idx="2"/>
          </p:nvPr>
        </p:nvSpPr>
        <p:spPr>
          <a:xfrm>
            <a:off x="685801" y="1268759"/>
            <a:ext cx="1764300" cy="35356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118" name="Google Shape;1118;p109"/>
          <p:cNvSpPr>
            <a:spLocks noGrp="1"/>
          </p:cNvSpPr>
          <p:nvPr>
            <p:ph type="pic" idx="3"/>
          </p:nvPr>
        </p:nvSpPr>
        <p:spPr>
          <a:xfrm>
            <a:off x="4693478" y="1268759"/>
            <a:ext cx="1764300" cy="35356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119" name="Google Shape;1119;p109"/>
          <p:cNvSpPr txBox="1">
            <a:spLocks noGrp="1"/>
          </p:cNvSpPr>
          <p:nvPr>
            <p:ph type="body" idx="1"/>
          </p:nvPr>
        </p:nvSpPr>
        <p:spPr>
          <a:xfrm>
            <a:off x="2600781" y="1268759"/>
            <a:ext cx="1860000" cy="3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Open Sans Light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0" name="Google Shape;1120;p109"/>
          <p:cNvSpPr txBox="1">
            <a:spLocks noGrp="1"/>
          </p:cNvSpPr>
          <p:nvPr>
            <p:ph type="body" idx="4"/>
          </p:nvPr>
        </p:nvSpPr>
        <p:spPr>
          <a:xfrm>
            <a:off x="6598342" y="1268759"/>
            <a:ext cx="1860000" cy="3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Open Sans Light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1" name="Google Shape;1121;p109"/>
          <p:cNvSpPr txBox="1">
            <a:spLocks noGrp="1"/>
          </p:cNvSpPr>
          <p:nvPr>
            <p:ph type="body" idx="5"/>
          </p:nvPr>
        </p:nvSpPr>
        <p:spPr>
          <a:xfrm>
            <a:off x="685800" y="4980565"/>
            <a:ext cx="37749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2" name="Google Shape;1122;p109"/>
          <p:cNvSpPr txBox="1">
            <a:spLocks noGrp="1"/>
          </p:cNvSpPr>
          <p:nvPr>
            <p:ph type="body" idx="6"/>
          </p:nvPr>
        </p:nvSpPr>
        <p:spPr>
          <a:xfrm>
            <a:off x="4693478" y="4980565"/>
            <a:ext cx="37647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3076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24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85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75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A7003EEB-EF6C-48D9-B09B-CE4B15ADF56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6724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70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8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24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26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4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74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1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69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685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00122F79-0410-4154-A554-02F012F6D4F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7614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55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73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05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09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700"/>
              <a:buFont typeface="Open Sans Light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989899"/>
                </a:solidFill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989899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989899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989899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989899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89899"/>
              </a:buClr>
              <a:buSzPts val="2000"/>
              <a:buNone/>
              <a:defRPr>
                <a:solidFill>
                  <a:srgbClr val="98989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3255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Light"/>
              <a:buNone/>
              <a:defRPr sz="24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–"/>
              <a:defRPr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9838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ubtitle and Content">
  <p:cSld name="1_Title Sub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85800" y="1452420"/>
            <a:ext cx="7772400" cy="4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–"/>
              <a:defRPr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0816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 no subtitle">
  <p:cSld name="Two column text no sub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Open Sans Light"/>
              <a:buChar char="–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Open Sans Light"/>
              <a:buChar char="–"/>
              <a:defRPr sz="12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616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 with subtitle">
  <p:cSld name="Two column text with sub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85800" y="1452420"/>
            <a:ext cx="7772400" cy="4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Open Sans Light"/>
              <a:buChar char="–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Open Sans Light"/>
              <a:buChar char="–"/>
              <a:defRPr sz="12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9572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with Subtitle">
  <p:cSld name="Two Content with Sub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85800" y="1452420"/>
            <a:ext cx="38100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648200" y="1452420"/>
            <a:ext cx="38100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48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031C0417-39EE-4652-A340-17E4321E8978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13530"/>
      </p:ext>
    </p:extLst>
  </p:cSld>
  <p:clrMapOvr>
    <a:masterClrMapping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1_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6995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Open Sans Ligh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85800" y="1295968"/>
            <a:ext cx="38115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85800" y="1560285"/>
            <a:ext cx="3811500" cy="4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4645027" y="1295968"/>
            <a:ext cx="38133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4"/>
          </p:nvPr>
        </p:nvSpPr>
        <p:spPr>
          <a:xfrm>
            <a:off x="4645027" y="1560285"/>
            <a:ext cx="3813300" cy="4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158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Subtitle">
  <p:cSld name="1_Comparison Sub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Open Sans Ligh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685800" y="1539052"/>
            <a:ext cx="38115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85800" y="1803369"/>
            <a:ext cx="381150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4645027" y="1539052"/>
            <a:ext cx="38133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4645027" y="1803369"/>
            <a:ext cx="381330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5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66882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3285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ubtitle Only">
  <p:cSld name="1_Title Sub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67365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terly Blank" type="blank">
  <p:cSld name="Utter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24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ight Grid">
  <p:cSld name="Eight Grid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>
            <a:spLocks noGrp="1"/>
          </p:cNvSpPr>
          <p:nvPr>
            <p:ph type="pic" idx="2"/>
          </p:nvPr>
        </p:nvSpPr>
        <p:spPr>
          <a:xfrm>
            <a:off x="0" y="0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4"/>
          <p:cNvSpPr>
            <a:spLocks noGrp="1"/>
          </p:cNvSpPr>
          <p:nvPr>
            <p:ph type="pic" idx="3"/>
          </p:nvPr>
        </p:nvSpPr>
        <p:spPr>
          <a:xfrm>
            <a:off x="2286762" y="0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4"/>
          <p:cNvSpPr>
            <a:spLocks noGrp="1"/>
          </p:cNvSpPr>
          <p:nvPr>
            <p:ph type="pic" idx="4"/>
          </p:nvPr>
        </p:nvSpPr>
        <p:spPr>
          <a:xfrm>
            <a:off x="4573524" y="0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>
            <a:spLocks noGrp="1"/>
          </p:cNvSpPr>
          <p:nvPr>
            <p:ph type="pic" idx="5"/>
          </p:nvPr>
        </p:nvSpPr>
        <p:spPr>
          <a:xfrm>
            <a:off x="6860286" y="0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4"/>
          <p:cNvSpPr>
            <a:spLocks noGrp="1"/>
          </p:cNvSpPr>
          <p:nvPr>
            <p:ph type="pic" idx="6"/>
          </p:nvPr>
        </p:nvSpPr>
        <p:spPr>
          <a:xfrm>
            <a:off x="0" y="3419856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>
            <a:spLocks noGrp="1"/>
          </p:cNvSpPr>
          <p:nvPr>
            <p:ph type="pic" idx="7"/>
          </p:nvPr>
        </p:nvSpPr>
        <p:spPr>
          <a:xfrm>
            <a:off x="2286762" y="3419856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>
            <a:spLocks noGrp="1"/>
          </p:cNvSpPr>
          <p:nvPr>
            <p:ph type="pic" idx="8"/>
          </p:nvPr>
        </p:nvSpPr>
        <p:spPr>
          <a:xfrm>
            <a:off x="4573524" y="3419856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>
            <a:spLocks noGrp="1"/>
          </p:cNvSpPr>
          <p:nvPr>
            <p:ph type="pic" idx="9"/>
          </p:nvPr>
        </p:nvSpPr>
        <p:spPr>
          <a:xfrm>
            <a:off x="6860286" y="3419856"/>
            <a:ext cx="2297400" cy="343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68562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fteen Grid">
  <p:cSld name="Fifteen Grid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0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>
            <a:spLocks noGrp="1"/>
          </p:cNvSpPr>
          <p:nvPr>
            <p:ph type="pic" idx="3"/>
          </p:nvPr>
        </p:nvSpPr>
        <p:spPr>
          <a:xfrm>
            <a:off x="1828229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>
            <a:spLocks noGrp="1"/>
          </p:cNvSpPr>
          <p:nvPr>
            <p:ph type="pic" idx="4"/>
          </p:nvPr>
        </p:nvSpPr>
        <p:spPr>
          <a:xfrm>
            <a:off x="3656457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>
            <a:spLocks noGrp="1"/>
          </p:cNvSpPr>
          <p:nvPr>
            <p:ph type="pic" idx="5"/>
          </p:nvPr>
        </p:nvSpPr>
        <p:spPr>
          <a:xfrm>
            <a:off x="5484686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"/>
          <p:cNvSpPr>
            <a:spLocks noGrp="1"/>
          </p:cNvSpPr>
          <p:nvPr>
            <p:ph type="pic" idx="6"/>
          </p:nvPr>
        </p:nvSpPr>
        <p:spPr>
          <a:xfrm>
            <a:off x="7312914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>
            <a:spLocks noGrp="1"/>
          </p:cNvSpPr>
          <p:nvPr>
            <p:ph type="pic" idx="7"/>
          </p:nvPr>
        </p:nvSpPr>
        <p:spPr>
          <a:xfrm>
            <a:off x="0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5"/>
          <p:cNvSpPr>
            <a:spLocks noGrp="1"/>
          </p:cNvSpPr>
          <p:nvPr>
            <p:ph type="pic" idx="8"/>
          </p:nvPr>
        </p:nvSpPr>
        <p:spPr>
          <a:xfrm>
            <a:off x="1828229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"/>
          <p:cNvSpPr>
            <a:spLocks noGrp="1"/>
          </p:cNvSpPr>
          <p:nvPr>
            <p:ph type="pic" idx="9"/>
          </p:nvPr>
        </p:nvSpPr>
        <p:spPr>
          <a:xfrm>
            <a:off x="3656457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5"/>
          <p:cNvSpPr>
            <a:spLocks noGrp="1"/>
          </p:cNvSpPr>
          <p:nvPr>
            <p:ph type="pic" idx="13"/>
          </p:nvPr>
        </p:nvSpPr>
        <p:spPr>
          <a:xfrm>
            <a:off x="5484686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>
            <a:spLocks noGrp="1"/>
          </p:cNvSpPr>
          <p:nvPr>
            <p:ph type="pic" idx="14"/>
          </p:nvPr>
        </p:nvSpPr>
        <p:spPr>
          <a:xfrm>
            <a:off x="7312914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5"/>
          <p:cNvSpPr>
            <a:spLocks noGrp="1"/>
          </p:cNvSpPr>
          <p:nvPr>
            <p:ph type="pic" idx="15"/>
          </p:nvPr>
        </p:nvSpPr>
        <p:spPr>
          <a:xfrm>
            <a:off x="0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5"/>
          <p:cNvSpPr>
            <a:spLocks noGrp="1"/>
          </p:cNvSpPr>
          <p:nvPr>
            <p:ph type="pic" idx="16"/>
          </p:nvPr>
        </p:nvSpPr>
        <p:spPr>
          <a:xfrm>
            <a:off x="1828229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5"/>
          <p:cNvSpPr>
            <a:spLocks noGrp="1"/>
          </p:cNvSpPr>
          <p:nvPr>
            <p:ph type="pic" idx="17"/>
          </p:nvPr>
        </p:nvSpPr>
        <p:spPr>
          <a:xfrm>
            <a:off x="3656457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5"/>
          <p:cNvSpPr>
            <a:spLocks noGrp="1"/>
          </p:cNvSpPr>
          <p:nvPr>
            <p:ph type="pic" idx="18"/>
          </p:nvPr>
        </p:nvSpPr>
        <p:spPr>
          <a:xfrm>
            <a:off x="5484686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>
            <a:spLocks noGrp="1"/>
          </p:cNvSpPr>
          <p:nvPr>
            <p:ph type="pic" idx="19"/>
          </p:nvPr>
        </p:nvSpPr>
        <p:spPr>
          <a:xfrm>
            <a:off x="7312914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97889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4 Grid">
  <p:cSld name="24 Grid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>
            <a:spLocks noGrp="1"/>
          </p:cNvSpPr>
          <p:nvPr>
            <p:ph type="pic" idx="2"/>
          </p:nvPr>
        </p:nvSpPr>
        <p:spPr>
          <a:xfrm>
            <a:off x="0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6"/>
          <p:cNvSpPr>
            <a:spLocks noGrp="1"/>
          </p:cNvSpPr>
          <p:nvPr>
            <p:ph type="pic" idx="3"/>
          </p:nvPr>
        </p:nvSpPr>
        <p:spPr>
          <a:xfrm>
            <a:off x="1521562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6"/>
          <p:cNvSpPr>
            <a:spLocks noGrp="1"/>
          </p:cNvSpPr>
          <p:nvPr>
            <p:ph type="pic" idx="4"/>
          </p:nvPr>
        </p:nvSpPr>
        <p:spPr>
          <a:xfrm>
            <a:off x="3043124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6"/>
          <p:cNvSpPr>
            <a:spLocks noGrp="1"/>
          </p:cNvSpPr>
          <p:nvPr>
            <p:ph type="pic" idx="5"/>
          </p:nvPr>
        </p:nvSpPr>
        <p:spPr>
          <a:xfrm>
            <a:off x="4564685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6"/>
          <p:cNvSpPr>
            <a:spLocks noGrp="1"/>
          </p:cNvSpPr>
          <p:nvPr>
            <p:ph type="pic" idx="6"/>
          </p:nvPr>
        </p:nvSpPr>
        <p:spPr>
          <a:xfrm>
            <a:off x="7607808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>
            <a:spLocks noGrp="1"/>
          </p:cNvSpPr>
          <p:nvPr>
            <p:ph type="pic" idx="7"/>
          </p:nvPr>
        </p:nvSpPr>
        <p:spPr>
          <a:xfrm>
            <a:off x="6086247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6"/>
          <p:cNvSpPr>
            <a:spLocks noGrp="1"/>
          </p:cNvSpPr>
          <p:nvPr>
            <p:ph type="pic" idx="8"/>
          </p:nvPr>
        </p:nvSpPr>
        <p:spPr>
          <a:xfrm>
            <a:off x="0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>
            <a:spLocks noGrp="1"/>
          </p:cNvSpPr>
          <p:nvPr>
            <p:ph type="pic" idx="9"/>
          </p:nvPr>
        </p:nvSpPr>
        <p:spPr>
          <a:xfrm>
            <a:off x="1521562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6"/>
          <p:cNvSpPr>
            <a:spLocks noGrp="1"/>
          </p:cNvSpPr>
          <p:nvPr>
            <p:ph type="pic" idx="13"/>
          </p:nvPr>
        </p:nvSpPr>
        <p:spPr>
          <a:xfrm>
            <a:off x="3043124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6"/>
          <p:cNvSpPr>
            <a:spLocks noGrp="1"/>
          </p:cNvSpPr>
          <p:nvPr>
            <p:ph type="pic" idx="14"/>
          </p:nvPr>
        </p:nvSpPr>
        <p:spPr>
          <a:xfrm>
            <a:off x="4564685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6"/>
          <p:cNvSpPr>
            <a:spLocks noGrp="1"/>
          </p:cNvSpPr>
          <p:nvPr>
            <p:ph type="pic" idx="15"/>
          </p:nvPr>
        </p:nvSpPr>
        <p:spPr>
          <a:xfrm>
            <a:off x="7607808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6"/>
          <p:cNvSpPr>
            <a:spLocks noGrp="1"/>
          </p:cNvSpPr>
          <p:nvPr>
            <p:ph type="pic" idx="16"/>
          </p:nvPr>
        </p:nvSpPr>
        <p:spPr>
          <a:xfrm>
            <a:off x="6086247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6"/>
          <p:cNvSpPr>
            <a:spLocks noGrp="1"/>
          </p:cNvSpPr>
          <p:nvPr>
            <p:ph type="pic" idx="17"/>
          </p:nvPr>
        </p:nvSpPr>
        <p:spPr>
          <a:xfrm>
            <a:off x="0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6"/>
          <p:cNvSpPr>
            <a:spLocks noGrp="1"/>
          </p:cNvSpPr>
          <p:nvPr>
            <p:ph type="pic" idx="18"/>
          </p:nvPr>
        </p:nvSpPr>
        <p:spPr>
          <a:xfrm>
            <a:off x="1521562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6"/>
          <p:cNvSpPr>
            <a:spLocks noGrp="1"/>
          </p:cNvSpPr>
          <p:nvPr>
            <p:ph type="pic" idx="19"/>
          </p:nvPr>
        </p:nvSpPr>
        <p:spPr>
          <a:xfrm>
            <a:off x="3043124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>
            <a:spLocks noGrp="1"/>
          </p:cNvSpPr>
          <p:nvPr>
            <p:ph type="pic" idx="20"/>
          </p:nvPr>
        </p:nvSpPr>
        <p:spPr>
          <a:xfrm>
            <a:off x="4564685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6"/>
          <p:cNvSpPr>
            <a:spLocks noGrp="1"/>
          </p:cNvSpPr>
          <p:nvPr>
            <p:ph type="pic" idx="21"/>
          </p:nvPr>
        </p:nvSpPr>
        <p:spPr>
          <a:xfrm>
            <a:off x="7607808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6"/>
          <p:cNvSpPr>
            <a:spLocks noGrp="1"/>
          </p:cNvSpPr>
          <p:nvPr>
            <p:ph type="pic" idx="22"/>
          </p:nvPr>
        </p:nvSpPr>
        <p:spPr>
          <a:xfrm>
            <a:off x="6086247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6"/>
          <p:cNvSpPr>
            <a:spLocks noGrp="1"/>
          </p:cNvSpPr>
          <p:nvPr>
            <p:ph type="pic" idx="23"/>
          </p:nvPr>
        </p:nvSpPr>
        <p:spPr>
          <a:xfrm>
            <a:off x="0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6"/>
          <p:cNvSpPr>
            <a:spLocks noGrp="1"/>
          </p:cNvSpPr>
          <p:nvPr>
            <p:ph type="pic" idx="24"/>
          </p:nvPr>
        </p:nvSpPr>
        <p:spPr>
          <a:xfrm>
            <a:off x="1521562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6"/>
          <p:cNvSpPr>
            <a:spLocks noGrp="1"/>
          </p:cNvSpPr>
          <p:nvPr>
            <p:ph type="pic" idx="25"/>
          </p:nvPr>
        </p:nvSpPr>
        <p:spPr>
          <a:xfrm>
            <a:off x="3043124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6"/>
          <p:cNvSpPr>
            <a:spLocks noGrp="1"/>
          </p:cNvSpPr>
          <p:nvPr>
            <p:ph type="pic" idx="26"/>
          </p:nvPr>
        </p:nvSpPr>
        <p:spPr>
          <a:xfrm>
            <a:off x="4564685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6"/>
          <p:cNvSpPr>
            <a:spLocks noGrp="1"/>
          </p:cNvSpPr>
          <p:nvPr>
            <p:ph type="pic" idx="27"/>
          </p:nvPr>
        </p:nvSpPr>
        <p:spPr>
          <a:xfrm>
            <a:off x="7607808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6"/>
          <p:cNvSpPr>
            <a:spLocks noGrp="1"/>
          </p:cNvSpPr>
          <p:nvPr>
            <p:ph type="pic" idx="28"/>
          </p:nvPr>
        </p:nvSpPr>
        <p:spPr>
          <a:xfrm>
            <a:off x="6086247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374888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 Text ">
  <p:cSld name="Four Image Text 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10" name="Google Shape;110;p17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3"/>
            </a:outerShdw>
          </a:effectLst>
        </p:spPr>
      </p:sp>
      <p:sp>
        <p:nvSpPr>
          <p:cNvPr id="111" name="Google Shape;111;p17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5"/>
            </a:outerShdw>
          </a:effectLst>
        </p:spPr>
      </p:sp>
      <p:sp>
        <p:nvSpPr>
          <p:cNvPr id="112" name="Google Shape;112;p17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6"/>
          </p:nvPr>
        </p:nvSpPr>
        <p:spPr>
          <a:xfrm>
            <a:off x="26670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7"/>
          </p:nvPr>
        </p:nvSpPr>
        <p:spPr>
          <a:xfrm>
            <a:off x="46482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8"/>
          </p:nvPr>
        </p:nvSpPr>
        <p:spPr>
          <a:xfrm>
            <a:off x="66294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05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BC49E27A-0B0A-48E8-BF9E-7ACBD526876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17705"/>
      </p:ext>
    </p:extLst>
  </p:cSld>
  <p:clrMapOvr>
    <a:masterClrMapping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 Text Subtitle">
  <p:cSld name="Four Image Text Subtitl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20" name="Google Shape;120;p18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3"/>
            </a:outerShdw>
          </a:effectLst>
        </p:spPr>
      </p:sp>
      <p:sp>
        <p:nvSpPr>
          <p:cNvPr id="121" name="Google Shape;121;p18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5"/>
            </a:outerShdw>
          </a:effectLst>
        </p:spPr>
      </p:sp>
      <p:sp>
        <p:nvSpPr>
          <p:cNvPr id="122" name="Google Shape;122;p18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6"/>
          </p:nvPr>
        </p:nvSpPr>
        <p:spPr>
          <a:xfrm>
            <a:off x="26670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7"/>
          </p:nvPr>
        </p:nvSpPr>
        <p:spPr>
          <a:xfrm>
            <a:off x="46482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8"/>
          </p:nvPr>
        </p:nvSpPr>
        <p:spPr>
          <a:xfrm>
            <a:off x="66294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9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266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 Text ">
  <p:cSld name="Three Image Text 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24963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31" name="Google Shape;131;p19"/>
          <p:cNvSpPr>
            <a:spLocks noGrp="1"/>
          </p:cNvSpPr>
          <p:nvPr>
            <p:ph type="pic" idx="3"/>
          </p:nvPr>
        </p:nvSpPr>
        <p:spPr>
          <a:xfrm>
            <a:off x="3323844" y="1396999"/>
            <a:ext cx="24963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4"/>
            </a:outerShdw>
          </a:effectLst>
        </p:spPr>
      </p:sp>
      <p:sp>
        <p:nvSpPr>
          <p:cNvPr id="132" name="Google Shape;132;p19"/>
          <p:cNvSpPr>
            <a:spLocks noGrp="1"/>
          </p:cNvSpPr>
          <p:nvPr>
            <p:ph type="pic" idx="4"/>
          </p:nvPr>
        </p:nvSpPr>
        <p:spPr>
          <a:xfrm>
            <a:off x="5961888" y="1396999"/>
            <a:ext cx="24963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5"/>
          </p:nvPr>
        </p:nvSpPr>
        <p:spPr>
          <a:xfrm>
            <a:off x="3323844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6"/>
          </p:nvPr>
        </p:nvSpPr>
        <p:spPr>
          <a:xfrm>
            <a:off x="5961888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5038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 Text Subtitle">
  <p:cSld name="Three Image Text Sub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24963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39" name="Google Shape;139;p20"/>
          <p:cNvSpPr>
            <a:spLocks noGrp="1"/>
          </p:cNvSpPr>
          <p:nvPr>
            <p:ph type="pic" idx="3"/>
          </p:nvPr>
        </p:nvSpPr>
        <p:spPr>
          <a:xfrm>
            <a:off x="3323844" y="1396999"/>
            <a:ext cx="24963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4"/>
            </a:outerShdw>
          </a:effectLst>
        </p:spPr>
      </p:sp>
      <p:sp>
        <p:nvSpPr>
          <p:cNvPr id="140" name="Google Shape;140;p20"/>
          <p:cNvSpPr>
            <a:spLocks noGrp="1"/>
          </p:cNvSpPr>
          <p:nvPr>
            <p:ph type="pic" idx="4"/>
          </p:nvPr>
        </p:nvSpPr>
        <p:spPr>
          <a:xfrm>
            <a:off x="5961888" y="1396999"/>
            <a:ext cx="24963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5"/>
          </p:nvPr>
        </p:nvSpPr>
        <p:spPr>
          <a:xfrm>
            <a:off x="3323844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6"/>
          </p:nvPr>
        </p:nvSpPr>
        <p:spPr>
          <a:xfrm>
            <a:off x="5961888" y="4980565"/>
            <a:ext cx="24963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8639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Text ">
  <p:cSld name="Two Image Text 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38142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48" name="Google Shape;148;p21"/>
          <p:cNvSpPr>
            <a:spLocks noGrp="1"/>
          </p:cNvSpPr>
          <p:nvPr>
            <p:ph type="pic" idx="3"/>
          </p:nvPr>
        </p:nvSpPr>
        <p:spPr>
          <a:xfrm>
            <a:off x="4644008" y="1396999"/>
            <a:ext cx="38142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3814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4"/>
          </p:nvPr>
        </p:nvSpPr>
        <p:spPr>
          <a:xfrm>
            <a:off x="4644008" y="4980565"/>
            <a:ext cx="3814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3873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Text Subtitle">
  <p:cSld name="Two Image Text Subtitl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38142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54" name="Google Shape;154;p22"/>
          <p:cNvSpPr>
            <a:spLocks noGrp="1"/>
          </p:cNvSpPr>
          <p:nvPr>
            <p:ph type="pic" idx="3"/>
          </p:nvPr>
        </p:nvSpPr>
        <p:spPr>
          <a:xfrm>
            <a:off x="4644008" y="1396999"/>
            <a:ext cx="3814200" cy="3407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3814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4"/>
          </p:nvPr>
        </p:nvSpPr>
        <p:spPr>
          <a:xfrm>
            <a:off x="4644008" y="4980565"/>
            <a:ext cx="3814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5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52010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all Text">
  <p:cSld name="Four Tall 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147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61" name="Google Shape;161;p23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147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3"/>
            </a:outerShdw>
          </a:effectLst>
        </p:spPr>
      </p:sp>
      <p:sp>
        <p:nvSpPr>
          <p:cNvPr id="162" name="Google Shape;162;p23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147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5"/>
            </a:outerShdw>
          </a:effectLst>
        </p:spPr>
      </p:sp>
      <p:sp>
        <p:nvSpPr>
          <p:cNvPr id="163" name="Google Shape;163;p23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147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6"/>
          </p:nvPr>
        </p:nvSpPr>
        <p:spPr>
          <a:xfrm>
            <a:off x="2666238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7"/>
          </p:nvPr>
        </p:nvSpPr>
        <p:spPr>
          <a:xfrm>
            <a:off x="4646676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8"/>
          </p:nvPr>
        </p:nvSpPr>
        <p:spPr>
          <a:xfrm>
            <a:off x="6627114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1725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all Text Subtitle">
  <p:cSld name="Four Tall Text Subtitle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147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71" name="Google Shape;171;p24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147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3"/>
            </a:outerShdw>
          </a:effectLst>
        </p:spPr>
      </p:sp>
      <p:sp>
        <p:nvSpPr>
          <p:cNvPr id="172" name="Google Shape;172;p24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147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5"/>
            </a:outerShdw>
          </a:effectLst>
        </p:spPr>
      </p:sp>
      <p:sp>
        <p:nvSpPr>
          <p:cNvPr id="173" name="Google Shape;173;p24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147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6"/>
          </p:nvPr>
        </p:nvSpPr>
        <p:spPr>
          <a:xfrm>
            <a:off x="2666238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7"/>
          </p:nvPr>
        </p:nvSpPr>
        <p:spPr>
          <a:xfrm>
            <a:off x="4646676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8"/>
          </p:nvPr>
        </p:nvSpPr>
        <p:spPr>
          <a:xfrm>
            <a:off x="6627114" y="3055281"/>
            <a:ext cx="18312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9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0896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Tall Text">
  <p:cSld name="Three Tall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82" name="Google Shape;182;p25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4"/>
            </a:outerShdw>
          </a:effectLst>
        </p:spPr>
      </p:sp>
      <p:sp>
        <p:nvSpPr>
          <p:cNvPr id="183" name="Google Shape;183;p25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5"/>
          </p:nvPr>
        </p:nvSpPr>
        <p:spPr>
          <a:xfrm>
            <a:off x="3323844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6"/>
          </p:nvPr>
        </p:nvSpPr>
        <p:spPr>
          <a:xfrm>
            <a:off x="5961888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955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Tall Text Subtitle">
  <p:cSld name="Three Tall Text Sub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90" name="Google Shape;190;p26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4"/>
            </a:outerShdw>
          </a:effectLst>
        </p:spPr>
      </p:sp>
      <p:sp>
        <p:nvSpPr>
          <p:cNvPr id="191" name="Google Shape;191;p26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5"/>
          </p:nvPr>
        </p:nvSpPr>
        <p:spPr>
          <a:xfrm>
            <a:off x="3323844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6"/>
          </p:nvPr>
        </p:nvSpPr>
        <p:spPr>
          <a:xfrm>
            <a:off x="5961888" y="3055281"/>
            <a:ext cx="24963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7761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all Text">
  <p:cSld name="Two Tall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38142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199" name="Google Shape;199;p27"/>
          <p:cNvSpPr>
            <a:spLocks noGrp="1"/>
          </p:cNvSpPr>
          <p:nvPr>
            <p:ph type="pic" idx="3"/>
          </p:nvPr>
        </p:nvSpPr>
        <p:spPr>
          <a:xfrm>
            <a:off x="4644008" y="1397000"/>
            <a:ext cx="38142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38130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4"/>
          </p:nvPr>
        </p:nvSpPr>
        <p:spPr>
          <a:xfrm>
            <a:off x="4645152" y="3055281"/>
            <a:ext cx="38130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1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637C8003-4E35-44E6-8809-93E4AEF7A5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0049"/>
      </p:ext>
    </p:extLst>
  </p:cSld>
  <p:clrMapOvr>
    <a:masterClrMapping/>
  </p:clrMapOvr>
  <p:transition spd="slow">
    <p:push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all Text Subtitle">
  <p:cSld name="Two Tall Text Subtit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38142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205" name="Google Shape;205;p28"/>
          <p:cNvSpPr>
            <a:spLocks noGrp="1"/>
          </p:cNvSpPr>
          <p:nvPr>
            <p:ph type="pic" idx="3"/>
          </p:nvPr>
        </p:nvSpPr>
        <p:spPr>
          <a:xfrm>
            <a:off x="4644008" y="1397000"/>
            <a:ext cx="3814200" cy="1472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206" name="Google Shape;206;p28"/>
          <p:cNvSpPr txBox="1">
            <a:spLocks noGrp="1"/>
          </p:cNvSpPr>
          <p:nvPr>
            <p:ph type="body" idx="1"/>
          </p:nvPr>
        </p:nvSpPr>
        <p:spPr>
          <a:xfrm>
            <a:off x="685800" y="3055281"/>
            <a:ext cx="38130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4"/>
          </p:nvPr>
        </p:nvSpPr>
        <p:spPr>
          <a:xfrm>
            <a:off x="4645152" y="3055281"/>
            <a:ext cx="3813000" cy="2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5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7959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ght Grid Text">
  <p:cSld name="Eight Grid 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>
            <a:spLocks noGrp="1"/>
          </p:cNvSpPr>
          <p:nvPr>
            <p:ph type="pic" idx="2"/>
          </p:nvPr>
        </p:nvSpPr>
        <p:spPr>
          <a:xfrm>
            <a:off x="685038" y="1397000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29"/>
          <p:cNvSpPr>
            <a:spLocks noGrp="1"/>
          </p:cNvSpPr>
          <p:nvPr>
            <p:ph type="pic" idx="3"/>
          </p:nvPr>
        </p:nvSpPr>
        <p:spPr>
          <a:xfrm>
            <a:off x="2666238" y="1397000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p29"/>
          <p:cNvSpPr>
            <a:spLocks noGrp="1"/>
          </p:cNvSpPr>
          <p:nvPr>
            <p:ph type="pic" idx="4"/>
          </p:nvPr>
        </p:nvSpPr>
        <p:spPr>
          <a:xfrm>
            <a:off x="4647438" y="1397000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p29"/>
          <p:cNvSpPr>
            <a:spLocks noGrp="1"/>
          </p:cNvSpPr>
          <p:nvPr>
            <p:ph type="pic" idx="5"/>
          </p:nvPr>
        </p:nvSpPr>
        <p:spPr>
          <a:xfrm>
            <a:off x="6628638" y="1397000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685038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6"/>
          </p:nvPr>
        </p:nvSpPr>
        <p:spPr>
          <a:xfrm>
            <a:off x="2665476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7"/>
          </p:nvPr>
        </p:nvSpPr>
        <p:spPr>
          <a:xfrm>
            <a:off x="4645914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8"/>
          </p:nvPr>
        </p:nvSpPr>
        <p:spPr>
          <a:xfrm>
            <a:off x="6626352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>
            <a:spLocks noGrp="1"/>
          </p:cNvSpPr>
          <p:nvPr>
            <p:ph type="pic" idx="9"/>
          </p:nvPr>
        </p:nvSpPr>
        <p:spPr>
          <a:xfrm>
            <a:off x="685038" y="3057004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0" name="Google Shape;220;p29"/>
          <p:cNvSpPr>
            <a:spLocks noGrp="1"/>
          </p:cNvSpPr>
          <p:nvPr>
            <p:ph type="pic" idx="13"/>
          </p:nvPr>
        </p:nvSpPr>
        <p:spPr>
          <a:xfrm>
            <a:off x="2666238" y="3057004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29"/>
          <p:cNvSpPr>
            <a:spLocks noGrp="1"/>
          </p:cNvSpPr>
          <p:nvPr>
            <p:ph type="pic" idx="14"/>
          </p:nvPr>
        </p:nvSpPr>
        <p:spPr>
          <a:xfrm>
            <a:off x="4647438" y="3057004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29"/>
          <p:cNvSpPr>
            <a:spLocks noGrp="1"/>
          </p:cNvSpPr>
          <p:nvPr>
            <p:ph type="pic" idx="15"/>
          </p:nvPr>
        </p:nvSpPr>
        <p:spPr>
          <a:xfrm>
            <a:off x="6628638" y="3057004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87316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ght Grid Text Subtitle">
  <p:cSld name="Eight Grid Text Subtitl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>
            <a:spLocks noGrp="1"/>
          </p:cNvSpPr>
          <p:nvPr>
            <p:ph type="pic" idx="2"/>
          </p:nvPr>
        </p:nvSpPr>
        <p:spPr>
          <a:xfrm>
            <a:off x="685038" y="1397000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30"/>
          <p:cNvSpPr>
            <a:spLocks noGrp="1"/>
          </p:cNvSpPr>
          <p:nvPr>
            <p:ph type="pic" idx="3"/>
          </p:nvPr>
        </p:nvSpPr>
        <p:spPr>
          <a:xfrm>
            <a:off x="2666238" y="1397000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30"/>
          <p:cNvSpPr>
            <a:spLocks noGrp="1"/>
          </p:cNvSpPr>
          <p:nvPr>
            <p:ph type="pic" idx="4"/>
          </p:nvPr>
        </p:nvSpPr>
        <p:spPr>
          <a:xfrm>
            <a:off x="4647438" y="1397000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30"/>
          <p:cNvSpPr>
            <a:spLocks noGrp="1"/>
          </p:cNvSpPr>
          <p:nvPr>
            <p:ph type="pic" idx="5"/>
          </p:nvPr>
        </p:nvSpPr>
        <p:spPr>
          <a:xfrm>
            <a:off x="6628638" y="1397000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685038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6"/>
          </p:nvPr>
        </p:nvSpPr>
        <p:spPr>
          <a:xfrm>
            <a:off x="2665476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7"/>
          </p:nvPr>
        </p:nvSpPr>
        <p:spPr>
          <a:xfrm>
            <a:off x="4645914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8"/>
          </p:nvPr>
        </p:nvSpPr>
        <p:spPr>
          <a:xfrm>
            <a:off x="6626352" y="4717007"/>
            <a:ext cx="18312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>
            <a:spLocks noGrp="1"/>
          </p:cNvSpPr>
          <p:nvPr>
            <p:ph type="pic" idx="9"/>
          </p:nvPr>
        </p:nvSpPr>
        <p:spPr>
          <a:xfrm>
            <a:off x="685038" y="3057004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4" name="Google Shape;234;p30"/>
          <p:cNvSpPr>
            <a:spLocks noGrp="1"/>
          </p:cNvSpPr>
          <p:nvPr>
            <p:ph type="pic" idx="13"/>
          </p:nvPr>
        </p:nvSpPr>
        <p:spPr>
          <a:xfrm>
            <a:off x="2666238" y="3057004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5" name="Google Shape;235;p30"/>
          <p:cNvSpPr>
            <a:spLocks noGrp="1"/>
          </p:cNvSpPr>
          <p:nvPr>
            <p:ph type="pic" idx="14"/>
          </p:nvPr>
        </p:nvSpPr>
        <p:spPr>
          <a:xfrm>
            <a:off x="4647438" y="3057004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6" name="Google Shape;236;p30"/>
          <p:cNvSpPr>
            <a:spLocks noGrp="1"/>
          </p:cNvSpPr>
          <p:nvPr>
            <p:ph type="pic" idx="15"/>
          </p:nvPr>
        </p:nvSpPr>
        <p:spPr>
          <a:xfrm>
            <a:off x="6628638" y="3057004"/>
            <a:ext cx="1828800" cy="147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30"/>
          <p:cNvSpPr txBox="1">
            <a:spLocks noGrp="1"/>
          </p:cNvSpPr>
          <p:nvPr>
            <p:ph type="body" idx="16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8238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Grid Text">
  <p:cSld name="Six Grid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1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1" name="Google Shape;241;p31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2" name="Google Shape;242;p31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685800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5"/>
          </p:nvPr>
        </p:nvSpPr>
        <p:spPr>
          <a:xfrm>
            <a:off x="3323844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body" idx="6"/>
          </p:nvPr>
        </p:nvSpPr>
        <p:spPr>
          <a:xfrm>
            <a:off x="5961888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>
            <a:spLocks noGrp="1"/>
          </p:cNvSpPr>
          <p:nvPr>
            <p:ph type="pic" idx="7"/>
          </p:nvPr>
        </p:nvSpPr>
        <p:spPr>
          <a:xfrm>
            <a:off x="685800" y="3060985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7" name="Google Shape;247;p31"/>
          <p:cNvSpPr>
            <a:spLocks noGrp="1"/>
          </p:cNvSpPr>
          <p:nvPr>
            <p:ph type="pic" idx="8"/>
          </p:nvPr>
        </p:nvSpPr>
        <p:spPr>
          <a:xfrm>
            <a:off x="3323844" y="3060985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31"/>
          <p:cNvSpPr>
            <a:spLocks noGrp="1"/>
          </p:cNvSpPr>
          <p:nvPr>
            <p:ph type="pic" idx="9"/>
          </p:nvPr>
        </p:nvSpPr>
        <p:spPr>
          <a:xfrm>
            <a:off x="5961888" y="3060985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78039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Grid Text Subtitle">
  <p:cSld name="Six Grid Text Subtitle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2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2" name="Google Shape;252;p32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3" name="Google Shape;253;p32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685800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5"/>
          </p:nvPr>
        </p:nvSpPr>
        <p:spPr>
          <a:xfrm>
            <a:off x="3323844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6"/>
          </p:nvPr>
        </p:nvSpPr>
        <p:spPr>
          <a:xfrm>
            <a:off x="5961888" y="4720989"/>
            <a:ext cx="24963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>
            <a:spLocks noGrp="1"/>
          </p:cNvSpPr>
          <p:nvPr>
            <p:ph type="pic" idx="7"/>
          </p:nvPr>
        </p:nvSpPr>
        <p:spPr>
          <a:xfrm>
            <a:off x="685800" y="3060985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8" name="Google Shape;258;p32"/>
          <p:cNvSpPr>
            <a:spLocks noGrp="1"/>
          </p:cNvSpPr>
          <p:nvPr>
            <p:ph type="pic" idx="8"/>
          </p:nvPr>
        </p:nvSpPr>
        <p:spPr>
          <a:xfrm>
            <a:off x="3323844" y="3060985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9" name="Google Shape;259;p32"/>
          <p:cNvSpPr>
            <a:spLocks noGrp="1"/>
          </p:cNvSpPr>
          <p:nvPr>
            <p:ph type="pic" idx="9"/>
          </p:nvPr>
        </p:nvSpPr>
        <p:spPr>
          <a:xfrm>
            <a:off x="5961888" y="3060985"/>
            <a:ext cx="24963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0" name="Google Shape;260;p32"/>
          <p:cNvSpPr txBox="1">
            <a:spLocks noGrp="1"/>
          </p:cNvSpPr>
          <p:nvPr>
            <p:ph type="body" idx="13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3866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Grid Text">
  <p:cSld name="Four Grid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3"/>
          <p:cNvSpPr>
            <a:spLocks noGrp="1"/>
          </p:cNvSpPr>
          <p:nvPr>
            <p:ph type="pic" idx="2"/>
          </p:nvPr>
        </p:nvSpPr>
        <p:spPr>
          <a:xfrm>
            <a:off x="686944" y="1397000"/>
            <a:ext cx="38142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4" name="Google Shape;264;p33"/>
          <p:cNvSpPr>
            <a:spLocks noGrp="1"/>
          </p:cNvSpPr>
          <p:nvPr>
            <p:ph type="pic" idx="3"/>
          </p:nvPr>
        </p:nvSpPr>
        <p:spPr>
          <a:xfrm>
            <a:off x="4645152" y="1397000"/>
            <a:ext cx="38142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xfrm>
            <a:off x="685800" y="4704405"/>
            <a:ext cx="381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4"/>
          </p:nvPr>
        </p:nvSpPr>
        <p:spPr>
          <a:xfrm>
            <a:off x="4645152" y="4704405"/>
            <a:ext cx="381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3"/>
          <p:cNvSpPr>
            <a:spLocks noGrp="1"/>
          </p:cNvSpPr>
          <p:nvPr>
            <p:ph type="pic" idx="5"/>
          </p:nvPr>
        </p:nvSpPr>
        <p:spPr>
          <a:xfrm>
            <a:off x="686944" y="3060985"/>
            <a:ext cx="38142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8" name="Google Shape;268;p33"/>
          <p:cNvSpPr>
            <a:spLocks noGrp="1"/>
          </p:cNvSpPr>
          <p:nvPr>
            <p:ph type="pic" idx="6"/>
          </p:nvPr>
        </p:nvSpPr>
        <p:spPr>
          <a:xfrm>
            <a:off x="4645152" y="3060985"/>
            <a:ext cx="38142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28697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Grid Text Subtitle">
  <p:cSld name="Four Grid Text Subtitl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>
            <a:spLocks noGrp="1"/>
          </p:cNvSpPr>
          <p:nvPr>
            <p:ph type="pic" idx="2"/>
          </p:nvPr>
        </p:nvSpPr>
        <p:spPr>
          <a:xfrm>
            <a:off x="686944" y="1397000"/>
            <a:ext cx="38142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2" name="Google Shape;272;p34"/>
          <p:cNvSpPr>
            <a:spLocks noGrp="1"/>
          </p:cNvSpPr>
          <p:nvPr>
            <p:ph type="pic" idx="3"/>
          </p:nvPr>
        </p:nvSpPr>
        <p:spPr>
          <a:xfrm>
            <a:off x="4645152" y="1397000"/>
            <a:ext cx="38142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685800" y="4704405"/>
            <a:ext cx="381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4"/>
          </p:nvPr>
        </p:nvSpPr>
        <p:spPr>
          <a:xfrm>
            <a:off x="4645152" y="4704405"/>
            <a:ext cx="3813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34"/>
          <p:cNvSpPr>
            <a:spLocks noGrp="1"/>
          </p:cNvSpPr>
          <p:nvPr>
            <p:ph type="pic" idx="5"/>
          </p:nvPr>
        </p:nvSpPr>
        <p:spPr>
          <a:xfrm>
            <a:off x="686944" y="3060985"/>
            <a:ext cx="38142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6" name="Google Shape;276;p34"/>
          <p:cNvSpPr>
            <a:spLocks noGrp="1"/>
          </p:cNvSpPr>
          <p:nvPr>
            <p:ph type="pic" idx="6"/>
          </p:nvPr>
        </p:nvSpPr>
        <p:spPr>
          <a:xfrm>
            <a:off x="4645152" y="3060985"/>
            <a:ext cx="3814200" cy="14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7" name="Google Shape;277;p34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76676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ar">
  <p:cSld name="Four Bar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5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18288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1" name="Google Shape;281;p35"/>
          <p:cNvSpPr>
            <a:spLocks noGrp="1"/>
          </p:cNvSpPr>
          <p:nvPr>
            <p:ph type="pic" idx="3"/>
          </p:nvPr>
        </p:nvSpPr>
        <p:spPr>
          <a:xfrm>
            <a:off x="2667000" y="1396999"/>
            <a:ext cx="18288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2" name="Google Shape;282;p35"/>
          <p:cNvSpPr>
            <a:spLocks noGrp="1"/>
          </p:cNvSpPr>
          <p:nvPr>
            <p:ph type="pic" idx="4"/>
          </p:nvPr>
        </p:nvSpPr>
        <p:spPr>
          <a:xfrm>
            <a:off x="4648200" y="1396999"/>
            <a:ext cx="18288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3" name="Google Shape;283;p35"/>
          <p:cNvSpPr>
            <a:spLocks noGrp="1"/>
          </p:cNvSpPr>
          <p:nvPr>
            <p:ph type="pic" idx="5"/>
          </p:nvPr>
        </p:nvSpPr>
        <p:spPr>
          <a:xfrm>
            <a:off x="6629400" y="1396999"/>
            <a:ext cx="18288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4" name="Google Shape;284;p35"/>
          <p:cNvSpPr txBox="1">
            <a:spLocks noGrp="1"/>
          </p:cNvSpPr>
          <p:nvPr>
            <p:ph type="body" idx="1"/>
          </p:nvPr>
        </p:nvSpPr>
        <p:spPr>
          <a:xfrm>
            <a:off x="685800" y="5255363"/>
            <a:ext cx="18312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6"/>
          </p:nvPr>
        </p:nvSpPr>
        <p:spPr>
          <a:xfrm>
            <a:off x="2666238" y="5255363"/>
            <a:ext cx="1831200" cy="407794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7"/>
          </p:nvPr>
        </p:nvSpPr>
        <p:spPr>
          <a:xfrm>
            <a:off x="4646676" y="5255363"/>
            <a:ext cx="1831200" cy="40779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body" idx="8"/>
          </p:nvPr>
        </p:nvSpPr>
        <p:spPr>
          <a:xfrm>
            <a:off x="6627114" y="5255363"/>
            <a:ext cx="18312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7716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ar Subtitle">
  <p:cSld name="Four Bar Subtitle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6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18288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1" name="Google Shape;291;p36"/>
          <p:cNvSpPr>
            <a:spLocks noGrp="1"/>
          </p:cNvSpPr>
          <p:nvPr>
            <p:ph type="pic" idx="3"/>
          </p:nvPr>
        </p:nvSpPr>
        <p:spPr>
          <a:xfrm>
            <a:off x="2667000" y="1396999"/>
            <a:ext cx="18288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2" name="Google Shape;292;p36"/>
          <p:cNvSpPr>
            <a:spLocks noGrp="1"/>
          </p:cNvSpPr>
          <p:nvPr>
            <p:ph type="pic" idx="4"/>
          </p:nvPr>
        </p:nvSpPr>
        <p:spPr>
          <a:xfrm>
            <a:off x="4648200" y="1396999"/>
            <a:ext cx="18288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3" name="Google Shape;293;p36"/>
          <p:cNvSpPr>
            <a:spLocks noGrp="1"/>
          </p:cNvSpPr>
          <p:nvPr>
            <p:ph type="pic" idx="5"/>
          </p:nvPr>
        </p:nvSpPr>
        <p:spPr>
          <a:xfrm>
            <a:off x="6629400" y="1396999"/>
            <a:ext cx="18288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685800" y="5255363"/>
            <a:ext cx="18312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body" idx="6"/>
          </p:nvPr>
        </p:nvSpPr>
        <p:spPr>
          <a:xfrm>
            <a:off x="2666238" y="5255363"/>
            <a:ext cx="1831200" cy="407794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7"/>
          </p:nvPr>
        </p:nvSpPr>
        <p:spPr>
          <a:xfrm>
            <a:off x="4646676" y="5255363"/>
            <a:ext cx="1831200" cy="40779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8"/>
          </p:nvPr>
        </p:nvSpPr>
        <p:spPr>
          <a:xfrm>
            <a:off x="6627114" y="5255363"/>
            <a:ext cx="18312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36"/>
          <p:cNvSpPr txBox="1">
            <a:spLocks noGrp="1"/>
          </p:cNvSpPr>
          <p:nvPr>
            <p:ph type="body" idx="9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4767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ar">
  <p:cSld name="Three Bar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7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24963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2" name="Google Shape;302;p37"/>
          <p:cNvSpPr>
            <a:spLocks noGrp="1"/>
          </p:cNvSpPr>
          <p:nvPr>
            <p:ph type="pic" idx="3"/>
          </p:nvPr>
        </p:nvSpPr>
        <p:spPr>
          <a:xfrm>
            <a:off x="3323844" y="1396999"/>
            <a:ext cx="24963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3" name="Google Shape;303;p37"/>
          <p:cNvSpPr>
            <a:spLocks noGrp="1"/>
          </p:cNvSpPr>
          <p:nvPr>
            <p:ph type="pic" idx="4"/>
          </p:nvPr>
        </p:nvSpPr>
        <p:spPr>
          <a:xfrm>
            <a:off x="5961888" y="1396999"/>
            <a:ext cx="24963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4" name="Google Shape;304;p37"/>
          <p:cNvSpPr txBox="1">
            <a:spLocks noGrp="1"/>
          </p:cNvSpPr>
          <p:nvPr>
            <p:ph type="body" idx="1"/>
          </p:nvPr>
        </p:nvSpPr>
        <p:spPr>
          <a:xfrm>
            <a:off x="685800" y="5255363"/>
            <a:ext cx="24963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37"/>
          <p:cNvSpPr txBox="1">
            <a:spLocks noGrp="1"/>
          </p:cNvSpPr>
          <p:nvPr>
            <p:ph type="body" idx="5"/>
          </p:nvPr>
        </p:nvSpPr>
        <p:spPr>
          <a:xfrm>
            <a:off x="3323844" y="5255363"/>
            <a:ext cx="24963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6"/>
          </p:nvPr>
        </p:nvSpPr>
        <p:spPr>
          <a:xfrm>
            <a:off x="5961888" y="5255363"/>
            <a:ext cx="24963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0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2A600F5C-2392-4D29-AC93-3974B7E074F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61071"/>
      </p:ext>
    </p:extLst>
  </p:cSld>
  <p:clrMapOvr>
    <a:masterClrMapping/>
  </p:clrMapOvr>
  <p:transition spd="slow">
    <p:push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ar Subtitle">
  <p:cSld name="Three Bar Subtitle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8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24963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0" name="Google Shape;310;p38"/>
          <p:cNvSpPr>
            <a:spLocks noGrp="1"/>
          </p:cNvSpPr>
          <p:nvPr>
            <p:ph type="pic" idx="3"/>
          </p:nvPr>
        </p:nvSpPr>
        <p:spPr>
          <a:xfrm>
            <a:off x="3323844" y="1396999"/>
            <a:ext cx="24963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1" name="Google Shape;311;p38"/>
          <p:cNvSpPr>
            <a:spLocks noGrp="1"/>
          </p:cNvSpPr>
          <p:nvPr>
            <p:ph type="pic" idx="4"/>
          </p:nvPr>
        </p:nvSpPr>
        <p:spPr>
          <a:xfrm>
            <a:off x="5961888" y="1396999"/>
            <a:ext cx="24963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2" name="Google Shape;312;p38"/>
          <p:cNvSpPr txBox="1">
            <a:spLocks noGrp="1"/>
          </p:cNvSpPr>
          <p:nvPr>
            <p:ph type="body" idx="1"/>
          </p:nvPr>
        </p:nvSpPr>
        <p:spPr>
          <a:xfrm>
            <a:off x="685800" y="5255363"/>
            <a:ext cx="24963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5"/>
          </p:nvPr>
        </p:nvSpPr>
        <p:spPr>
          <a:xfrm>
            <a:off x="3323844" y="5255363"/>
            <a:ext cx="24963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6"/>
          </p:nvPr>
        </p:nvSpPr>
        <p:spPr>
          <a:xfrm>
            <a:off x="5961888" y="5255363"/>
            <a:ext cx="24963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32937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ar Subtitle">
  <p:cSld name="2 Bar Subtitle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39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38142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9" name="Google Shape;319;p39"/>
          <p:cNvSpPr>
            <a:spLocks noGrp="1"/>
          </p:cNvSpPr>
          <p:nvPr>
            <p:ph type="pic" idx="3"/>
          </p:nvPr>
        </p:nvSpPr>
        <p:spPr>
          <a:xfrm>
            <a:off x="4644008" y="1396999"/>
            <a:ext cx="38142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0" name="Google Shape;320;p39"/>
          <p:cNvSpPr txBox="1">
            <a:spLocks noGrp="1"/>
          </p:cNvSpPr>
          <p:nvPr>
            <p:ph type="body" idx="1"/>
          </p:nvPr>
        </p:nvSpPr>
        <p:spPr>
          <a:xfrm>
            <a:off x="685800" y="5255139"/>
            <a:ext cx="38130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4"/>
          </p:nvPr>
        </p:nvSpPr>
        <p:spPr>
          <a:xfrm>
            <a:off x="4645152" y="5255139"/>
            <a:ext cx="38130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body" idx="5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17464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ar">
  <p:cSld name="Two Ba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0"/>
          <p:cNvSpPr>
            <a:spLocks noGrp="1"/>
          </p:cNvSpPr>
          <p:nvPr>
            <p:ph type="pic" idx="2"/>
          </p:nvPr>
        </p:nvSpPr>
        <p:spPr>
          <a:xfrm>
            <a:off x="685800" y="1396999"/>
            <a:ext cx="38142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6" name="Google Shape;326;p40"/>
          <p:cNvSpPr>
            <a:spLocks noGrp="1"/>
          </p:cNvSpPr>
          <p:nvPr>
            <p:ph type="pic" idx="3"/>
          </p:nvPr>
        </p:nvSpPr>
        <p:spPr>
          <a:xfrm>
            <a:off x="4644008" y="1396999"/>
            <a:ext cx="3814200" cy="42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685800" y="5255139"/>
            <a:ext cx="38130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body" idx="4"/>
          </p:nvPr>
        </p:nvSpPr>
        <p:spPr>
          <a:xfrm>
            <a:off x="4645152" y="5255139"/>
            <a:ext cx="38130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55952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Bar Text">
  <p:cSld name="4 Bar Tex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1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2" name="Google Shape;332;p41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3" name="Google Shape;333;p41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4" name="Google Shape;334;p41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5" name="Google Shape;335;p41"/>
          <p:cNvSpPr txBox="1">
            <a:spLocks noGrp="1"/>
          </p:cNvSpPr>
          <p:nvPr>
            <p:ph type="body" idx="1"/>
          </p:nvPr>
        </p:nvSpPr>
        <p:spPr>
          <a:xfrm>
            <a:off x="685800" y="3633323"/>
            <a:ext cx="18312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body" idx="6"/>
          </p:nvPr>
        </p:nvSpPr>
        <p:spPr>
          <a:xfrm>
            <a:off x="2666238" y="3633323"/>
            <a:ext cx="1831200" cy="407794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body" idx="7"/>
          </p:nvPr>
        </p:nvSpPr>
        <p:spPr>
          <a:xfrm>
            <a:off x="4646676" y="3633323"/>
            <a:ext cx="1831200" cy="40779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body" idx="8"/>
          </p:nvPr>
        </p:nvSpPr>
        <p:spPr>
          <a:xfrm>
            <a:off x="6627114" y="3633323"/>
            <a:ext cx="18312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body" idx="9"/>
          </p:nvPr>
        </p:nvSpPr>
        <p:spPr>
          <a:xfrm>
            <a:off x="685800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body" idx="13"/>
          </p:nvPr>
        </p:nvSpPr>
        <p:spPr>
          <a:xfrm>
            <a:off x="2666238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4"/>
          </p:nvPr>
        </p:nvSpPr>
        <p:spPr>
          <a:xfrm>
            <a:off x="4646676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15"/>
          </p:nvPr>
        </p:nvSpPr>
        <p:spPr>
          <a:xfrm>
            <a:off x="6627114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2702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Bar Text Subtitle">
  <p:cSld name="4 Bar Text Subtitle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2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6" name="Google Shape;346;p42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7" name="Google Shape;347;p42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8" name="Google Shape;348;p42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9" name="Google Shape;349;p42"/>
          <p:cNvSpPr txBox="1">
            <a:spLocks noGrp="1"/>
          </p:cNvSpPr>
          <p:nvPr>
            <p:ph type="body" idx="1"/>
          </p:nvPr>
        </p:nvSpPr>
        <p:spPr>
          <a:xfrm>
            <a:off x="685800" y="3633323"/>
            <a:ext cx="18312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body" idx="6"/>
          </p:nvPr>
        </p:nvSpPr>
        <p:spPr>
          <a:xfrm>
            <a:off x="2666238" y="3633323"/>
            <a:ext cx="1831200" cy="407794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type="body" idx="7"/>
          </p:nvPr>
        </p:nvSpPr>
        <p:spPr>
          <a:xfrm>
            <a:off x="4646676" y="3633323"/>
            <a:ext cx="1831200" cy="40779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body" idx="8"/>
          </p:nvPr>
        </p:nvSpPr>
        <p:spPr>
          <a:xfrm>
            <a:off x="6627114" y="3633323"/>
            <a:ext cx="18312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9"/>
          </p:nvPr>
        </p:nvSpPr>
        <p:spPr>
          <a:xfrm>
            <a:off x="685800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13"/>
          </p:nvPr>
        </p:nvSpPr>
        <p:spPr>
          <a:xfrm>
            <a:off x="2666238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body" idx="14"/>
          </p:nvPr>
        </p:nvSpPr>
        <p:spPr>
          <a:xfrm>
            <a:off x="4646676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body" idx="15"/>
          </p:nvPr>
        </p:nvSpPr>
        <p:spPr>
          <a:xfrm>
            <a:off x="6627114" y="4212305"/>
            <a:ext cx="18312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42"/>
          <p:cNvSpPr txBox="1">
            <a:spLocks noGrp="1"/>
          </p:cNvSpPr>
          <p:nvPr>
            <p:ph type="body" idx="16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2633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ar Text Subtitle">
  <p:cSld name="Three Bar Text Subtitle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3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1" name="Google Shape;361;p43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2" name="Google Shape;362;p43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3" name="Google Shape;363;p43"/>
          <p:cNvSpPr txBox="1">
            <a:spLocks noGrp="1"/>
          </p:cNvSpPr>
          <p:nvPr>
            <p:ph type="body" idx="1"/>
          </p:nvPr>
        </p:nvSpPr>
        <p:spPr>
          <a:xfrm>
            <a:off x="685800" y="3633323"/>
            <a:ext cx="24963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p43"/>
          <p:cNvSpPr txBox="1">
            <a:spLocks noGrp="1"/>
          </p:cNvSpPr>
          <p:nvPr>
            <p:ph type="body" idx="5"/>
          </p:nvPr>
        </p:nvSpPr>
        <p:spPr>
          <a:xfrm>
            <a:off x="3323844" y="3633323"/>
            <a:ext cx="24963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body" idx="6"/>
          </p:nvPr>
        </p:nvSpPr>
        <p:spPr>
          <a:xfrm>
            <a:off x="5961888" y="3633323"/>
            <a:ext cx="24963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43"/>
          <p:cNvSpPr txBox="1">
            <a:spLocks noGrp="1"/>
          </p:cNvSpPr>
          <p:nvPr>
            <p:ph type="body" idx="7"/>
          </p:nvPr>
        </p:nvSpPr>
        <p:spPr>
          <a:xfrm>
            <a:off x="685800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43"/>
          <p:cNvSpPr txBox="1">
            <a:spLocks noGrp="1"/>
          </p:cNvSpPr>
          <p:nvPr>
            <p:ph type="body" idx="8"/>
          </p:nvPr>
        </p:nvSpPr>
        <p:spPr>
          <a:xfrm>
            <a:off x="3323844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body" idx="9"/>
          </p:nvPr>
        </p:nvSpPr>
        <p:spPr>
          <a:xfrm>
            <a:off x="5961888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body" idx="13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8269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ar Text">
  <p:cSld name="Three Bar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4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24963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3" name="Google Shape;373;p44"/>
          <p:cNvSpPr>
            <a:spLocks noGrp="1"/>
          </p:cNvSpPr>
          <p:nvPr>
            <p:ph type="pic" idx="3"/>
          </p:nvPr>
        </p:nvSpPr>
        <p:spPr>
          <a:xfrm>
            <a:off x="3323844" y="1397000"/>
            <a:ext cx="24963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4" name="Google Shape;374;p44"/>
          <p:cNvSpPr>
            <a:spLocks noGrp="1"/>
          </p:cNvSpPr>
          <p:nvPr>
            <p:ph type="pic" idx="4"/>
          </p:nvPr>
        </p:nvSpPr>
        <p:spPr>
          <a:xfrm>
            <a:off x="5961888" y="1397000"/>
            <a:ext cx="24963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685800" y="3633323"/>
            <a:ext cx="24963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body" idx="5"/>
          </p:nvPr>
        </p:nvSpPr>
        <p:spPr>
          <a:xfrm>
            <a:off x="3323844" y="3633323"/>
            <a:ext cx="24963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body" idx="6"/>
          </p:nvPr>
        </p:nvSpPr>
        <p:spPr>
          <a:xfrm>
            <a:off x="5961888" y="3633323"/>
            <a:ext cx="2496300" cy="407794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body" idx="7"/>
          </p:nvPr>
        </p:nvSpPr>
        <p:spPr>
          <a:xfrm>
            <a:off x="685800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body" idx="8"/>
          </p:nvPr>
        </p:nvSpPr>
        <p:spPr>
          <a:xfrm>
            <a:off x="3323844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9"/>
          </p:nvPr>
        </p:nvSpPr>
        <p:spPr>
          <a:xfrm>
            <a:off x="5961888" y="4212305"/>
            <a:ext cx="24963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6850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ar Text">
  <p:cSld name="Two Bar 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5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38142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4" name="Google Shape;384;p45"/>
          <p:cNvSpPr>
            <a:spLocks noGrp="1"/>
          </p:cNvSpPr>
          <p:nvPr>
            <p:ph type="pic" idx="3"/>
          </p:nvPr>
        </p:nvSpPr>
        <p:spPr>
          <a:xfrm>
            <a:off x="4644008" y="1397000"/>
            <a:ext cx="38142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5" name="Google Shape;385;p45"/>
          <p:cNvSpPr txBox="1">
            <a:spLocks noGrp="1"/>
          </p:cNvSpPr>
          <p:nvPr>
            <p:ph type="body" idx="1"/>
          </p:nvPr>
        </p:nvSpPr>
        <p:spPr>
          <a:xfrm>
            <a:off x="685800" y="3633099"/>
            <a:ext cx="38130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body" idx="4"/>
          </p:nvPr>
        </p:nvSpPr>
        <p:spPr>
          <a:xfrm>
            <a:off x="4645152" y="3633099"/>
            <a:ext cx="38130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5"/>
          </p:nvPr>
        </p:nvSpPr>
        <p:spPr>
          <a:xfrm>
            <a:off x="685800" y="4212305"/>
            <a:ext cx="3813000" cy="1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body" idx="6"/>
          </p:nvPr>
        </p:nvSpPr>
        <p:spPr>
          <a:xfrm>
            <a:off x="4645152" y="4212305"/>
            <a:ext cx="3813000" cy="1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39442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ar Text Subtitle">
  <p:cSld name="Two Bar Text Subtitle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46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38142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2" name="Google Shape;392;p46"/>
          <p:cNvSpPr>
            <a:spLocks noGrp="1"/>
          </p:cNvSpPr>
          <p:nvPr>
            <p:ph type="pic" idx="3"/>
          </p:nvPr>
        </p:nvSpPr>
        <p:spPr>
          <a:xfrm>
            <a:off x="4644008" y="1397000"/>
            <a:ext cx="3814200" cy="26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3" name="Google Shape;393;p46"/>
          <p:cNvSpPr txBox="1">
            <a:spLocks noGrp="1"/>
          </p:cNvSpPr>
          <p:nvPr>
            <p:ph type="body" idx="1"/>
          </p:nvPr>
        </p:nvSpPr>
        <p:spPr>
          <a:xfrm>
            <a:off x="685800" y="3633099"/>
            <a:ext cx="3813000" cy="40779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p46"/>
          <p:cNvSpPr txBox="1">
            <a:spLocks noGrp="1"/>
          </p:cNvSpPr>
          <p:nvPr>
            <p:ph type="body" idx="4"/>
          </p:nvPr>
        </p:nvSpPr>
        <p:spPr>
          <a:xfrm>
            <a:off x="4645152" y="3633099"/>
            <a:ext cx="3813000" cy="40779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137150" tIns="68575" rIns="137150" bIns="68575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rgbClr val="FFFFFF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>
                <a:solidFill>
                  <a:srgbClr val="FFFFFF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5" name="Google Shape;395;p46"/>
          <p:cNvSpPr txBox="1">
            <a:spLocks noGrp="1"/>
          </p:cNvSpPr>
          <p:nvPr>
            <p:ph type="body" idx="5"/>
          </p:nvPr>
        </p:nvSpPr>
        <p:spPr>
          <a:xfrm>
            <a:off x="685800" y="4212305"/>
            <a:ext cx="3813000" cy="1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body" idx="6"/>
          </p:nvPr>
        </p:nvSpPr>
        <p:spPr>
          <a:xfrm>
            <a:off x="4645152" y="4212305"/>
            <a:ext cx="3813000" cy="1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46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719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team">
  <p:cSld name="12 team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7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01" name="Google Shape;401;p47"/>
          <p:cNvSpPr txBox="1">
            <a:spLocks noGrp="1"/>
          </p:cNvSpPr>
          <p:nvPr>
            <p:ph type="body" idx="1"/>
          </p:nvPr>
        </p:nvSpPr>
        <p:spPr>
          <a:xfrm>
            <a:off x="1228437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47"/>
          <p:cNvSpPr>
            <a:spLocks noGrp="1"/>
          </p:cNvSpPr>
          <p:nvPr>
            <p:ph type="pic" idx="3"/>
          </p:nvPr>
        </p:nvSpPr>
        <p:spPr>
          <a:xfrm>
            <a:off x="2612783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03" name="Google Shape;403;p47"/>
          <p:cNvSpPr txBox="1">
            <a:spLocks noGrp="1"/>
          </p:cNvSpPr>
          <p:nvPr>
            <p:ph type="body" idx="4"/>
          </p:nvPr>
        </p:nvSpPr>
        <p:spPr>
          <a:xfrm>
            <a:off x="3409679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47"/>
          <p:cNvSpPr>
            <a:spLocks noGrp="1"/>
          </p:cNvSpPr>
          <p:nvPr>
            <p:ph type="pic" idx="5"/>
          </p:nvPr>
        </p:nvSpPr>
        <p:spPr>
          <a:xfrm>
            <a:off x="4794025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05" name="Google Shape;405;p47"/>
          <p:cNvSpPr txBox="1">
            <a:spLocks noGrp="1"/>
          </p:cNvSpPr>
          <p:nvPr>
            <p:ph type="body" idx="6"/>
          </p:nvPr>
        </p:nvSpPr>
        <p:spPr>
          <a:xfrm>
            <a:off x="5590921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47"/>
          <p:cNvSpPr>
            <a:spLocks noGrp="1"/>
          </p:cNvSpPr>
          <p:nvPr>
            <p:ph type="pic" idx="7"/>
          </p:nvPr>
        </p:nvSpPr>
        <p:spPr>
          <a:xfrm>
            <a:off x="6975267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407" name="Google Shape;407;p47"/>
          <p:cNvSpPr txBox="1">
            <a:spLocks noGrp="1"/>
          </p:cNvSpPr>
          <p:nvPr>
            <p:ph type="body" idx="8"/>
          </p:nvPr>
        </p:nvSpPr>
        <p:spPr>
          <a:xfrm>
            <a:off x="7772164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8" name="Google Shape;408;p47"/>
          <p:cNvSpPr>
            <a:spLocks noGrp="1"/>
          </p:cNvSpPr>
          <p:nvPr>
            <p:ph type="pic" idx="9"/>
          </p:nvPr>
        </p:nvSpPr>
        <p:spPr>
          <a:xfrm>
            <a:off x="431540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09" name="Google Shape;409;p47"/>
          <p:cNvSpPr txBox="1">
            <a:spLocks noGrp="1"/>
          </p:cNvSpPr>
          <p:nvPr>
            <p:ph type="body" idx="13"/>
          </p:nvPr>
        </p:nvSpPr>
        <p:spPr>
          <a:xfrm>
            <a:off x="1228437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47"/>
          <p:cNvSpPr>
            <a:spLocks noGrp="1"/>
          </p:cNvSpPr>
          <p:nvPr>
            <p:ph type="pic" idx="14"/>
          </p:nvPr>
        </p:nvSpPr>
        <p:spPr>
          <a:xfrm>
            <a:off x="2612783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11" name="Google Shape;411;p47"/>
          <p:cNvSpPr txBox="1">
            <a:spLocks noGrp="1"/>
          </p:cNvSpPr>
          <p:nvPr>
            <p:ph type="body" idx="15"/>
          </p:nvPr>
        </p:nvSpPr>
        <p:spPr>
          <a:xfrm>
            <a:off x="3409679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47"/>
          <p:cNvSpPr>
            <a:spLocks noGrp="1"/>
          </p:cNvSpPr>
          <p:nvPr>
            <p:ph type="pic" idx="16"/>
          </p:nvPr>
        </p:nvSpPr>
        <p:spPr>
          <a:xfrm>
            <a:off x="4794025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13" name="Google Shape;413;p47"/>
          <p:cNvSpPr txBox="1">
            <a:spLocks noGrp="1"/>
          </p:cNvSpPr>
          <p:nvPr>
            <p:ph type="body" idx="17"/>
          </p:nvPr>
        </p:nvSpPr>
        <p:spPr>
          <a:xfrm>
            <a:off x="5590921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47"/>
          <p:cNvSpPr>
            <a:spLocks noGrp="1"/>
          </p:cNvSpPr>
          <p:nvPr>
            <p:ph type="pic" idx="18"/>
          </p:nvPr>
        </p:nvSpPr>
        <p:spPr>
          <a:xfrm>
            <a:off x="6975267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415" name="Google Shape;415;p47"/>
          <p:cNvSpPr txBox="1">
            <a:spLocks noGrp="1"/>
          </p:cNvSpPr>
          <p:nvPr>
            <p:ph type="body" idx="19"/>
          </p:nvPr>
        </p:nvSpPr>
        <p:spPr>
          <a:xfrm>
            <a:off x="7772164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47"/>
          <p:cNvSpPr>
            <a:spLocks noGrp="1"/>
          </p:cNvSpPr>
          <p:nvPr>
            <p:ph type="pic" idx="20"/>
          </p:nvPr>
        </p:nvSpPr>
        <p:spPr>
          <a:xfrm>
            <a:off x="431540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17" name="Google Shape;417;p47"/>
          <p:cNvSpPr txBox="1">
            <a:spLocks noGrp="1"/>
          </p:cNvSpPr>
          <p:nvPr>
            <p:ph type="body" idx="21"/>
          </p:nvPr>
        </p:nvSpPr>
        <p:spPr>
          <a:xfrm>
            <a:off x="1228437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47"/>
          <p:cNvSpPr>
            <a:spLocks noGrp="1"/>
          </p:cNvSpPr>
          <p:nvPr>
            <p:ph type="pic" idx="22"/>
          </p:nvPr>
        </p:nvSpPr>
        <p:spPr>
          <a:xfrm>
            <a:off x="2612783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19" name="Google Shape;419;p47"/>
          <p:cNvSpPr txBox="1">
            <a:spLocks noGrp="1"/>
          </p:cNvSpPr>
          <p:nvPr>
            <p:ph type="body" idx="23"/>
          </p:nvPr>
        </p:nvSpPr>
        <p:spPr>
          <a:xfrm>
            <a:off x="3409679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0" name="Google Shape;420;p47"/>
          <p:cNvSpPr>
            <a:spLocks noGrp="1"/>
          </p:cNvSpPr>
          <p:nvPr>
            <p:ph type="pic" idx="24"/>
          </p:nvPr>
        </p:nvSpPr>
        <p:spPr>
          <a:xfrm>
            <a:off x="4794025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21" name="Google Shape;421;p47"/>
          <p:cNvSpPr txBox="1">
            <a:spLocks noGrp="1"/>
          </p:cNvSpPr>
          <p:nvPr>
            <p:ph type="body" idx="25"/>
          </p:nvPr>
        </p:nvSpPr>
        <p:spPr>
          <a:xfrm>
            <a:off x="5590921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47"/>
          <p:cNvSpPr>
            <a:spLocks noGrp="1"/>
          </p:cNvSpPr>
          <p:nvPr>
            <p:ph type="pic" idx="26"/>
          </p:nvPr>
        </p:nvSpPr>
        <p:spPr>
          <a:xfrm>
            <a:off x="6975267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423" name="Google Shape;423;p47"/>
          <p:cNvSpPr txBox="1">
            <a:spLocks noGrp="1"/>
          </p:cNvSpPr>
          <p:nvPr>
            <p:ph type="body" idx="27"/>
          </p:nvPr>
        </p:nvSpPr>
        <p:spPr>
          <a:xfrm>
            <a:off x="7772164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7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5D8AD-8DE8-4AF6-BE82-5455CE28B772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913"/>
      </p:ext>
    </p:extLst>
  </p:cSld>
  <p:clrMapOvr>
    <a:masterClrMapping/>
  </p:clrMapOvr>
  <p:transition spd="slow">
    <p:push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team subtitle">
  <p:cSld name="12 team subtitle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8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27" name="Google Shape;427;p48"/>
          <p:cNvSpPr txBox="1">
            <a:spLocks noGrp="1"/>
          </p:cNvSpPr>
          <p:nvPr>
            <p:ph type="body" idx="1"/>
          </p:nvPr>
        </p:nvSpPr>
        <p:spPr>
          <a:xfrm>
            <a:off x="1228437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48"/>
          <p:cNvSpPr>
            <a:spLocks noGrp="1"/>
          </p:cNvSpPr>
          <p:nvPr>
            <p:ph type="pic" idx="3"/>
          </p:nvPr>
        </p:nvSpPr>
        <p:spPr>
          <a:xfrm>
            <a:off x="2612783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29" name="Google Shape;429;p48"/>
          <p:cNvSpPr txBox="1">
            <a:spLocks noGrp="1"/>
          </p:cNvSpPr>
          <p:nvPr>
            <p:ph type="body" idx="4"/>
          </p:nvPr>
        </p:nvSpPr>
        <p:spPr>
          <a:xfrm>
            <a:off x="3409679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48"/>
          <p:cNvSpPr>
            <a:spLocks noGrp="1"/>
          </p:cNvSpPr>
          <p:nvPr>
            <p:ph type="pic" idx="5"/>
          </p:nvPr>
        </p:nvSpPr>
        <p:spPr>
          <a:xfrm>
            <a:off x="4794025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31" name="Google Shape;431;p48"/>
          <p:cNvSpPr txBox="1">
            <a:spLocks noGrp="1"/>
          </p:cNvSpPr>
          <p:nvPr>
            <p:ph type="body" idx="6"/>
          </p:nvPr>
        </p:nvSpPr>
        <p:spPr>
          <a:xfrm>
            <a:off x="5590921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48"/>
          <p:cNvSpPr>
            <a:spLocks noGrp="1"/>
          </p:cNvSpPr>
          <p:nvPr>
            <p:ph type="pic" idx="7"/>
          </p:nvPr>
        </p:nvSpPr>
        <p:spPr>
          <a:xfrm>
            <a:off x="6975267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433" name="Google Shape;433;p48"/>
          <p:cNvSpPr txBox="1">
            <a:spLocks noGrp="1"/>
          </p:cNvSpPr>
          <p:nvPr>
            <p:ph type="body" idx="8"/>
          </p:nvPr>
        </p:nvSpPr>
        <p:spPr>
          <a:xfrm>
            <a:off x="7772164" y="1639789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48"/>
          <p:cNvSpPr>
            <a:spLocks noGrp="1"/>
          </p:cNvSpPr>
          <p:nvPr>
            <p:ph type="pic" idx="9"/>
          </p:nvPr>
        </p:nvSpPr>
        <p:spPr>
          <a:xfrm>
            <a:off x="431540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35" name="Google Shape;435;p48"/>
          <p:cNvSpPr txBox="1">
            <a:spLocks noGrp="1"/>
          </p:cNvSpPr>
          <p:nvPr>
            <p:ph type="body" idx="13"/>
          </p:nvPr>
        </p:nvSpPr>
        <p:spPr>
          <a:xfrm>
            <a:off x="1228437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48"/>
          <p:cNvSpPr>
            <a:spLocks noGrp="1"/>
          </p:cNvSpPr>
          <p:nvPr>
            <p:ph type="pic" idx="14"/>
          </p:nvPr>
        </p:nvSpPr>
        <p:spPr>
          <a:xfrm>
            <a:off x="2612783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37" name="Google Shape;437;p48"/>
          <p:cNvSpPr txBox="1">
            <a:spLocks noGrp="1"/>
          </p:cNvSpPr>
          <p:nvPr>
            <p:ph type="body" idx="15"/>
          </p:nvPr>
        </p:nvSpPr>
        <p:spPr>
          <a:xfrm>
            <a:off x="3409679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8" name="Google Shape;438;p48"/>
          <p:cNvSpPr>
            <a:spLocks noGrp="1"/>
          </p:cNvSpPr>
          <p:nvPr>
            <p:ph type="pic" idx="16"/>
          </p:nvPr>
        </p:nvSpPr>
        <p:spPr>
          <a:xfrm>
            <a:off x="4794025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39" name="Google Shape;439;p48"/>
          <p:cNvSpPr txBox="1">
            <a:spLocks noGrp="1"/>
          </p:cNvSpPr>
          <p:nvPr>
            <p:ph type="body" idx="17"/>
          </p:nvPr>
        </p:nvSpPr>
        <p:spPr>
          <a:xfrm>
            <a:off x="5590921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0" name="Google Shape;440;p48"/>
          <p:cNvSpPr>
            <a:spLocks noGrp="1"/>
          </p:cNvSpPr>
          <p:nvPr>
            <p:ph type="pic" idx="18"/>
          </p:nvPr>
        </p:nvSpPr>
        <p:spPr>
          <a:xfrm>
            <a:off x="6975267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441" name="Google Shape;441;p48"/>
          <p:cNvSpPr txBox="1">
            <a:spLocks noGrp="1"/>
          </p:cNvSpPr>
          <p:nvPr>
            <p:ph type="body" idx="19"/>
          </p:nvPr>
        </p:nvSpPr>
        <p:spPr>
          <a:xfrm>
            <a:off x="7772164" y="3153547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2" name="Google Shape;442;p48"/>
          <p:cNvSpPr>
            <a:spLocks noGrp="1"/>
          </p:cNvSpPr>
          <p:nvPr>
            <p:ph type="pic" idx="20"/>
          </p:nvPr>
        </p:nvSpPr>
        <p:spPr>
          <a:xfrm>
            <a:off x="431540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43" name="Google Shape;443;p48"/>
          <p:cNvSpPr txBox="1">
            <a:spLocks noGrp="1"/>
          </p:cNvSpPr>
          <p:nvPr>
            <p:ph type="body" idx="21"/>
          </p:nvPr>
        </p:nvSpPr>
        <p:spPr>
          <a:xfrm>
            <a:off x="1228437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48"/>
          <p:cNvSpPr>
            <a:spLocks noGrp="1"/>
          </p:cNvSpPr>
          <p:nvPr>
            <p:ph type="pic" idx="22"/>
          </p:nvPr>
        </p:nvSpPr>
        <p:spPr>
          <a:xfrm>
            <a:off x="2612783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45" name="Google Shape;445;p48"/>
          <p:cNvSpPr txBox="1">
            <a:spLocks noGrp="1"/>
          </p:cNvSpPr>
          <p:nvPr>
            <p:ph type="body" idx="23"/>
          </p:nvPr>
        </p:nvSpPr>
        <p:spPr>
          <a:xfrm>
            <a:off x="3409679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6" name="Google Shape;446;p48"/>
          <p:cNvSpPr>
            <a:spLocks noGrp="1"/>
          </p:cNvSpPr>
          <p:nvPr>
            <p:ph type="pic" idx="24"/>
          </p:nvPr>
        </p:nvSpPr>
        <p:spPr>
          <a:xfrm>
            <a:off x="4794025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47" name="Google Shape;447;p48"/>
          <p:cNvSpPr txBox="1">
            <a:spLocks noGrp="1"/>
          </p:cNvSpPr>
          <p:nvPr>
            <p:ph type="body" idx="25"/>
          </p:nvPr>
        </p:nvSpPr>
        <p:spPr>
          <a:xfrm>
            <a:off x="5590921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48"/>
          <p:cNvSpPr>
            <a:spLocks noGrp="1"/>
          </p:cNvSpPr>
          <p:nvPr>
            <p:ph type="pic" idx="26"/>
          </p:nvPr>
        </p:nvSpPr>
        <p:spPr>
          <a:xfrm>
            <a:off x="6975267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lt2"/>
            </a:outerShdw>
          </a:effectLst>
        </p:spPr>
      </p:sp>
      <p:sp>
        <p:nvSpPr>
          <p:cNvPr id="449" name="Google Shape;449;p48"/>
          <p:cNvSpPr txBox="1">
            <a:spLocks noGrp="1"/>
          </p:cNvSpPr>
          <p:nvPr>
            <p:ph type="body" idx="27"/>
          </p:nvPr>
        </p:nvSpPr>
        <p:spPr>
          <a:xfrm>
            <a:off x="7772164" y="4667304"/>
            <a:ext cx="10344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48"/>
          <p:cNvSpPr txBox="1">
            <a:spLocks noGrp="1"/>
          </p:cNvSpPr>
          <p:nvPr>
            <p:ph type="body" idx="28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0628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Team Subtitle">
  <p:cSld name="9 Team Subtitle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49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54" name="Google Shape;454;p49"/>
          <p:cNvSpPr txBox="1">
            <a:spLocks noGrp="1"/>
          </p:cNvSpPr>
          <p:nvPr>
            <p:ph type="body" idx="1"/>
          </p:nvPr>
        </p:nvSpPr>
        <p:spPr>
          <a:xfrm>
            <a:off x="1228437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49"/>
          <p:cNvSpPr>
            <a:spLocks noGrp="1"/>
          </p:cNvSpPr>
          <p:nvPr>
            <p:ph type="pic" idx="3"/>
          </p:nvPr>
        </p:nvSpPr>
        <p:spPr>
          <a:xfrm>
            <a:off x="3270244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56" name="Google Shape;456;p49"/>
          <p:cNvSpPr txBox="1">
            <a:spLocks noGrp="1"/>
          </p:cNvSpPr>
          <p:nvPr>
            <p:ph type="body" idx="4"/>
          </p:nvPr>
        </p:nvSpPr>
        <p:spPr>
          <a:xfrm>
            <a:off x="4069975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49"/>
          <p:cNvSpPr>
            <a:spLocks noGrp="1"/>
          </p:cNvSpPr>
          <p:nvPr>
            <p:ph type="pic" idx="5"/>
          </p:nvPr>
        </p:nvSpPr>
        <p:spPr>
          <a:xfrm>
            <a:off x="6108946" y="1639789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58" name="Google Shape;458;p49"/>
          <p:cNvSpPr txBox="1">
            <a:spLocks noGrp="1"/>
          </p:cNvSpPr>
          <p:nvPr>
            <p:ph type="body" idx="6"/>
          </p:nvPr>
        </p:nvSpPr>
        <p:spPr>
          <a:xfrm>
            <a:off x="6911512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9" name="Google Shape;459;p49"/>
          <p:cNvSpPr>
            <a:spLocks noGrp="1"/>
          </p:cNvSpPr>
          <p:nvPr>
            <p:ph type="pic" idx="7"/>
          </p:nvPr>
        </p:nvSpPr>
        <p:spPr>
          <a:xfrm>
            <a:off x="431540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60" name="Google Shape;460;p49"/>
          <p:cNvSpPr txBox="1">
            <a:spLocks noGrp="1"/>
          </p:cNvSpPr>
          <p:nvPr>
            <p:ph type="body" idx="8"/>
          </p:nvPr>
        </p:nvSpPr>
        <p:spPr>
          <a:xfrm>
            <a:off x="1228437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49"/>
          <p:cNvSpPr>
            <a:spLocks noGrp="1"/>
          </p:cNvSpPr>
          <p:nvPr>
            <p:ph type="pic" idx="9"/>
          </p:nvPr>
        </p:nvSpPr>
        <p:spPr>
          <a:xfrm>
            <a:off x="3270244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62" name="Google Shape;462;p49"/>
          <p:cNvSpPr txBox="1">
            <a:spLocks noGrp="1"/>
          </p:cNvSpPr>
          <p:nvPr>
            <p:ph type="body" idx="13"/>
          </p:nvPr>
        </p:nvSpPr>
        <p:spPr>
          <a:xfrm>
            <a:off x="4069975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49"/>
          <p:cNvSpPr>
            <a:spLocks noGrp="1"/>
          </p:cNvSpPr>
          <p:nvPr>
            <p:ph type="pic" idx="14"/>
          </p:nvPr>
        </p:nvSpPr>
        <p:spPr>
          <a:xfrm>
            <a:off x="6108946" y="3153547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64" name="Google Shape;464;p49"/>
          <p:cNvSpPr txBox="1">
            <a:spLocks noGrp="1"/>
          </p:cNvSpPr>
          <p:nvPr>
            <p:ph type="body" idx="15"/>
          </p:nvPr>
        </p:nvSpPr>
        <p:spPr>
          <a:xfrm>
            <a:off x="6911512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49"/>
          <p:cNvSpPr>
            <a:spLocks noGrp="1"/>
          </p:cNvSpPr>
          <p:nvPr>
            <p:ph type="pic" idx="16"/>
          </p:nvPr>
        </p:nvSpPr>
        <p:spPr>
          <a:xfrm>
            <a:off x="431540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66" name="Google Shape;466;p49"/>
          <p:cNvSpPr txBox="1">
            <a:spLocks noGrp="1"/>
          </p:cNvSpPr>
          <p:nvPr>
            <p:ph type="body" idx="17"/>
          </p:nvPr>
        </p:nvSpPr>
        <p:spPr>
          <a:xfrm>
            <a:off x="1228437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7" name="Google Shape;467;p49"/>
          <p:cNvSpPr>
            <a:spLocks noGrp="1"/>
          </p:cNvSpPr>
          <p:nvPr>
            <p:ph type="pic" idx="18"/>
          </p:nvPr>
        </p:nvSpPr>
        <p:spPr>
          <a:xfrm>
            <a:off x="3270244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68" name="Google Shape;468;p49"/>
          <p:cNvSpPr txBox="1">
            <a:spLocks noGrp="1"/>
          </p:cNvSpPr>
          <p:nvPr>
            <p:ph type="body" idx="19"/>
          </p:nvPr>
        </p:nvSpPr>
        <p:spPr>
          <a:xfrm>
            <a:off x="4069975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49"/>
          <p:cNvSpPr>
            <a:spLocks noGrp="1"/>
          </p:cNvSpPr>
          <p:nvPr>
            <p:ph type="pic" idx="20"/>
          </p:nvPr>
        </p:nvSpPr>
        <p:spPr>
          <a:xfrm>
            <a:off x="6108946" y="4667304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70" name="Google Shape;470;p49"/>
          <p:cNvSpPr txBox="1">
            <a:spLocks noGrp="1"/>
          </p:cNvSpPr>
          <p:nvPr>
            <p:ph type="body" idx="21"/>
          </p:nvPr>
        </p:nvSpPr>
        <p:spPr>
          <a:xfrm>
            <a:off x="6911512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1" name="Google Shape;471;p49"/>
          <p:cNvSpPr txBox="1">
            <a:spLocks noGrp="1"/>
          </p:cNvSpPr>
          <p:nvPr>
            <p:ph type="body" idx="22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7669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Team ">
  <p:cSld name="9 Team 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50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75" name="Google Shape;475;p50"/>
          <p:cNvSpPr txBox="1">
            <a:spLocks noGrp="1"/>
          </p:cNvSpPr>
          <p:nvPr>
            <p:ph type="body" idx="1"/>
          </p:nvPr>
        </p:nvSpPr>
        <p:spPr>
          <a:xfrm>
            <a:off x="1228437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50"/>
          <p:cNvSpPr>
            <a:spLocks noGrp="1"/>
          </p:cNvSpPr>
          <p:nvPr>
            <p:ph type="pic" idx="3"/>
          </p:nvPr>
        </p:nvSpPr>
        <p:spPr>
          <a:xfrm>
            <a:off x="3270244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77" name="Google Shape;477;p50"/>
          <p:cNvSpPr txBox="1">
            <a:spLocks noGrp="1"/>
          </p:cNvSpPr>
          <p:nvPr>
            <p:ph type="body" idx="4"/>
          </p:nvPr>
        </p:nvSpPr>
        <p:spPr>
          <a:xfrm>
            <a:off x="4069975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50"/>
          <p:cNvSpPr>
            <a:spLocks noGrp="1"/>
          </p:cNvSpPr>
          <p:nvPr>
            <p:ph type="pic" idx="5"/>
          </p:nvPr>
        </p:nvSpPr>
        <p:spPr>
          <a:xfrm>
            <a:off x="6108946" y="1639789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79" name="Google Shape;479;p50"/>
          <p:cNvSpPr txBox="1">
            <a:spLocks noGrp="1"/>
          </p:cNvSpPr>
          <p:nvPr>
            <p:ph type="body" idx="6"/>
          </p:nvPr>
        </p:nvSpPr>
        <p:spPr>
          <a:xfrm>
            <a:off x="6911512" y="1639789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50"/>
          <p:cNvSpPr>
            <a:spLocks noGrp="1"/>
          </p:cNvSpPr>
          <p:nvPr>
            <p:ph type="pic" idx="7"/>
          </p:nvPr>
        </p:nvSpPr>
        <p:spPr>
          <a:xfrm>
            <a:off x="431540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81" name="Google Shape;481;p50"/>
          <p:cNvSpPr txBox="1">
            <a:spLocks noGrp="1"/>
          </p:cNvSpPr>
          <p:nvPr>
            <p:ph type="body" idx="8"/>
          </p:nvPr>
        </p:nvSpPr>
        <p:spPr>
          <a:xfrm>
            <a:off x="1228437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2" name="Google Shape;482;p50"/>
          <p:cNvSpPr>
            <a:spLocks noGrp="1"/>
          </p:cNvSpPr>
          <p:nvPr>
            <p:ph type="pic" idx="9"/>
          </p:nvPr>
        </p:nvSpPr>
        <p:spPr>
          <a:xfrm>
            <a:off x="3270244" y="3153548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83" name="Google Shape;483;p50"/>
          <p:cNvSpPr txBox="1">
            <a:spLocks noGrp="1"/>
          </p:cNvSpPr>
          <p:nvPr>
            <p:ph type="body" idx="13"/>
          </p:nvPr>
        </p:nvSpPr>
        <p:spPr>
          <a:xfrm>
            <a:off x="4069975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50"/>
          <p:cNvSpPr>
            <a:spLocks noGrp="1"/>
          </p:cNvSpPr>
          <p:nvPr>
            <p:ph type="pic" idx="14"/>
          </p:nvPr>
        </p:nvSpPr>
        <p:spPr>
          <a:xfrm>
            <a:off x="6108946" y="3153547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85" name="Google Shape;485;p50"/>
          <p:cNvSpPr txBox="1">
            <a:spLocks noGrp="1"/>
          </p:cNvSpPr>
          <p:nvPr>
            <p:ph type="body" idx="15"/>
          </p:nvPr>
        </p:nvSpPr>
        <p:spPr>
          <a:xfrm>
            <a:off x="6911512" y="3153547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p50"/>
          <p:cNvSpPr>
            <a:spLocks noGrp="1"/>
          </p:cNvSpPr>
          <p:nvPr>
            <p:ph type="pic" idx="16"/>
          </p:nvPr>
        </p:nvSpPr>
        <p:spPr>
          <a:xfrm>
            <a:off x="431540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87" name="Google Shape;487;p50"/>
          <p:cNvSpPr txBox="1">
            <a:spLocks noGrp="1"/>
          </p:cNvSpPr>
          <p:nvPr>
            <p:ph type="body" idx="17"/>
          </p:nvPr>
        </p:nvSpPr>
        <p:spPr>
          <a:xfrm>
            <a:off x="1228437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8" name="Google Shape;488;p50"/>
          <p:cNvSpPr>
            <a:spLocks noGrp="1"/>
          </p:cNvSpPr>
          <p:nvPr>
            <p:ph type="pic" idx="18"/>
          </p:nvPr>
        </p:nvSpPr>
        <p:spPr>
          <a:xfrm>
            <a:off x="3270244" y="4667305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89" name="Google Shape;489;p50"/>
          <p:cNvSpPr txBox="1">
            <a:spLocks noGrp="1"/>
          </p:cNvSpPr>
          <p:nvPr>
            <p:ph type="body" idx="19"/>
          </p:nvPr>
        </p:nvSpPr>
        <p:spPr>
          <a:xfrm>
            <a:off x="4069975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0" name="Google Shape;490;p50"/>
          <p:cNvSpPr>
            <a:spLocks noGrp="1"/>
          </p:cNvSpPr>
          <p:nvPr>
            <p:ph type="pic" idx="20"/>
          </p:nvPr>
        </p:nvSpPr>
        <p:spPr>
          <a:xfrm>
            <a:off x="6108946" y="4667304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91" name="Google Shape;491;p50"/>
          <p:cNvSpPr txBox="1">
            <a:spLocks noGrp="1"/>
          </p:cNvSpPr>
          <p:nvPr>
            <p:ph type="body" idx="21"/>
          </p:nvPr>
        </p:nvSpPr>
        <p:spPr>
          <a:xfrm>
            <a:off x="6911512" y="4667304"/>
            <a:ext cx="17358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5380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Team Subtitle">
  <p:cSld name="6 Team Subtitle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51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495" name="Google Shape;495;p51"/>
          <p:cNvSpPr txBox="1">
            <a:spLocks noGrp="1"/>
          </p:cNvSpPr>
          <p:nvPr>
            <p:ph type="body" idx="1"/>
          </p:nvPr>
        </p:nvSpPr>
        <p:spPr>
          <a:xfrm>
            <a:off x="1228437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6" name="Google Shape;496;p51"/>
          <p:cNvSpPr>
            <a:spLocks noGrp="1"/>
          </p:cNvSpPr>
          <p:nvPr>
            <p:ph type="pic" idx="3"/>
          </p:nvPr>
        </p:nvSpPr>
        <p:spPr>
          <a:xfrm>
            <a:off x="3270244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497" name="Google Shape;497;p51"/>
          <p:cNvSpPr txBox="1">
            <a:spLocks noGrp="1"/>
          </p:cNvSpPr>
          <p:nvPr>
            <p:ph type="body" idx="4"/>
          </p:nvPr>
        </p:nvSpPr>
        <p:spPr>
          <a:xfrm>
            <a:off x="4069975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8" name="Google Shape;498;p51"/>
          <p:cNvSpPr>
            <a:spLocks noGrp="1"/>
          </p:cNvSpPr>
          <p:nvPr>
            <p:ph type="pic" idx="5"/>
          </p:nvPr>
        </p:nvSpPr>
        <p:spPr>
          <a:xfrm>
            <a:off x="6108946" y="1639789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499" name="Google Shape;499;p51"/>
          <p:cNvSpPr txBox="1">
            <a:spLocks noGrp="1"/>
          </p:cNvSpPr>
          <p:nvPr>
            <p:ph type="body" idx="6"/>
          </p:nvPr>
        </p:nvSpPr>
        <p:spPr>
          <a:xfrm>
            <a:off x="6911512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0" name="Google Shape;500;p51"/>
          <p:cNvSpPr>
            <a:spLocks noGrp="1"/>
          </p:cNvSpPr>
          <p:nvPr>
            <p:ph type="pic" idx="7"/>
          </p:nvPr>
        </p:nvSpPr>
        <p:spPr>
          <a:xfrm>
            <a:off x="431540" y="3886577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01" name="Google Shape;501;p51"/>
          <p:cNvSpPr txBox="1">
            <a:spLocks noGrp="1"/>
          </p:cNvSpPr>
          <p:nvPr>
            <p:ph type="body" idx="8"/>
          </p:nvPr>
        </p:nvSpPr>
        <p:spPr>
          <a:xfrm>
            <a:off x="1228437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2" name="Google Shape;502;p51"/>
          <p:cNvSpPr>
            <a:spLocks noGrp="1"/>
          </p:cNvSpPr>
          <p:nvPr>
            <p:ph type="pic" idx="9"/>
          </p:nvPr>
        </p:nvSpPr>
        <p:spPr>
          <a:xfrm>
            <a:off x="3270244" y="3886577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03" name="Google Shape;503;p51"/>
          <p:cNvSpPr txBox="1">
            <a:spLocks noGrp="1"/>
          </p:cNvSpPr>
          <p:nvPr>
            <p:ph type="body" idx="13"/>
          </p:nvPr>
        </p:nvSpPr>
        <p:spPr>
          <a:xfrm>
            <a:off x="4069975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4" name="Google Shape;504;p51"/>
          <p:cNvSpPr>
            <a:spLocks noGrp="1"/>
          </p:cNvSpPr>
          <p:nvPr>
            <p:ph type="pic" idx="14"/>
          </p:nvPr>
        </p:nvSpPr>
        <p:spPr>
          <a:xfrm>
            <a:off x="6108946" y="3886576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505" name="Google Shape;505;p51"/>
          <p:cNvSpPr txBox="1">
            <a:spLocks noGrp="1"/>
          </p:cNvSpPr>
          <p:nvPr>
            <p:ph type="body" idx="15"/>
          </p:nvPr>
        </p:nvSpPr>
        <p:spPr>
          <a:xfrm>
            <a:off x="6911512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6" name="Google Shape;506;p51"/>
          <p:cNvSpPr txBox="1">
            <a:spLocks noGrp="1"/>
          </p:cNvSpPr>
          <p:nvPr>
            <p:ph type="body" idx="16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7141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Team ">
  <p:cSld name="6 Team 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52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10" name="Google Shape;510;p52"/>
          <p:cNvSpPr txBox="1">
            <a:spLocks noGrp="1"/>
          </p:cNvSpPr>
          <p:nvPr>
            <p:ph type="body" idx="1"/>
          </p:nvPr>
        </p:nvSpPr>
        <p:spPr>
          <a:xfrm>
            <a:off x="1228437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1" name="Google Shape;511;p52"/>
          <p:cNvSpPr>
            <a:spLocks noGrp="1"/>
          </p:cNvSpPr>
          <p:nvPr>
            <p:ph type="pic" idx="3"/>
          </p:nvPr>
        </p:nvSpPr>
        <p:spPr>
          <a:xfrm>
            <a:off x="3270244" y="1639791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12" name="Google Shape;512;p52"/>
          <p:cNvSpPr txBox="1">
            <a:spLocks noGrp="1"/>
          </p:cNvSpPr>
          <p:nvPr>
            <p:ph type="body" idx="4"/>
          </p:nvPr>
        </p:nvSpPr>
        <p:spPr>
          <a:xfrm>
            <a:off x="4069975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52"/>
          <p:cNvSpPr>
            <a:spLocks noGrp="1"/>
          </p:cNvSpPr>
          <p:nvPr>
            <p:ph type="pic" idx="5"/>
          </p:nvPr>
        </p:nvSpPr>
        <p:spPr>
          <a:xfrm>
            <a:off x="6108946" y="1639789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514" name="Google Shape;514;p52"/>
          <p:cNvSpPr txBox="1">
            <a:spLocks noGrp="1"/>
          </p:cNvSpPr>
          <p:nvPr>
            <p:ph type="body" idx="6"/>
          </p:nvPr>
        </p:nvSpPr>
        <p:spPr>
          <a:xfrm>
            <a:off x="6911512" y="1639788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5" name="Google Shape;515;p52"/>
          <p:cNvSpPr>
            <a:spLocks noGrp="1"/>
          </p:cNvSpPr>
          <p:nvPr>
            <p:ph type="pic" idx="7"/>
          </p:nvPr>
        </p:nvSpPr>
        <p:spPr>
          <a:xfrm>
            <a:off x="431540" y="3886577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16" name="Google Shape;516;p52"/>
          <p:cNvSpPr txBox="1">
            <a:spLocks noGrp="1"/>
          </p:cNvSpPr>
          <p:nvPr>
            <p:ph type="body" idx="8"/>
          </p:nvPr>
        </p:nvSpPr>
        <p:spPr>
          <a:xfrm>
            <a:off x="1228437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52"/>
          <p:cNvSpPr>
            <a:spLocks noGrp="1"/>
          </p:cNvSpPr>
          <p:nvPr>
            <p:ph type="pic" idx="9"/>
          </p:nvPr>
        </p:nvSpPr>
        <p:spPr>
          <a:xfrm>
            <a:off x="3270244" y="3886577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18" name="Google Shape;518;p52"/>
          <p:cNvSpPr txBox="1">
            <a:spLocks noGrp="1"/>
          </p:cNvSpPr>
          <p:nvPr>
            <p:ph type="body" idx="13"/>
          </p:nvPr>
        </p:nvSpPr>
        <p:spPr>
          <a:xfrm>
            <a:off x="4069975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9" name="Google Shape;519;p52"/>
          <p:cNvSpPr>
            <a:spLocks noGrp="1"/>
          </p:cNvSpPr>
          <p:nvPr>
            <p:ph type="pic" idx="14"/>
          </p:nvPr>
        </p:nvSpPr>
        <p:spPr>
          <a:xfrm>
            <a:off x="6108946" y="3886576"/>
            <a:ext cx="685800" cy="91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520" name="Google Shape;520;p52"/>
          <p:cNvSpPr txBox="1">
            <a:spLocks noGrp="1"/>
          </p:cNvSpPr>
          <p:nvPr>
            <p:ph type="body" idx="15"/>
          </p:nvPr>
        </p:nvSpPr>
        <p:spPr>
          <a:xfrm>
            <a:off x="6911512" y="3886575"/>
            <a:ext cx="17358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2584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Subtitle">
  <p:cSld name="4 Team Subtitle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53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1150500" cy="1534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24" name="Google Shape;524;p53"/>
          <p:cNvSpPr txBox="1">
            <a:spLocks noGrp="1"/>
          </p:cNvSpPr>
          <p:nvPr>
            <p:ph type="body" idx="1"/>
          </p:nvPr>
        </p:nvSpPr>
        <p:spPr>
          <a:xfrm>
            <a:off x="1721531" y="1639788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5" name="Google Shape;525;p53"/>
          <p:cNvSpPr>
            <a:spLocks noGrp="1"/>
          </p:cNvSpPr>
          <p:nvPr>
            <p:ph type="pic" idx="3"/>
          </p:nvPr>
        </p:nvSpPr>
        <p:spPr>
          <a:xfrm>
            <a:off x="4709852" y="1639791"/>
            <a:ext cx="1150500" cy="1534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26" name="Google Shape;526;p53"/>
          <p:cNvSpPr txBox="1">
            <a:spLocks noGrp="1"/>
          </p:cNvSpPr>
          <p:nvPr>
            <p:ph type="body" idx="4"/>
          </p:nvPr>
        </p:nvSpPr>
        <p:spPr>
          <a:xfrm>
            <a:off x="6002677" y="1639788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7" name="Google Shape;527;p53"/>
          <p:cNvSpPr>
            <a:spLocks noGrp="1"/>
          </p:cNvSpPr>
          <p:nvPr>
            <p:ph type="pic" idx="5"/>
          </p:nvPr>
        </p:nvSpPr>
        <p:spPr>
          <a:xfrm>
            <a:off x="431540" y="3886577"/>
            <a:ext cx="1150500" cy="1534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28" name="Google Shape;528;p53"/>
          <p:cNvSpPr txBox="1">
            <a:spLocks noGrp="1"/>
          </p:cNvSpPr>
          <p:nvPr>
            <p:ph type="body" idx="6"/>
          </p:nvPr>
        </p:nvSpPr>
        <p:spPr>
          <a:xfrm>
            <a:off x="1721531" y="3886575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53"/>
          <p:cNvSpPr>
            <a:spLocks noGrp="1"/>
          </p:cNvSpPr>
          <p:nvPr>
            <p:ph type="pic" idx="7"/>
          </p:nvPr>
        </p:nvSpPr>
        <p:spPr>
          <a:xfrm>
            <a:off x="4709852" y="3886577"/>
            <a:ext cx="1150500" cy="1534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30" name="Google Shape;530;p53"/>
          <p:cNvSpPr txBox="1">
            <a:spLocks noGrp="1"/>
          </p:cNvSpPr>
          <p:nvPr>
            <p:ph type="body" idx="8"/>
          </p:nvPr>
        </p:nvSpPr>
        <p:spPr>
          <a:xfrm>
            <a:off x="6002677" y="3886575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53"/>
          <p:cNvSpPr txBox="1">
            <a:spLocks noGrp="1"/>
          </p:cNvSpPr>
          <p:nvPr>
            <p:ph type="body" idx="9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90415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Team Subtitle">
  <p:cSld name="1_4 Team Subtitle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54"/>
          <p:cNvSpPr>
            <a:spLocks noGrp="1"/>
          </p:cNvSpPr>
          <p:nvPr>
            <p:ph type="pic" idx="2"/>
          </p:nvPr>
        </p:nvSpPr>
        <p:spPr>
          <a:xfrm>
            <a:off x="431540" y="1639791"/>
            <a:ext cx="1150500" cy="1534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35" name="Google Shape;535;p54"/>
          <p:cNvSpPr txBox="1">
            <a:spLocks noGrp="1"/>
          </p:cNvSpPr>
          <p:nvPr>
            <p:ph type="body" idx="1"/>
          </p:nvPr>
        </p:nvSpPr>
        <p:spPr>
          <a:xfrm>
            <a:off x="1721531" y="1639788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6" name="Google Shape;536;p54"/>
          <p:cNvSpPr>
            <a:spLocks noGrp="1"/>
          </p:cNvSpPr>
          <p:nvPr>
            <p:ph type="pic" idx="3"/>
          </p:nvPr>
        </p:nvSpPr>
        <p:spPr>
          <a:xfrm>
            <a:off x="4709852" y="1639791"/>
            <a:ext cx="1150500" cy="1534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37" name="Google Shape;537;p54"/>
          <p:cNvSpPr txBox="1">
            <a:spLocks noGrp="1"/>
          </p:cNvSpPr>
          <p:nvPr>
            <p:ph type="body" idx="4"/>
          </p:nvPr>
        </p:nvSpPr>
        <p:spPr>
          <a:xfrm>
            <a:off x="6002677" y="1639788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8" name="Google Shape;538;p54"/>
          <p:cNvSpPr>
            <a:spLocks noGrp="1"/>
          </p:cNvSpPr>
          <p:nvPr>
            <p:ph type="pic" idx="5"/>
          </p:nvPr>
        </p:nvSpPr>
        <p:spPr>
          <a:xfrm>
            <a:off x="431540" y="3886577"/>
            <a:ext cx="1150500" cy="1534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39" name="Google Shape;539;p54"/>
          <p:cNvSpPr txBox="1">
            <a:spLocks noGrp="1"/>
          </p:cNvSpPr>
          <p:nvPr>
            <p:ph type="body" idx="6"/>
          </p:nvPr>
        </p:nvSpPr>
        <p:spPr>
          <a:xfrm>
            <a:off x="1721531" y="3886575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0" name="Google Shape;540;p54"/>
          <p:cNvSpPr>
            <a:spLocks noGrp="1"/>
          </p:cNvSpPr>
          <p:nvPr>
            <p:ph type="pic" idx="7"/>
          </p:nvPr>
        </p:nvSpPr>
        <p:spPr>
          <a:xfrm>
            <a:off x="4709852" y="3886577"/>
            <a:ext cx="1150500" cy="1534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41" name="Google Shape;541;p54"/>
          <p:cNvSpPr txBox="1">
            <a:spLocks noGrp="1"/>
          </p:cNvSpPr>
          <p:nvPr>
            <p:ph type="body" idx="8"/>
          </p:nvPr>
        </p:nvSpPr>
        <p:spPr>
          <a:xfrm>
            <a:off x="6002677" y="3886575"/>
            <a:ext cx="2669100" cy="1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900" i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671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Subtitle">
  <p:cSld name="3 Team Subtitle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55"/>
          <p:cNvSpPr>
            <a:spLocks noGrp="1"/>
          </p:cNvSpPr>
          <p:nvPr>
            <p:ph type="pic" idx="2"/>
          </p:nvPr>
        </p:nvSpPr>
        <p:spPr>
          <a:xfrm>
            <a:off x="1173169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45" name="Google Shape;545;p55"/>
          <p:cNvSpPr txBox="1">
            <a:spLocks noGrp="1"/>
          </p:cNvSpPr>
          <p:nvPr>
            <p:ph type="body" idx="1"/>
          </p:nvPr>
        </p:nvSpPr>
        <p:spPr>
          <a:xfrm>
            <a:off x="431540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6" name="Google Shape;546;p55"/>
          <p:cNvSpPr>
            <a:spLocks noGrp="1"/>
          </p:cNvSpPr>
          <p:nvPr>
            <p:ph type="pic" idx="3"/>
          </p:nvPr>
        </p:nvSpPr>
        <p:spPr>
          <a:xfrm>
            <a:off x="4011872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47" name="Google Shape;547;p55"/>
          <p:cNvSpPr txBox="1">
            <a:spLocks noGrp="1"/>
          </p:cNvSpPr>
          <p:nvPr>
            <p:ph type="body" idx="4"/>
          </p:nvPr>
        </p:nvSpPr>
        <p:spPr>
          <a:xfrm>
            <a:off x="3270244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55"/>
          <p:cNvSpPr>
            <a:spLocks noGrp="1"/>
          </p:cNvSpPr>
          <p:nvPr>
            <p:ph type="pic" idx="5"/>
          </p:nvPr>
        </p:nvSpPr>
        <p:spPr>
          <a:xfrm>
            <a:off x="6850575" y="1639789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549" name="Google Shape;549;p55"/>
          <p:cNvSpPr txBox="1">
            <a:spLocks noGrp="1"/>
          </p:cNvSpPr>
          <p:nvPr>
            <p:ph type="body" idx="6"/>
          </p:nvPr>
        </p:nvSpPr>
        <p:spPr>
          <a:xfrm>
            <a:off x="6108946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55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3840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2">
  <p:cSld name="3 Team 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6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56"/>
          <p:cNvSpPr>
            <a:spLocks noGrp="1"/>
          </p:cNvSpPr>
          <p:nvPr>
            <p:ph type="pic" idx="2"/>
          </p:nvPr>
        </p:nvSpPr>
        <p:spPr>
          <a:xfrm>
            <a:off x="1173169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54" name="Google Shape;554;p56"/>
          <p:cNvSpPr txBox="1">
            <a:spLocks noGrp="1"/>
          </p:cNvSpPr>
          <p:nvPr>
            <p:ph type="body" idx="1"/>
          </p:nvPr>
        </p:nvSpPr>
        <p:spPr>
          <a:xfrm>
            <a:off x="431540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5" name="Google Shape;555;p56"/>
          <p:cNvSpPr>
            <a:spLocks noGrp="1"/>
          </p:cNvSpPr>
          <p:nvPr>
            <p:ph type="pic" idx="3"/>
          </p:nvPr>
        </p:nvSpPr>
        <p:spPr>
          <a:xfrm>
            <a:off x="4011872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56" name="Google Shape;556;p56"/>
          <p:cNvSpPr txBox="1">
            <a:spLocks noGrp="1"/>
          </p:cNvSpPr>
          <p:nvPr>
            <p:ph type="body" idx="4"/>
          </p:nvPr>
        </p:nvSpPr>
        <p:spPr>
          <a:xfrm>
            <a:off x="3270244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56"/>
          <p:cNvSpPr>
            <a:spLocks noGrp="1"/>
          </p:cNvSpPr>
          <p:nvPr>
            <p:ph type="pic" idx="5"/>
          </p:nvPr>
        </p:nvSpPr>
        <p:spPr>
          <a:xfrm>
            <a:off x="6850575" y="1639789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558" name="Google Shape;558;p56"/>
          <p:cNvSpPr txBox="1">
            <a:spLocks noGrp="1"/>
          </p:cNvSpPr>
          <p:nvPr>
            <p:ph type="body" idx="6"/>
          </p:nvPr>
        </p:nvSpPr>
        <p:spPr>
          <a:xfrm>
            <a:off x="6108946" y="3256992"/>
            <a:ext cx="25326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723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Subtitle 2">
  <p:cSld name="4 Team Subtitle 2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57"/>
          <p:cNvSpPr>
            <a:spLocks noGrp="1"/>
          </p:cNvSpPr>
          <p:nvPr>
            <p:ph type="pic" idx="2"/>
          </p:nvPr>
        </p:nvSpPr>
        <p:spPr>
          <a:xfrm>
            <a:off x="916201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62" name="Google Shape;562;p57"/>
          <p:cNvSpPr txBox="1">
            <a:spLocks noGrp="1"/>
          </p:cNvSpPr>
          <p:nvPr>
            <p:ph type="body" idx="1"/>
          </p:nvPr>
        </p:nvSpPr>
        <p:spPr>
          <a:xfrm>
            <a:off x="539441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3" name="Google Shape;563;p57"/>
          <p:cNvSpPr>
            <a:spLocks noGrp="1"/>
          </p:cNvSpPr>
          <p:nvPr>
            <p:ph type="pic" idx="3"/>
          </p:nvPr>
        </p:nvSpPr>
        <p:spPr>
          <a:xfrm>
            <a:off x="3019098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64" name="Google Shape;564;p57"/>
          <p:cNvSpPr txBox="1">
            <a:spLocks noGrp="1"/>
          </p:cNvSpPr>
          <p:nvPr>
            <p:ph type="body" idx="4"/>
          </p:nvPr>
        </p:nvSpPr>
        <p:spPr>
          <a:xfrm>
            <a:off x="2642337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5" name="Google Shape;565;p57"/>
          <p:cNvSpPr>
            <a:spLocks noGrp="1"/>
          </p:cNvSpPr>
          <p:nvPr>
            <p:ph type="pic" idx="5"/>
          </p:nvPr>
        </p:nvSpPr>
        <p:spPr>
          <a:xfrm>
            <a:off x="5121994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566" name="Google Shape;566;p57"/>
          <p:cNvSpPr txBox="1">
            <a:spLocks noGrp="1"/>
          </p:cNvSpPr>
          <p:nvPr>
            <p:ph type="body" idx="6"/>
          </p:nvPr>
        </p:nvSpPr>
        <p:spPr>
          <a:xfrm>
            <a:off x="4745234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7" name="Google Shape;567;p57"/>
          <p:cNvSpPr txBox="1">
            <a:spLocks noGrp="1"/>
          </p:cNvSpPr>
          <p:nvPr>
            <p:ph type="body" idx="7"/>
          </p:nvPr>
        </p:nvSpPr>
        <p:spPr>
          <a:xfrm>
            <a:off x="685800" y="933451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8" name="Google Shape;568;p57"/>
          <p:cNvSpPr>
            <a:spLocks noGrp="1"/>
          </p:cNvSpPr>
          <p:nvPr>
            <p:ph type="pic" idx="8"/>
          </p:nvPr>
        </p:nvSpPr>
        <p:spPr>
          <a:xfrm>
            <a:off x="7224892" y="1639789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dk2"/>
            </a:outerShdw>
          </a:effectLst>
        </p:spPr>
      </p:sp>
      <p:sp>
        <p:nvSpPr>
          <p:cNvPr id="569" name="Google Shape;569;p57"/>
          <p:cNvSpPr txBox="1">
            <a:spLocks noGrp="1"/>
          </p:cNvSpPr>
          <p:nvPr>
            <p:ph type="body" idx="9"/>
          </p:nvPr>
        </p:nvSpPr>
        <p:spPr>
          <a:xfrm>
            <a:off x="6848130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11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C8D18-34B0-40E3-8577-74A6A1E9B1B6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61874"/>
      </p:ext>
    </p:extLst>
  </p:cSld>
  <p:clrMapOvr>
    <a:masterClrMapping/>
  </p:clrMapOvr>
  <p:transition spd="slow">
    <p:push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2">
  <p:cSld name="4 Team 2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8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58"/>
          <p:cNvSpPr>
            <a:spLocks noGrp="1"/>
          </p:cNvSpPr>
          <p:nvPr>
            <p:ph type="pic" idx="2"/>
          </p:nvPr>
        </p:nvSpPr>
        <p:spPr>
          <a:xfrm>
            <a:off x="916201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1"/>
            </a:outerShdw>
          </a:effectLst>
        </p:spPr>
      </p:sp>
      <p:sp>
        <p:nvSpPr>
          <p:cNvPr id="573" name="Google Shape;573;p58"/>
          <p:cNvSpPr txBox="1">
            <a:spLocks noGrp="1"/>
          </p:cNvSpPr>
          <p:nvPr>
            <p:ph type="body" idx="1"/>
          </p:nvPr>
        </p:nvSpPr>
        <p:spPr>
          <a:xfrm>
            <a:off x="539441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4" name="Google Shape;574;p58"/>
          <p:cNvSpPr>
            <a:spLocks noGrp="1"/>
          </p:cNvSpPr>
          <p:nvPr>
            <p:ph type="pic" idx="3"/>
          </p:nvPr>
        </p:nvSpPr>
        <p:spPr>
          <a:xfrm>
            <a:off x="3019098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3"/>
            </a:outerShdw>
          </a:effectLst>
        </p:spPr>
      </p:sp>
      <p:sp>
        <p:nvSpPr>
          <p:cNvPr id="575" name="Google Shape;575;p58"/>
          <p:cNvSpPr txBox="1">
            <a:spLocks noGrp="1"/>
          </p:cNvSpPr>
          <p:nvPr>
            <p:ph type="body" idx="4"/>
          </p:nvPr>
        </p:nvSpPr>
        <p:spPr>
          <a:xfrm>
            <a:off x="2642337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58"/>
          <p:cNvSpPr>
            <a:spLocks noGrp="1"/>
          </p:cNvSpPr>
          <p:nvPr>
            <p:ph type="pic" idx="5"/>
          </p:nvPr>
        </p:nvSpPr>
        <p:spPr>
          <a:xfrm>
            <a:off x="5121994" y="1639791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accent5"/>
            </a:outerShdw>
          </a:effectLst>
        </p:spPr>
      </p:sp>
      <p:sp>
        <p:nvSpPr>
          <p:cNvPr id="577" name="Google Shape;577;p58"/>
          <p:cNvSpPr txBox="1">
            <a:spLocks noGrp="1"/>
          </p:cNvSpPr>
          <p:nvPr>
            <p:ph type="body" idx="6"/>
          </p:nvPr>
        </p:nvSpPr>
        <p:spPr>
          <a:xfrm>
            <a:off x="4745234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8" name="Google Shape;578;p58"/>
          <p:cNvSpPr>
            <a:spLocks noGrp="1"/>
          </p:cNvSpPr>
          <p:nvPr>
            <p:ph type="pic" idx="7"/>
          </p:nvPr>
        </p:nvSpPr>
        <p:spPr>
          <a:xfrm>
            <a:off x="7224892" y="1639789"/>
            <a:ext cx="1049400" cy="1399200"/>
          </a:xfrm>
          <a:prstGeom prst="ellipse">
            <a:avLst/>
          </a:prstGeom>
          <a:solidFill>
            <a:srgbClr val="F2F2F2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25400" dir="5400000" algn="t" rotWithShape="0">
              <a:schemeClr val="dk2"/>
            </a:outerShdw>
          </a:effectLst>
        </p:spPr>
      </p:sp>
      <p:sp>
        <p:nvSpPr>
          <p:cNvPr id="579" name="Google Shape;579;p58"/>
          <p:cNvSpPr txBox="1">
            <a:spLocks noGrp="1"/>
          </p:cNvSpPr>
          <p:nvPr>
            <p:ph type="body" idx="8"/>
          </p:nvPr>
        </p:nvSpPr>
        <p:spPr>
          <a:xfrm>
            <a:off x="6848130" y="3256992"/>
            <a:ext cx="1803000" cy="2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i="1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8365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Only">
  <p:cSld name="33_Title 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9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59"/>
          <p:cNvSpPr>
            <a:spLocks noGrp="1"/>
          </p:cNvSpPr>
          <p:nvPr>
            <p:ph type="pic" idx="2"/>
          </p:nvPr>
        </p:nvSpPr>
        <p:spPr>
          <a:xfrm>
            <a:off x="685801" y="1268759"/>
            <a:ext cx="1764300" cy="353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3" name="Google Shape;583;p59"/>
          <p:cNvSpPr>
            <a:spLocks noGrp="1"/>
          </p:cNvSpPr>
          <p:nvPr>
            <p:ph type="pic" idx="3"/>
          </p:nvPr>
        </p:nvSpPr>
        <p:spPr>
          <a:xfrm>
            <a:off x="4693478" y="1268759"/>
            <a:ext cx="1764300" cy="353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4" name="Google Shape;584;p59"/>
          <p:cNvSpPr txBox="1">
            <a:spLocks noGrp="1"/>
          </p:cNvSpPr>
          <p:nvPr>
            <p:ph type="body" idx="1"/>
          </p:nvPr>
        </p:nvSpPr>
        <p:spPr>
          <a:xfrm>
            <a:off x="2600781" y="1268759"/>
            <a:ext cx="1860000" cy="3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Open Sans Light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59"/>
          <p:cNvSpPr txBox="1">
            <a:spLocks noGrp="1"/>
          </p:cNvSpPr>
          <p:nvPr>
            <p:ph type="body" idx="4"/>
          </p:nvPr>
        </p:nvSpPr>
        <p:spPr>
          <a:xfrm>
            <a:off x="6598342" y="1268759"/>
            <a:ext cx="1860000" cy="3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Open Sans Light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59"/>
          <p:cNvSpPr txBox="1">
            <a:spLocks noGrp="1"/>
          </p:cNvSpPr>
          <p:nvPr>
            <p:ph type="body" idx="5"/>
          </p:nvPr>
        </p:nvSpPr>
        <p:spPr>
          <a:xfrm>
            <a:off x="685800" y="4980565"/>
            <a:ext cx="37749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7" name="Google Shape;587;p59"/>
          <p:cNvSpPr txBox="1">
            <a:spLocks noGrp="1"/>
          </p:cNvSpPr>
          <p:nvPr>
            <p:ph type="body" idx="6"/>
          </p:nvPr>
        </p:nvSpPr>
        <p:spPr>
          <a:xfrm>
            <a:off x="4693478" y="4980565"/>
            <a:ext cx="37647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10882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706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chemeClr val="accent3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7644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bg>
      <p:bgPr>
        <a:solidFill>
          <a:schemeClr val="accent5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7567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dk2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07817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Only">
  <p:cSld name="7_Title 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4"/>
          <p:cNvSpPr>
            <a:spLocks noGrp="1"/>
          </p:cNvSpPr>
          <p:nvPr>
            <p:ph type="pic" idx="2"/>
          </p:nvPr>
        </p:nvSpPr>
        <p:spPr>
          <a:xfrm>
            <a:off x="0" y="0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64"/>
          <p:cNvSpPr>
            <a:spLocks noGrp="1"/>
          </p:cNvSpPr>
          <p:nvPr>
            <p:ph type="pic" idx="3"/>
          </p:nvPr>
        </p:nvSpPr>
        <p:spPr>
          <a:xfrm>
            <a:off x="2286762" y="0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64"/>
          <p:cNvSpPr>
            <a:spLocks noGrp="1"/>
          </p:cNvSpPr>
          <p:nvPr>
            <p:ph type="pic" idx="4"/>
          </p:nvPr>
        </p:nvSpPr>
        <p:spPr>
          <a:xfrm>
            <a:off x="4573524" y="0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64"/>
          <p:cNvSpPr>
            <a:spLocks noGrp="1"/>
          </p:cNvSpPr>
          <p:nvPr>
            <p:ph type="pic" idx="5"/>
          </p:nvPr>
        </p:nvSpPr>
        <p:spPr>
          <a:xfrm>
            <a:off x="6860286" y="0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64"/>
          <p:cNvSpPr>
            <a:spLocks noGrp="1"/>
          </p:cNvSpPr>
          <p:nvPr>
            <p:ph type="pic" idx="6"/>
          </p:nvPr>
        </p:nvSpPr>
        <p:spPr>
          <a:xfrm>
            <a:off x="0" y="3419856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8" name="Google Shape;598;p64"/>
          <p:cNvSpPr>
            <a:spLocks noGrp="1"/>
          </p:cNvSpPr>
          <p:nvPr>
            <p:ph type="pic" idx="7"/>
          </p:nvPr>
        </p:nvSpPr>
        <p:spPr>
          <a:xfrm>
            <a:off x="2286762" y="3419856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Google Shape;599;p64"/>
          <p:cNvSpPr>
            <a:spLocks noGrp="1"/>
          </p:cNvSpPr>
          <p:nvPr>
            <p:ph type="pic" idx="8"/>
          </p:nvPr>
        </p:nvSpPr>
        <p:spPr>
          <a:xfrm>
            <a:off x="4573524" y="3419856"/>
            <a:ext cx="2297400" cy="343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0" name="Google Shape;600;p64"/>
          <p:cNvSpPr>
            <a:spLocks noGrp="1"/>
          </p:cNvSpPr>
          <p:nvPr>
            <p:ph type="pic" idx="9"/>
          </p:nvPr>
        </p:nvSpPr>
        <p:spPr>
          <a:xfrm>
            <a:off x="6860286" y="3419856"/>
            <a:ext cx="2297400" cy="343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35933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Title Only">
  <p:cSld name="8_Title Only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5"/>
          <p:cNvSpPr>
            <a:spLocks noGrp="1"/>
          </p:cNvSpPr>
          <p:nvPr>
            <p:ph type="pic" idx="2"/>
          </p:nvPr>
        </p:nvSpPr>
        <p:spPr>
          <a:xfrm>
            <a:off x="0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3" name="Google Shape;603;p65"/>
          <p:cNvSpPr>
            <a:spLocks noGrp="1"/>
          </p:cNvSpPr>
          <p:nvPr>
            <p:ph type="pic" idx="3"/>
          </p:nvPr>
        </p:nvSpPr>
        <p:spPr>
          <a:xfrm>
            <a:off x="1828229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65"/>
          <p:cNvSpPr>
            <a:spLocks noGrp="1"/>
          </p:cNvSpPr>
          <p:nvPr>
            <p:ph type="pic" idx="4"/>
          </p:nvPr>
        </p:nvSpPr>
        <p:spPr>
          <a:xfrm>
            <a:off x="3656457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65"/>
          <p:cNvSpPr>
            <a:spLocks noGrp="1"/>
          </p:cNvSpPr>
          <p:nvPr>
            <p:ph type="pic" idx="5"/>
          </p:nvPr>
        </p:nvSpPr>
        <p:spPr>
          <a:xfrm>
            <a:off x="5484686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65"/>
          <p:cNvSpPr>
            <a:spLocks noGrp="1"/>
          </p:cNvSpPr>
          <p:nvPr>
            <p:ph type="pic" idx="6"/>
          </p:nvPr>
        </p:nvSpPr>
        <p:spPr>
          <a:xfrm>
            <a:off x="7312914" y="0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65"/>
          <p:cNvSpPr>
            <a:spLocks noGrp="1"/>
          </p:cNvSpPr>
          <p:nvPr>
            <p:ph type="pic" idx="7"/>
          </p:nvPr>
        </p:nvSpPr>
        <p:spPr>
          <a:xfrm>
            <a:off x="0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65"/>
          <p:cNvSpPr>
            <a:spLocks noGrp="1"/>
          </p:cNvSpPr>
          <p:nvPr>
            <p:ph type="pic" idx="8"/>
          </p:nvPr>
        </p:nvSpPr>
        <p:spPr>
          <a:xfrm>
            <a:off x="1828229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65"/>
          <p:cNvSpPr>
            <a:spLocks noGrp="1"/>
          </p:cNvSpPr>
          <p:nvPr>
            <p:ph type="pic" idx="9"/>
          </p:nvPr>
        </p:nvSpPr>
        <p:spPr>
          <a:xfrm>
            <a:off x="3656457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65"/>
          <p:cNvSpPr>
            <a:spLocks noGrp="1"/>
          </p:cNvSpPr>
          <p:nvPr>
            <p:ph type="pic" idx="13"/>
          </p:nvPr>
        </p:nvSpPr>
        <p:spPr>
          <a:xfrm>
            <a:off x="5484686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11" name="Google Shape;611;p65"/>
          <p:cNvSpPr>
            <a:spLocks noGrp="1"/>
          </p:cNvSpPr>
          <p:nvPr>
            <p:ph type="pic" idx="14"/>
          </p:nvPr>
        </p:nvSpPr>
        <p:spPr>
          <a:xfrm>
            <a:off x="7312914" y="2281428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65"/>
          <p:cNvSpPr>
            <a:spLocks noGrp="1"/>
          </p:cNvSpPr>
          <p:nvPr>
            <p:ph type="pic" idx="15"/>
          </p:nvPr>
        </p:nvSpPr>
        <p:spPr>
          <a:xfrm>
            <a:off x="0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65"/>
          <p:cNvSpPr>
            <a:spLocks noGrp="1"/>
          </p:cNvSpPr>
          <p:nvPr>
            <p:ph type="pic" idx="16"/>
          </p:nvPr>
        </p:nvSpPr>
        <p:spPr>
          <a:xfrm>
            <a:off x="1835087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65"/>
          <p:cNvSpPr>
            <a:spLocks noGrp="1"/>
          </p:cNvSpPr>
          <p:nvPr>
            <p:ph type="pic" idx="17"/>
          </p:nvPr>
        </p:nvSpPr>
        <p:spPr>
          <a:xfrm>
            <a:off x="3663315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65"/>
          <p:cNvSpPr>
            <a:spLocks noGrp="1"/>
          </p:cNvSpPr>
          <p:nvPr>
            <p:ph type="pic" idx="18"/>
          </p:nvPr>
        </p:nvSpPr>
        <p:spPr>
          <a:xfrm>
            <a:off x="5491543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65"/>
          <p:cNvSpPr>
            <a:spLocks noGrp="1"/>
          </p:cNvSpPr>
          <p:nvPr>
            <p:ph type="pic" idx="19"/>
          </p:nvPr>
        </p:nvSpPr>
        <p:spPr>
          <a:xfrm>
            <a:off x="7312914" y="4562856"/>
            <a:ext cx="1831200" cy="2295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635710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Title Only">
  <p:cSld name="9_Title Only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>
            <a:spLocks noGrp="1"/>
          </p:cNvSpPr>
          <p:nvPr>
            <p:ph type="pic" idx="2"/>
          </p:nvPr>
        </p:nvSpPr>
        <p:spPr>
          <a:xfrm>
            <a:off x="0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66"/>
          <p:cNvSpPr>
            <a:spLocks noGrp="1"/>
          </p:cNvSpPr>
          <p:nvPr>
            <p:ph type="pic" idx="3"/>
          </p:nvPr>
        </p:nvSpPr>
        <p:spPr>
          <a:xfrm>
            <a:off x="1521562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66"/>
          <p:cNvSpPr>
            <a:spLocks noGrp="1"/>
          </p:cNvSpPr>
          <p:nvPr>
            <p:ph type="pic" idx="4"/>
          </p:nvPr>
        </p:nvSpPr>
        <p:spPr>
          <a:xfrm>
            <a:off x="3043124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66"/>
          <p:cNvSpPr>
            <a:spLocks noGrp="1"/>
          </p:cNvSpPr>
          <p:nvPr>
            <p:ph type="pic" idx="5"/>
          </p:nvPr>
        </p:nvSpPr>
        <p:spPr>
          <a:xfrm>
            <a:off x="4564685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66"/>
          <p:cNvSpPr>
            <a:spLocks noGrp="1"/>
          </p:cNvSpPr>
          <p:nvPr>
            <p:ph type="pic" idx="6"/>
          </p:nvPr>
        </p:nvSpPr>
        <p:spPr>
          <a:xfrm>
            <a:off x="7607808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66"/>
          <p:cNvSpPr>
            <a:spLocks noGrp="1"/>
          </p:cNvSpPr>
          <p:nvPr>
            <p:ph type="pic" idx="7"/>
          </p:nvPr>
        </p:nvSpPr>
        <p:spPr>
          <a:xfrm>
            <a:off x="6086247" y="0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66"/>
          <p:cNvSpPr>
            <a:spLocks noGrp="1"/>
          </p:cNvSpPr>
          <p:nvPr>
            <p:ph type="pic" idx="8"/>
          </p:nvPr>
        </p:nvSpPr>
        <p:spPr>
          <a:xfrm>
            <a:off x="0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66"/>
          <p:cNvSpPr>
            <a:spLocks noGrp="1"/>
          </p:cNvSpPr>
          <p:nvPr>
            <p:ph type="pic" idx="9"/>
          </p:nvPr>
        </p:nvSpPr>
        <p:spPr>
          <a:xfrm>
            <a:off x="1521562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Google Shape;626;p66"/>
          <p:cNvSpPr>
            <a:spLocks noGrp="1"/>
          </p:cNvSpPr>
          <p:nvPr>
            <p:ph type="pic" idx="13"/>
          </p:nvPr>
        </p:nvSpPr>
        <p:spPr>
          <a:xfrm>
            <a:off x="3043124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66"/>
          <p:cNvSpPr>
            <a:spLocks noGrp="1"/>
          </p:cNvSpPr>
          <p:nvPr>
            <p:ph type="pic" idx="14"/>
          </p:nvPr>
        </p:nvSpPr>
        <p:spPr>
          <a:xfrm>
            <a:off x="4564685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66"/>
          <p:cNvSpPr>
            <a:spLocks noGrp="1"/>
          </p:cNvSpPr>
          <p:nvPr>
            <p:ph type="pic" idx="15"/>
          </p:nvPr>
        </p:nvSpPr>
        <p:spPr>
          <a:xfrm>
            <a:off x="7607808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66"/>
          <p:cNvSpPr>
            <a:spLocks noGrp="1"/>
          </p:cNvSpPr>
          <p:nvPr>
            <p:ph type="pic" idx="16"/>
          </p:nvPr>
        </p:nvSpPr>
        <p:spPr>
          <a:xfrm>
            <a:off x="6086247" y="1709928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66"/>
          <p:cNvSpPr>
            <a:spLocks noGrp="1"/>
          </p:cNvSpPr>
          <p:nvPr>
            <p:ph type="pic" idx="17"/>
          </p:nvPr>
        </p:nvSpPr>
        <p:spPr>
          <a:xfrm>
            <a:off x="0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1" name="Google Shape;631;p66"/>
          <p:cNvSpPr>
            <a:spLocks noGrp="1"/>
          </p:cNvSpPr>
          <p:nvPr>
            <p:ph type="pic" idx="18"/>
          </p:nvPr>
        </p:nvSpPr>
        <p:spPr>
          <a:xfrm>
            <a:off x="1521562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66"/>
          <p:cNvSpPr>
            <a:spLocks noGrp="1"/>
          </p:cNvSpPr>
          <p:nvPr>
            <p:ph type="pic" idx="19"/>
          </p:nvPr>
        </p:nvSpPr>
        <p:spPr>
          <a:xfrm>
            <a:off x="3043124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66"/>
          <p:cNvSpPr>
            <a:spLocks noGrp="1"/>
          </p:cNvSpPr>
          <p:nvPr>
            <p:ph type="pic" idx="20"/>
          </p:nvPr>
        </p:nvSpPr>
        <p:spPr>
          <a:xfrm>
            <a:off x="4564685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66"/>
          <p:cNvSpPr>
            <a:spLocks noGrp="1"/>
          </p:cNvSpPr>
          <p:nvPr>
            <p:ph type="pic" idx="21"/>
          </p:nvPr>
        </p:nvSpPr>
        <p:spPr>
          <a:xfrm>
            <a:off x="7607808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66"/>
          <p:cNvSpPr>
            <a:spLocks noGrp="1"/>
          </p:cNvSpPr>
          <p:nvPr>
            <p:ph type="pic" idx="22"/>
          </p:nvPr>
        </p:nvSpPr>
        <p:spPr>
          <a:xfrm>
            <a:off x="6086247" y="3419856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66"/>
          <p:cNvSpPr>
            <a:spLocks noGrp="1"/>
          </p:cNvSpPr>
          <p:nvPr>
            <p:ph type="pic" idx="23"/>
          </p:nvPr>
        </p:nvSpPr>
        <p:spPr>
          <a:xfrm>
            <a:off x="0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66"/>
          <p:cNvSpPr>
            <a:spLocks noGrp="1"/>
          </p:cNvSpPr>
          <p:nvPr>
            <p:ph type="pic" idx="24"/>
          </p:nvPr>
        </p:nvSpPr>
        <p:spPr>
          <a:xfrm>
            <a:off x="1521562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66"/>
          <p:cNvSpPr>
            <a:spLocks noGrp="1"/>
          </p:cNvSpPr>
          <p:nvPr>
            <p:ph type="pic" idx="25"/>
          </p:nvPr>
        </p:nvSpPr>
        <p:spPr>
          <a:xfrm>
            <a:off x="3043124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p66"/>
          <p:cNvSpPr>
            <a:spLocks noGrp="1"/>
          </p:cNvSpPr>
          <p:nvPr>
            <p:ph type="pic" idx="26"/>
          </p:nvPr>
        </p:nvSpPr>
        <p:spPr>
          <a:xfrm>
            <a:off x="4564685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66"/>
          <p:cNvSpPr>
            <a:spLocks noGrp="1"/>
          </p:cNvSpPr>
          <p:nvPr>
            <p:ph type="pic" idx="27"/>
          </p:nvPr>
        </p:nvSpPr>
        <p:spPr>
          <a:xfrm>
            <a:off x="7607808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66"/>
          <p:cNvSpPr>
            <a:spLocks noGrp="1"/>
          </p:cNvSpPr>
          <p:nvPr>
            <p:ph type="pic" idx="28"/>
          </p:nvPr>
        </p:nvSpPr>
        <p:spPr>
          <a:xfrm>
            <a:off x="6086247" y="5129784"/>
            <a:ext cx="1536300" cy="1728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08277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our Image Text ">
  <p:cSld name="1_Four Image Text 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67"/>
          <p:cNvSpPr>
            <a:spLocks noGrp="1"/>
          </p:cNvSpPr>
          <p:nvPr>
            <p:ph type="pic" idx="2"/>
          </p:nvPr>
        </p:nvSpPr>
        <p:spPr>
          <a:xfrm>
            <a:off x="685800" y="1397000"/>
            <a:ext cx="18288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1"/>
            </a:outerShdw>
          </a:effectLst>
        </p:spPr>
      </p:sp>
      <p:sp>
        <p:nvSpPr>
          <p:cNvPr id="645" name="Google Shape;645;p67"/>
          <p:cNvSpPr>
            <a:spLocks noGrp="1"/>
          </p:cNvSpPr>
          <p:nvPr>
            <p:ph type="pic" idx="3"/>
          </p:nvPr>
        </p:nvSpPr>
        <p:spPr>
          <a:xfrm>
            <a:off x="2667000" y="1397000"/>
            <a:ext cx="18288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3"/>
            </a:outerShdw>
          </a:effectLst>
        </p:spPr>
      </p:sp>
      <p:sp>
        <p:nvSpPr>
          <p:cNvPr id="646" name="Google Shape;646;p67"/>
          <p:cNvSpPr>
            <a:spLocks noGrp="1"/>
          </p:cNvSpPr>
          <p:nvPr>
            <p:ph type="pic" idx="4"/>
          </p:nvPr>
        </p:nvSpPr>
        <p:spPr>
          <a:xfrm>
            <a:off x="4648200" y="1397000"/>
            <a:ext cx="18288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accent5"/>
            </a:outerShdw>
          </a:effectLst>
        </p:spPr>
      </p:sp>
      <p:sp>
        <p:nvSpPr>
          <p:cNvPr id="647" name="Google Shape;647;p67"/>
          <p:cNvSpPr>
            <a:spLocks noGrp="1"/>
          </p:cNvSpPr>
          <p:nvPr>
            <p:ph type="pic" idx="5"/>
          </p:nvPr>
        </p:nvSpPr>
        <p:spPr>
          <a:xfrm>
            <a:off x="6629400" y="1397000"/>
            <a:ext cx="1828800" cy="34076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7F7F7F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dist="50800" dir="5400000" algn="t" rotWithShape="0">
              <a:schemeClr val="lt2"/>
            </a:outerShdw>
          </a:effectLst>
        </p:spPr>
      </p:sp>
      <p:sp>
        <p:nvSpPr>
          <p:cNvPr id="648" name="Google Shape;648;p67"/>
          <p:cNvSpPr txBox="1">
            <a:spLocks noGrp="1"/>
          </p:cNvSpPr>
          <p:nvPr>
            <p:ph type="body" idx="1"/>
          </p:nvPr>
        </p:nvSpPr>
        <p:spPr>
          <a:xfrm>
            <a:off x="6858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9" name="Google Shape;649;p67"/>
          <p:cNvSpPr txBox="1">
            <a:spLocks noGrp="1"/>
          </p:cNvSpPr>
          <p:nvPr>
            <p:ph type="body" idx="6"/>
          </p:nvPr>
        </p:nvSpPr>
        <p:spPr>
          <a:xfrm>
            <a:off x="26670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0" name="Google Shape;650;p67"/>
          <p:cNvSpPr txBox="1">
            <a:spLocks noGrp="1"/>
          </p:cNvSpPr>
          <p:nvPr>
            <p:ph type="body" idx="7"/>
          </p:nvPr>
        </p:nvSpPr>
        <p:spPr>
          <a:xfrm>
            <a:off x="46482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1" name="Google Shape;651;p67"/>
          <p:cNvSpPr txBox="1">
            <a:spLocks noGrp="1"/>
          </p:cNvSpPr>
          <p:nvPr>
            <p:ph type="body" idx="8"/>
          </p:nvPr>
        </p:nvSpPr>
        <p:spPr>
          <a:xfrm>
            <a:off x="6629400" y="4980565"/>
            <a:ext cx="1828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Char char="»"/>
              <a:defRPr sz="11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449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75.xml"/><Relationship Id="rId47" Type="http://schemas.openxmlformats.org/officeDocument/2006/relationships/slideLayout" Target="../slideLayouts/slideLayout80.xml"/><Relationship Id="rId63" Type="http://schemas.openxmlformats.org/officeDocument/2006/relationships/slideLayout" Target="../slideLayouts/slideLayout96.xml"/><Relationship Id="rId68" Type="http://schemas.openxmlformats.org/officeDocument/2006/relationships/slideLayout" Target="../slideLayouts/slideLayout101.xml"/><Relationship Id="rId84" Type="http://schemas.openxmlformats.org/officeDocument/2006/relationships/slideLayout" Target="../slideLayouts/slideLayout117.xml"/><Relationship Id="rId89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62.xml"/><Relationship Id="rId107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70.xml"/><Relationship Id="rId40" Type="http://schemas.openxmlformats.org/officeDocument/2006/relationships/slideLayout" Target="../slideLayouts/slideLayout73.xml"/><Relationship Id="rId45" Type="http://schemas.openxmlformats.org/officeDocument/2006/relationships/slideLayout" Target="../slideLayouts/slideLayout78.xml"/><Relationship Id="rId53" Type="http://schemas.openxmlformats.org/officeDocument/2006/relationships/slideLayout" Target="../slideLayouts/slideLayout86.xml"/><Relationship Id="rId58" Type="http://schemas.openxmlformats.org/officeDocument/2006/relationships/slideLayout" Target="../slideLayouts/slideLayout91.xml"/><Relationship Id="rId66" Type="http://schemas.openxmlformats.org/officeDocument/2006/relationships/slideLayout" Target="../slideLayouts/slideLayout99.xml"/><Relationship Id="rId74" Type="http://schemas.openxmlformats.org/officeDocument/2006/relationships/slideLayout" Target="../slideLayouts/slideLayout107.xml"/><Relationship Id="rId79" Type="http://schemas.openxmlformats.org/officeDocument/2006/relationships/slideLayout" Target="../slideLayouts/slideLayout112.xml"/><Relationship Id="rId87" Type="http://schemas.openxmlformats.org/officeDocument/2006/relationships/slideLayout" Target="../slideLayouts/slideLayout120.xml"/><Relationship Id="rId10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38.xml"/><Relationship Id="rId61" Type="http://schemas.openxmlformats.org/officeDocument/2006/relationships/slideLayout" Target="../slideLayouts/slideLayout94.xml"/><Relationship Id="rId82" Type="http://schemas.openxmlformats.org/officeDocument/2006/relationships/slideLayout" Target="../slideLayouts/slideLayout115.xml"/><Relationship Id="rId90" Type="http://schemas.openxmlformats.org/officeDocument/2006/relationships/slideLayout" Target="../slideLayouts/slideLayout123.xml"/><Relationship Id="rId95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8.xml"/><Relationship Id="rId43" Type="http://schemas.openxmlformats.org/officeDocument/2006/relationships/slideLayout" Target="../slideLayouts/slideLayout76.xml"/><Relationship Id="rId48" Type="http://schemas.openxmlformats.org/officeDocument/2006/relationships/slideLayout" Target="../slideLayouts/slideLayout81.xml"/><Relationship Id="rId56" Type="http://schemas.openxmlformats.org/officeDocument/2006/relationships/slideLayout" Target="../slideLayouts/slideLayout89.xml"/><Relationship Id="rId64" Type="http://schemas.openxmlformats.org/officeDocument/2006/relationships/slideLayout" Target="../slideLayouts/slideLayout97.xml"/><Relationship Id="rId69" Type="http://schemas.openxmlformats.org/officeDocument/2006/relationships/slideLayout" Target="../slideLayouts/slideLayout102.xml"/><Relationship Id="rId77" Type="http://schemas.openxmlformats.org/officeDocument/2006/relationships/slideLayout" Target="../slideLayouts/slideLayout110.xml"/><Relationship Id="rId100" Type="http://schemas.openxmlformats.org/officeDocument/2006/relationships/slideLayout" Target="../slideLayouts/slideLayout133.xml"/><Relationship Id="rId105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105.xml"/><Relationship Id="rId80" Type="http://schemas.openxmlformats.org/officeDocument/2006/relationships/slideLayout" Target="../slideLayouts/slideLayout113.xml"/><Relationship Id="rId85" Type="http://schemas.openxmlformats.org/officeDocument/2006/relationships/slideLayout" Target="../slideLayouts/slideLayout118.xml"/><Relationship Id="rId93" Type="http://schemas.openxmlformats.org/officeDocument/2006/relationships/slideLayout" Target="../slideLayouts/slideLayout126.xml"/><Relationship Id="rId9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38" Type="http://schemas.openxmlformats.org/officeDocument/2006/relationships/slideLayout" Target="../slideLayouts/slideLayout71.xml"/><Relationship Id="rId46" Type="http://schemas.openxmlformats.org/officeDocument/2006/relationships/slideLayout" Target="../slideLayouts/slideLayout79.xml"/><Relationship Id="rId59" Type="http://schemas.openxmlformats.org/officeDocument/2006/relationships/slideLayout" Target="../slideLayouts/slideLayout92.xml"/><Relationship Id="rId67" Type="http://schemas.openxmlformats.org/officeDocument/2006/relationships/slideLayout" Target="../slideLayouts/slideLayout100.xml"/><Relationship Id="rId103" Type="http://schemas.openxmlformats.org/officeDocument/2006/relationships/slideLayout" Target="../slideLayouts/slideLayout136.xml"/><Relationship Id="rId108" Type="http://schemas.openxmlformats.org/officeDocument/2006/relationships/slideLayout" Target="../slideLayouts/slideLayout141.xml"/><Relationship Id="rId20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74.xml"/><Relationship Id="rId54" Type="http://schemas.openxmlformats.org/officeDocument/2006/relationships/slideLayout" Target="../slideLayouts/slideLayout87.xml"/><Relationship Id="rId62" Type="http://schemas.openxmlformats.org/officeDocument/2006/relationships/slideLayout" Target="../slideLayouts/slideLayout95.xml"/><Relationship Id="rId70" Type="http://schemas.openxmlformats.org/officeDocument/2006/relationships/slideLayout" Target="../slideLayouts/slideLayout103.xml"/><Relationship Id="rId75" Type="http://schemas.openxmlformats.org/officeDocument/2006/relationships/slideLayout" Target="../slideLayouts/slideLayout108.xml"/><Relationship Id="rId83" Type="http://schemas.openxmlformats.org/officeDocument/2006/relationships/slideLayout" Target="../slideLayouts/slideLayout116.xml"/><Relationship Id="rId88" Type="http://schemas.openxmlformats.org/officeDocument/2006/relationships/slideLayout" Target="../slideLayouts/slideLayout121.xml"/><Relationship Id="rId91" Type="http://schemas.openxmlformats.org/officeDocument/2006/relationships/slideLayout" Target="../slideLayouts/slideLayout124.xml"/><Relationship Id="rId96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9.xml"/><Relationship Id="rId49" Type="http://schemas.openxmlformats.org/officeDocument/2006/relationships/slideLayout" Target="../slideLayouts/slideLayout82.xml"/><Relationship Id="rId57" Type="http://schemas.openxmlformats.org/officeDocument/2006/relationships/slideLayout" Target="../slideLayouts/slideLayout90.xml"/><Relationship Id="rId106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64.xml"/><Relationship Id="rId44" Type="http://schemas.openxmlformats.org/officeDocument/2006/relationships/slideLayout" Target="../slideLayouts/slideLayout77.xml"/><Relationship Id="rId52" Type="http://schemas.openxmlformats.org/officeDocument/2006/relationships/slideLayout" Target="../slideLayouts/slideLayout85.xml"/><Relationship Id="rId60" Type="http://schemas.openxmlformats.org/officeDocument/2006/relationships/slideLayout" Target="../slideLayouts/slideLayout93.xml"/><Relationship Id="rId65" Type="http://schemas.openxmlformats.org/officeDocument/2006/relationships/slideLayout" Target="../slideLayouts/slideLayout98.xml"/><Relationship Id="rId73" Type="http://schemas.openxmlformats.org/officeDocument/2006/relationships/slideLayout" Target="../slideLayouts/slideLayout106.xml"/><Relationship Id="rId78" Type="http://schemas.openxmlformats.org/officeDocument/2006/relationships/slideLayout" Target="../slideLayouts/slideLayout111.xml"/><Relationship Id="rId81" Type="http://schemas.openxmlformats.org/officeDocument/2006/relationships/slideLayout" Target="../slideLayouts/slideLayout114.xml"/><Relationship Id="rId86" Type="http://schemas.openxmlformats.org/officeDocument/2006/relationships/slideLayout" Target="../slideLayouts/slideLayout119.xml"/><Relationship Id="rId94" Type="http://schemas.openxmlformats.org/officeDocument/2006/relationships/slideLayout" Target="../slideLayouts/slideLayout127.xml"/><Relationship Id="rId99" Type="http://schemas.openxmlformats.org/officeDocument/2006/relationships/slideLayout" Target="../slideLayouts/slideLayout132.xml"/><Relationship Id="rId10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72.xml"/><Relationship Id="rId109" Type="http://schemas.openxmlformats.org/officeDocument/2006/relationships/theme" Target="../theme/theme4.xml"/><Relationship Id="rId34" Type="http://schemas.openxmlformats.org/officeDocument/2006/relationships/slideLayout" Target="../slideLayouts/slideLayout67.xml"/><Relationship Id="rId50" Type="http://schemas.openxmlformats.org/officeDocument/2006/relationships/slideLayout" Target="../slideLayouts/slideLayout83.xml"/><Relationship Id="rId55" Type="http://schemas.openxmlformats.org/officeDocument/2006/relationships/slideLayout" Target="../slideLayouts/slideLayout88.xml"/><Relationship Id="rId76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130.xml"/><Relationship Id="rId104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40.xml"/><Relationship Id="rId71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defRPr lang="es-E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r"/>
            <a:fld id="{D1C7D3AF-160E-4D12-BF31-4D5E44749C5D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Eras Demi ITC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DBE8D9-D83B-4585-83E5-04850845E6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B82DE-2346-42EC-BC71-44AADE68C67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3"/>
            <a:ext cx="604373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4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611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279961"/>
            <a:ext cx="7772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Open Sans Light"/>
              <a:buNone/>
              <a:defRPr sz="2100" b="0" i="0" u="none" strike="noStrike" cap="none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78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  <p:sldLayoutId id="2147483752" r:id="rId38"/>
    <p:sldLayoutId id="2147483753" r:id="rId39"/>
    <p:sldLayoutId id="2147483754" r:id="rId40"/>
    <p:sldLayoutId id="2147483755" r:id="rId41"/>
    <p:sldLayoutId id="2147483756" r:id="rId42"/>
    <p:sldLayoutId id="2147483757" r:id="rId43"/>
    <p:sldLayoutId id="2147483758" r:id="rId44"/>
    <p:sldLayoutId id="2147483759" r:id="rId45"/>
    <p:sldLayoutId id="2147483760" r:id="rId46"/>
    <p:sldLayoutId id="2147483761" r:id="rId47"/>
    <p:sldLayoutId id="2147483762" r:id="rId48"/>
    <p:sldLayoutId id="2147483763" r:id="rId49"/>
    <p:sldLayoutId id="2147483764" r:id="rId50"/>
    <p:sldLayoutId id="2147483765" r:id="rId51"/>
    <p:sldLayoutId id="2147483766" r:id="rId52"/>
    <p:sldLayoutId id="2147483767" r:id="rId53"/>
    <p:sldLayoutId id="2147483768" r:id="rId54"/>
    <p:sldLayoutId id="2147483769" r:id="rId55"/>
    <p:sldLayoutId id="2147483770" r:id="rId56"/>
    <p:sldLayoutId id="2147483771" r:id="rId57"/>
    <p:sldLayoutId id="2147483772" r:id="rId58"/>
    <p:sldLayoutId id="2147483773" r:id="rId59"/>
    <p:sldLayoutId id="2147483774" r:id="rId60"/>
    <p:sldLayoutId id="2147483775" r:id="rId61"/>
    <p:sldLayoutId id="2147483776" r:id="rId62"/>
    <p:sldLayoutId id="2147483777" r:id="rId63"/>
    <p:sldLayoutId id="2147483778" r:id="rId64"/>
    <p:sldLayoutId id="2147483779" r:id="rId65"/>
    <p:sldLayoutId id="2147483780" r:id="rId66"/>
    <p:sldLayoutId id="2147483781" r:id="rId67"/>
    <p:sldLayoutId id="2147483782" r:id="rId68"/>
    <p:sldLayoutId id="2147483783" r:id="rId69"/>
    <p:sldLayoutId id="2147483784" r:id="rId70"/>
    <p:sldLayoutId id="2147483785" r:id="rId71"/>
    <p:sldLayoutId id="2147483786" r:id="rId72"/>
    <p:sldLayoutId id="2147483787" r:id="rId73"/>
    <p:sldLayoutId id="2147483788" r:id="rId74"/>
    <p:sldLayoutId id="2147483789" r:id="rId75"/>
    <p:sldLayoutId id="2147483790" r:id="rId76"/>
    <p:sldLayoutId id="2147483791" r:id="rId77"/>
    <p:sldLayoutId id="2147483792" r:id="rId78"/>
    <p:sldLayoutId id="2147483793" r:id="rId79"/>
    <p:sldLayoutId id="2147483794" r:id="rId80"/>
    <p:sldLayoutId id="2147483795" r:id="rId81"/>
    <p:sldLayoutId id="2147483796" r:id="rId82"/>
    <p:sldLayoutId id="2147483797" r:id="rId83"/>
    <p:sldLayoutId id="2147483798" r:id="rId84"/>
    <p:sldLayoutId id="2147483799" r:id="rId85"/>
    <p:sldLayoutId id="2147483800" r:id="rId86"/>
    <p:sldLayoutId id="2147483801" r:id="rId87"/>
    <p:sldLayoutId id="2147483802" r:id="rId88"/>
    <p:sldLayoutId id="2147483803" r:id="rId89"/>
    <p:sldLayoutId id="2147483804" r:id="rId90"/>
    <p:sldLayoutId id="2147483805" r:id="rId91"/>
    <p:sldLayoutId id="2147483806" r:id="rId92"/>
    <p:sldLayoutId id="2147483807" r:id="rId93"/>
    <p:sldLayoutId id="2147483808" r:id="rId94"/>
    <p:sldLayoutId id="2147483809" r:id="rId95"/>
    <p:sldLayoutId id="2147483810" r:id="rId96"/>
    <p:sldLayoutId id="2147483811" r:id="rId97"/>
    <p:sldLayoutId id="2147483812" r:id="rId98"/>
    <p:sldLayoutId id="2147483813" r:id="rId99"/>
    <p:sldLayoutId id="2147483814" r:id="rId100"/>
    <p:sldLayoutId id="2147483815" r:id="rId101"/>
    <p:sldLayoutId id="2147483816" r:id="rId102"/>
    <p:sldLayoutId id="2147483817" r:id="rId103"/>
    <p:sldLayoutId id="2147483818" r:id="rId104"/>
    <p:sldLayoutId id="2147483819" r:id="rId105"/>
    <p:sldLayoutId id="2147483820" r:id="rId106"/>
    <p:sldLayoutId id="2147483821" r:id="rId107"/>
    <p:sldLayoutId id="2147483822" r:id="rId10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10"/>
          <p:cNvSpPr/>
          <p:nvPr/>
        </p:nvSpPr>
        <p:spPr>
          <a:xfrm>
            <a:off x="1143000" y="857250"/>
            <a:ext cx="6858000" cy="6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4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110"/>
          <p:cNvSpPr txBox="1">
            <a:spLocks noGrp="1"/>
          </p:cNvSpPr>
          <p:nvPr>
            <p:ph type="ctrTitle"/>
          </p:nvPr>
        </p:nvSpPr>
        <p:spPr>
          <a:xfrm>
            <a:off x="1562100" y="2018601"/>
            <a:ext cx="6019800" cy="25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en-US" sz="3700" b="1">
                <a:solidFill>
                  <a:schemeClr val="accent1"/>
                </a:solidFill>
              </a:rPr>
              <a:t>Principal Component Analysis</a:t>
            </a:r>
            <a:br>
              <a:rPr lang="en-US" sz="3700" b="1">
                <a:solidFill>
                  <a:schemeClr val="accent1"/>
                </a:solidFill>
              </a:rPr>
            </a:br>
            <a:r>
              <a:rPr lang="en-US" sz="3700" b="1">
                <a:solidFill>
                  <a:schemeClr val="accent1"/>
                </a:solidFill>
              </a:rPr>
              <a:t>(PCA)</a:t>
            </a:r>
            <a:br>
              <a:rPr lang="en-US" sz="3300" b="1">
                <a:solidFill>
                  <a:schemeClr val="accent1"/>
                </a:solidFill>
              </a:rPr>
            </a:br>
            <a:br>
              <a:rPr lang="en-US" sz="3300" b="1">
                <a:solidFill>
                  <a:schemeClr val="accent1"/>
                </a:solidFill>
              </a:rPr>
            </a:br>
            <a:r>
              <a:rPr lang="en-US" sz="2300" b="1">
                <a:solidFill>
                  <a:schemeClr val="accent1"/>
                </a:solidFill>
              </a:rPr>
              <a:t>Learn How to Manage Data Dimensionality</a:t>
            </a:r>
            <a:endParaRPr sz="2300" b="1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SzPct val="160869"/>
            </a:pPr>
            <a:endParaRPr sz="2300" b="1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SzPct val="160869"/>
            </a:pPr>
            <a:r>
              <a:rPr lang="en-US" sz="2300" b="1">
                <a:solidFill>
                  <a:schemeClr val="accent1"/>
                </a:solidFill>
              </a:rPr>
              <a:t> Without Losing Information</a:t>
            </a:r>
            <a:br>
              <a:rPr lang="en-US" sz="3300" b="1">
                <a:solidFill>
                  <a:schemeClr val="accent1"/>
                </a:solidFill>
              </a:rPr>
            </a:br>
            <a:endParaRPr sz="33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PCA – Choice of Matrix Analysis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33390135"/>
              </p:ext>
            </p:extLst>
          </p:nvPr>
        </p:nvGraphicFramePr>
        <p:xfrm>
          <a:off x="515112" y="1461008"/>
          <a:ext cx="8113776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09472" y="6099729"/>
            <a:ext cx="6725057" cy="567771"/>
            <a:chOff x="1733143" y="5486400"/>
            <a:chExt cx="6725057" cy="914400"/>
          </a:xfrm>
        </p:grpSpPr>
        <p:sp>
          <p:nvSpPr>
            <p:cNvPr id="10" name="Rectangle 9"/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Correlation matrix of original variables = Variance-covariance matrix of standardized variables.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85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Principal Components – Definition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59980"/>
              </p:ext>
            </p:extLst>
          </p:nvPr>
        </p:nvGraphicFramePr>
        <p:xfrm>
          <a:off x="609600" y="1404999"/>
          <a:ext cx="7772400" cy="4460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3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4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First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linear combination 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+ 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+ ... + 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1p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which has maximum variance among all possible linear combinations, subject to 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en-GB" sz="16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+ 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en-GB" sz="16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+ ... + 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1p</a:t>
                      </a:r>
                      <a:r>
                        <a:rPr lang="en-GB" sz="16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=1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9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Second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linear combination 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+ 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+ ... + 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2p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which has  maximum variance among all remaining linear combinations, subject to 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r>
                        <a:rPr lang="en-GB" sz="16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+ 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r>
                        <a:rPr lang="en-GB" sz="16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+ ... + a</a:t>
                      </a:r>
                      <a:r>
                        <a:rPr lang="en-GB" sz="16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2p</a:t>
                      </a:r>
                      <a:r>
                        <a:rPr lang="en-GB" sz="16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=1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zero correlation with first principal component.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9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Third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I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Similarly third Principal Component is obtained which will be uncorrelated with first and second principal components.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9600" y="5605046"/>
            <a:ext cx="119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And so on..</a:t>
            </a:r>
            <a:endParaRPr lang="en-US" sz="1600" i="1" baseline="-25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0808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principal components are derived but data reduction is achieved with first k PC’s. 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Retain principal components associated with Eigen Value more than ‘1’.   </a:t>
            </a:r>
          </a:p>
          <a:p>
            <a:pPr lvl="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Variance of PCs is equal to associated Eigen Value. This is known as “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Kaiser Criterion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lvl="0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a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Scree plot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check for “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Elbow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to determine the correct number of PCs to use.</a:t>
            </a:r>
          </a:p>
          <a:p>
            <a:pPr lvl="0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A scree plot shows how much variation each PC captures from the data. The y axis is             </a:t>
            </a:r>
          </a:p>
          <a:p>
            <a:pPr lvl="0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eigenvalues, which essentially stand for the variation.</a:t>
            </a:r>
          </a:p>
          <a:p>
            <a:pPr lvl="0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Example of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Scree Plot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shows that,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principal component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sufficient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explain          </a:t>
            </a:r>
          </a:p>
          <a:p>
            <a:pPr lvl="0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variation in the data.</a:t>
            </a:r>
          </a:p>
          <a:p>
            <a:pPr lvl="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245225"/>
            <a:ext cx="2133600" cy="47625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003EEB-EF6C-48D9-B09B-CE4B15ADF5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73533C-11F8-405F-BD80-0D4F43A24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762" y="4267200"/>
            <a:ext cx="6095238" cy="24384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6EC360A-6AF5-49E3-BCE4-D5536B2DDBA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534400" cy="810805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How Many Principal Components to Retain</a:t>
            </a:r>
          </a:p>
        </p:txBody>
      </p:sp>
    </p:spTree>
    <p:extLst>
      <p:ext uri="{BB962C8B-B14F-4D97-AF65-F5344CB8AC3E}">
        <p14:creationId xmlns:p14="http://schemas.microsoft.com/office/powerpoint/2010/main" val="24444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</p:spPr>
        <p:txBody>
          <a:bodyPr/>
          <a:lstStyle/>
          <a:p>
            <a:r>
              <a:rPr sz="3200" b="1" dirty="0">
                <a:solidFill>
                  <a:schemeClr val="accent1"/>
                </a:solidFill>
                <a:latin typeface="+mj-lt"/>
              </a:rPr>
              <a:t>Case Study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–</a:t>
            </a:r>
            <a:r>
              <a:rPr sz="32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IN" sz="3200" b="1" dirty="0">
                <a:latin typeface="+mj-lt"/>
              </a:rPr>
              <a:t>Athletics Records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914400" y="1524000"/>
          <a:ext cx="7315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0A5AE1-0DF9-4CD0-8A39-710D1209FBBC}"/>
              </a:ext>
            </a:extLst>
          </p:cNvPr>
          <p:cNvSpPr txBox="1"/>
          <p:nvPr/>
        </p:nvSpPr>
        <p:spPr>
          <a:xfrm rot="16200000">
            <a:off x="-197318" y="3194260"/>
            <a:ext cx="1562778" cy="50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Observations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15E66B4-5F76-4D79-8A4E-34BDC426D774}"/>
              </a:ext>
            </a:extLst>
          </p:cNvPr>
          <p:cNvSpPr/>
          <p:nvPr/>
        </p:nvSpPr>
        <p:spPr>
          <a:xfrm>
            <a:off x="647412" y="2593766"/>
            <a:ext cx="343188" cy="1673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E91C7-17B1-4928-876C-00C4CAE6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047875"/>
            <a:ext cx="7600950" cy="25241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8BC0FF-030A-46C6-BC8A-92B90CC74BC9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788920"/>
          <a:ext cx="7772400" cy="3916680"/>
        </p:xfrm>
        <a:graphic>
          <a:graphicData uri="http://schemas.openxmlformats.org/drawingml/2006/table">
            <a:tbl>
              <a:tblPr/>
              <a:tblGrid>
                <a:gridCol w="1358284">
                  <a:extLst>
                    <a:ext uri="{9D8B030D-6E8A-4147-A177-3AD203B41FA5}">
                      <a16:colId xmlns:a16="http://schemas.microsoft.com/office/drawing/2014/main" val="3024987749"/>
                    </a:ext>
                  </a:extLst>
                </a:gridCol>
                <a:gridCol w="1861994">
                  <a:extLst>
                    <a:ext uri="{9D8B030D-6E8A-4147-A177-3AD203B41FA5}">
                      <a16:colId xmlns:a16="http://schemas.microsoft.com/office/drawing/2014/main" val="1984764944"/>
                    </a:ext>
                  </a:extLst>
                </a:gridCol>
                <a:gridCol w="1093305">
                  <a:extLst>
                    <a:ext uri="{9D8B030D-6E8A-4147-A177-3AD203B41FA5}">
                      <a16:colId xmlns:a16="http://schemas.microsoft.com/office/drawing/2014/main" val="1807831983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1143604494"/>
                    </a:ext>
                  </a:extLst>
                </a:gridCol>
                <a:gridCol w="1928191">
                  <a:extLst>
                    <a:ext uri="{9D8B030D-6E8A-4147-A177-3AD203B41FA5}">
                      <a16:colId xmlns:a16="http://schemas.microsoft.com/office/drawing/2014/main" val="4058383001"/>
                    </a:ext>
                  </a:extLst>
                </a:gridCol>
              </a:tblGrid>
              <a:tr h="183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Column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Measurement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Possible Values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07698"/>
                  </a:ext>
                </a:extLst>
              </a:tr>
              <a:tr h="183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Country Name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86023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100m_s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 for 100 meter running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Seconds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 Values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14"/>
                  </a:ext>
                </a:extLst>
              </a:tr>
              <a:tr h="414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200m_s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for 200 meter running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06683"/>
                  </a:ext>
                </a:extLst>
              </a:tr>
              <a:tr h="414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400m_s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for 400 meter running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4009"/>
                  </a:ext>
                </a:extLst>
              </a:tr>
              <a:tr h="414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800m_min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for 800 meter running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Minutes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02636"/>
                  </a:ext>
                </a:extLst>
              </a:tr>
              <a:tr h="414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1500m_min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for 1500 meter running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43332"/>
                  </a:ext>
                </a:extLst>
              </a:tr>
              <a:tr h="414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5000m_min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for 5000 meter running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75485"/>
                  </a:ext>
                </a:extLst>
              </a:tr>
              <a:tr h="414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10000m_min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for 10000 meter running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661518"/>
                  </a:ext>
                </a:extLst>
              </a:tr>
              <a:tr h="414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Marathon_min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for Marathon running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75605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C4352BFF-F5CC-4CB0-94CE-818CC44C3A9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accent1"/>
                </a:solidFill>
              </a:rPr>
              <a:t>Data Snapshot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AFA0F70-660F-4508-A90F-5DC536E1282B}"/>
              </a:ext>
            </a:extLst>
          </p:cNvPr>
          <p:cNvSpPr/>
          <p:nvPr/>
        </p:nvSpPr>
        <p:spPr>
          <a:xfrm rot="5400000">
            <a:off x="4666212" y="-1510002"/>
            <a:ext cx="198381" cy="67759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B7049B-B716-4811-9117-21BC7D0B3E42}"/>
              </a:ext>
            </a:extLst>
          </p:cNvPr>
          <p:cNvSpPr txBox="1"/>
          <p:nvPr/>
        </p:nvSpPr>
        <p:spPr>
          <a:xfrm>
            <a:off x="2776787" y="1524000"/>
            <a:ext cx="4003861" cy="19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B6D64-E178-449C-B7D6-3146BC007C88}"/>
              </a:ext>
            </a:extLst>
          </p:cNvPr>
          <p:cNvSpPr/>
          <p:nvPr/>
        </p:nvSpPr>
        <p:spPr>
          <a:xfrm>
            <a:off x="4055456" y="1230868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Athleticsdata</a:t>
            </a:r>
          </a:p>
        </p:txBody>
      </p:sp>
    </p:spTree>
    <p:extLst>
      <p:ext uri="{BB962C8B-B14F-4D97-AF65-F5344CB8AC3E}">
        <p14:creationId xmlns:p14="http://schemas.microsoft.com/office/powerpoint/2010/main" val="35780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83265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PCA in 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15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/>
        </p:nvGraphicFramePr>
        <p:xfrm>
          <a:off x="578757" y="1677738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data&lt;-</a:t>
                      </a: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read.csv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("Athleticsdata.csv", </a:t>
                      </a: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header=TRUE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1372938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#Import the 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1741E36-70B3-4EC0-97E0-5F45F6C0CB37}"/>
              </a:ext>
            </a:extLst>
          </p:cNvPr>
          <p:cNvGraphicFramePr>
            <a:graphicFrameLocks noGrp="1"/>
          </p:cNvGraphicFramePr>
          <p:nvPr/>
        </p:nvGraphicFramePr>
        <p:xfrm>
          <a:off x="578757" y="2165033"/>
          <a:ext cx="7498438" cy="1310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athletics&lt;-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subset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(data,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select=c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(-Country))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pc&lt;-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princomp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formula=~.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=athletics,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cor=T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6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summary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(pc)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70CC7836-E4CE-4382-B520-2CF13123041B}"/>
              </a:ext>
            </a:extLst>
          </p:cNvPr>
          <p:cNvGrpSpPr/>
          <p:nvPr/>
        </p:nvGrpSpPr>
        <p:grpSpPr>
          <a:xfrm>
            <a:off x="304800" y="2332673"/>
            <a:ext cx="8077200" cy="3561040"/>
            <a:chOff x="302114" y="-1089059"/>
            <a:chExt cx="8077200" cy="35610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E5AB43-45EC-4BCB-A32A-87B176D95D55}"/>
                </a:ext>
              </a:extLst>
            </p:cNvPr>
            <p:cNvSpPr/>
            <p:nvPr/>
          </p:nvSpPr>
          <p:spPr>
            <a:xfrm>
              <a:off x="606914" y="225212"/>
              <a:ext cx="7772400" cy="224676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C32D2E"/>
              </a:solidFill>
            </a:ln>
          </p:spPr>
          <p:txBody>
            <a:bodyPr wrap="square">
              <a:spAutoFit/>
            </a:bodyPr>
            <a:lstStyle/>
            <a:p>
              <a:pPr marL="285750" lvl="0" indent="-285750">
                <a:buSzPct val="60000"/>
                <a:buFont typeface="Wingdings" pitchFamily="2" charset="2"/>
                <a:buChar char="q"/>
                <a:defRPr/>
              </a:pPr>
              <a:r>
                <a:rPr lang="en-IN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subset() </a:t>
              </a:r>
              <a:r>
                <a:rPr lang="en-I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is used to remove the variable “Country” from the data.</a:t>
              </a:r>
            </a:p>
            <a:p>
              <a:pPr marL="285750" lvl="0" indent="-285750">
                <a:buSzPct val="60000"/>
                <a:buFont typeface="Wingdings" pitchFamily="2" charset="2"/>
                <a:buChar char="q"/>
                <a:defRPr/>
              </a:pPr>
              <a:r>
                <a:rPr lang="en-IN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princomp() </a:t>
              </a:r>
              <a:r>
                <a:rPr lang="en-I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from base R performs PCA on the given numeric data matrix.</a:t>
              </a:r>
            </a:p>
            <a:p>
              <a:pPr marL="285750" lvl="0" indent="-285750">
                <a:buSzPct val="60000"/>
                <a:buFont typeface="Wingdings" pitchFamily="2" charset="2"/>
                <a:buChar char="q"/>
                <a:defRPr/>
              </a:pPr>
              <a:r>
                <a:rPr lang="en-IN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formula=</a:t>
              </a:r>
              <a:r>
                <a:rPr lang="en-I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 contains the numeric variables.</a:t>
              </a:r>
            </a:p>
            <a:p>
              <a:pPr lvl="0">
                <a:buSzPct val="60000"/>
                <a:defRPr/>
              </a:pPr>
              <a:r>
                <a:rPr lang="en-I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     </a:t>
              </a:r>
              <a:r>
                <a:rPr lang="en-IN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~.</a:t>
              </a:r>
              <a:r>
                <a:rPr lang="en-I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 ensures all numeric variables are taken.</a:t>
              </a:r>
            </a:p>
            <a:p>
              <a:pPr marL="285750" lvl="0" indent="-285750">
                <a:buSzPct val="60000"/>
                <a:buFont typeface="Wingdings" pitchFamily="2" charset="2"/>
                <a:buChar char="q"/>
                <a:defRPr/>
              </a:pPr>
              <a:r>
                <a:rPr lang="en-IN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cor=T </a:t>
              </a:r>
              <a:r>
                <a:rPr lang="en-I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itchFamily="34" charset="0"/>
                  <a:cs typeface="Vijaya" pitchFamily="34" charset="0"/>
                </a:rPr>
                <a:t>indicates that calculations should be done using the Correlation Matrix. It is equivalent to standardization.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4DD50F1-3CD4-4F3E-B6F0-6EF4CD93C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114" y="-1089059"/>
              <a:ext cx="228600" cy="0"/>
            </a:xfrm>
            <a:prstGeom prst="straightConnector1">
              <a:avLst/>
            </a:prstGeom>
            <a:noFill/>
            <a:ln w="3175" cap="flat" cmpd="sng" algn="ctr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815885-98DF-4EE9-AAE4-08325705F1B1}"/>
              </a:ext>
            </a:extLst>
          </p:cNvPr>
          <p:cNvCxnSpPr>
            <a:cxnSpLocks/>
          </p:cNvCxnSpPr>
          <p:nvPr/>
        </p:nvCxnSpPr>
        <p:spPr>
          <a:xfrm>
            <a:off x="304800" y="2332673"/>
            <a:ext cx="0" cy="16002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4F82A-DA43-4BD5-84DD-D015209A3638}"/>
              </a:ext>
            </a:extLst>
          </p:cNvPr>
          <p:cNvCxnSpPr>
            <a:cxnSpLocks/>
          </p:cNvCxnSpPr>
          <p:nvPr/>
        </p:nvCxnSpPr>
        <p:spPr>
          <a:xfrm>
            <a:off x="304800" y="3932873"/>
            <a:ext cx="304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9CF9ED-17EA-40EB-9E48-5764ED2A51E9}"/>
              </a:ext>
            </a:extLst>
          </p:cNvPr>
          <p:cNvCxnSpPr>
            <a:cxnSpLocks/>
          </p:cNvCxnSpPr>
          <p:nvPr/>
        </p:nvCxnSpPr>
        <p:spPr>
          <a:xfrm>
            <a:off x="381000" y="2789873"/>
            <a:ext cx="2286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E3F405-B518-475D-89F0-7EC8D9F32C80}"/>
              </a:ext>
            </a:extLst>
          </p:cNvPr>
          <p:cNvCxnSpPr>
            <a:cxnSpLocks/>
          </p:cNvCxnSpPr>
          <p:nvPr/>
        </p:nvCxnSpPr>
        <p:spPr>
          <a:xfrm>
            <a:off x="381000" y="2789873"/>
            <a:ext cx="0" cy="16002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95CEA1-AD55-4CAB-8653-9D6DF4565D43}"/>
              </a:ext>
            </a:extLst>
          </p:cNvPr>
          <p:cNvCxnSpPr>
            <a:cxnSpLocks/>
          </p:cNvCxnSpPr>
          <p:nvPr/>
        </p:nvCxnSpPr>
        <p:spPr>
          <a:xfrm>
            <a:off x="381000" y="4390073"/>
            <a:ext cx="2286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4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0D157-E1DF-4FD0-837B-7636639B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662829"/>
            <a:ext cx="8763000" cy="1040147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15030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PCA in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1BDF2-49E3-4441-9E12-0DA8309C40FD}"/>
              </a:ext>
            </a:extLst>
          </p:cNvPr>
          <p:cNvSpPr txBox="1"/>
          <p:nvPr/>
        </p:nvSpPr>
        <p:spPr>
          <a:xfrm>
            <a:off x="609600" y="1281830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AE730-0807-4A1D-BB1B-E028EBA50223}"/>
              </a:ext>
            </a:extLst>
          </p:cNvPr>
          <p:cNvSpPr/>
          <p:nvPr/>
        </p:nvSpPr>
        <p:spPr>
          <a:xfrm>
            <a:off x="609600" y="2831256"/>
            <a:ext cx="769620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The summary function on object pc gives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std. deviation, proportion of  variance and cumulative proportion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.  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First Principal Component explains 83% of the variation. Note that 8 PC’s are derived using 8 variables but first PC explains most of the variation.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0B22D-7EFF-465F-A41E-C037ABAEB93C}"/>
              </a:ext>
            </a:extLst>
          </p:cNvPr>
          <p:cNvSpPr/>
          <p:nvPr/>
        </p:nvSpPr>
        <p:spPr>
          <a:xfrm>
            <a:off x="2057400" y="2252295"/>
            <a:ext cx="762000" cy="186105"/>
          </a:xfrm>
          <a:prstGeom prst="rect">
            <a:avLst/>
          </a:prstGeom>
          <a:noFill/>
          <a:ln>
            <a:solidFill>
              <a:srgbClr val="F88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55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79795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PCA in R –Matrix of Loadings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17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/>
        </p:nvGraphicFramePr>
        <p:xfrm>
          <a:off x="654964" y="1554865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pc</a:t>
                      </a: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$loadings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12192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Component Loadings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5AB43-45EC-4BCB-A32A-87B176D95D55}"/>
              </a:ext>
            </a:extLst>
          </p:cNvPr>
          <p:cNvSpPr/>
          <p:nvPr/>
        </p:nvSpPr>
        <p:spPr>
          <a:xfrm>
            <a:off x="2362200" y="1542871"/>
            <a:ext cx="6400798" cy="10156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loadings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are coefficients in linear combinations 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The first column under Comp.1 gives coefficients for first principal component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ED7F7C2-7C15-4264-B3F9-91C7B80D0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01"/>
          <a:stretch/>
        </p:blipFill>
        <p:spPr>
          <a:xfrm>
            <a:off x="718464" y="2727110"/>
            <a:ext cx="7897090" cy="2378289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A07FFAA-7888-456C-9F9C-6C60278ED86F}"/>
              </a:ext>
            </a:extLst>
          </p:cNvPr>
          <p:cNvSpPr/>
          <p:nvPr/>
        </p:nvSpPr>
        <p:spPr>
          <a:xfrm>
            <a:off x="838201" y="5505271"/>
            <a:ext cx="7143750" cy="101566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First Principal Component can be interpreted as ‘general athletics skill’ since all variables have similar loadings.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A5A8B4-E9EF-4CF1-B4FC-90D85E59C180}"/>
              </a:ext>
            </a:extLst>
          </p:cNvPr>
          <p:cNvSpPr txBox="1"/>
          <p:nvPr/>
        </p:nvSpPr>
        <p:spPr>
          <a:xfrm>
            <a:off x="514351" y="2259031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4C0B2C-CAC8-4B49-BC15-45CA15F58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000"/>
          <a:stretch/>
        </p:blipFill>
        <p:spPr>
          <a:xfrm>
            <a:off x="304795" y="2666999"/>
            <a:ext cx="8686799" cy="1752601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02049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Deriving Scores Using PCA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1BDF2-49E3-4441-9E12-0DA8309C40FD}"/>
              </a:ext>
            </a:extLst>
          </p:cNvPr>
          <p:cNvSpPr txBox="1"/>
          <p:nvPr/>
        </p:nvSpPr>
        <p:spPr>
          <a:xfrm>
            <a:off x="609600" y="1337846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Adding PCA scores to original data as a new variable: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AE730-0807-4A1D-BB1B-E028EBA50223}"/>
              </a:ext>
            </a:extLst>
          </p:cNvPr>
          <p:cNvSpPr/>
          <p:nvPr/>
        </p:nvSpPr>
        <p:spPr>
          <a:xfrm>
            <a:off x="641801" y="4852134"/>
            <a:ext cx="7372350" cy="163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New column ‘performance’ stores calculated scores using first Principal Component. 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Lower score implies lesser time and hence better athletics performance.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18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E91BD74-10F9-4B5F-93CA-98D4CB4A8A56}"/>
              </a:ext>
            </a:extLst>
          </p:cNvPr>
          <p:cNvGraphicFramePr>
            <a:graphicFrameLocks noGrp="1"/>
          </p:cNvGraphicFramePr>
          <p:nvPr/>
        </p:nvGraphicFramePr>
        <p:xfrm>
          <a:off x="578757" y="1706880"/>
          <a:ext cx="7498438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data$performance&lt;-pc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$score[,1]</a:t>
                      </a:r>
                      <a:endParaRPr kumimoji="0" lang="en-IN" sz="16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(data)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B34FF98-1364-497B-850D-ED70A3F02049}"/>
              </a:ext>
            </a:extLst>
          </p:cNvPr>
          <p:cNvSpPr txBox="1"/>
          <p:nvPr/>
        </p:nvSpPr>
        <p:spPr>
          <a:xfrm>
            <a:off x="609600" y="2286000"/>
            <a:ext cx="7665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PCA in R -  Scree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19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/>
        </p:nvGraphicFramePr>
        <p:xfrm>
          <a:off x="654964" y="1478665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plot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(pc, </a:t>
                      </a: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type="lines"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110924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Scree Plot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D9C6B5-A242-4805-916A-3075E0E4C6AD}"/>
              </a:ext>
            </a:extLst>
          </p:cNvPr>
          <p:cNvCxnSpPr>
            <a:cxnSpLocks/>
          </p:cNvCxnSpPr>
          <p:nvPr/>
        </p:nvCxnSpPr>
        <p:spPr>
          <a:xfrm flipH="1">
            <a:off x="3200400" y="1602313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64AEAB-BE41-40E1-A4E9-33A4AE4752FA}"/>
              </a:ext>
            </a:extLst>
          </p:cNvPr>
          <p:cNvSpPr txBox="1"/>
          <p:nvPr/>
        </p:nvSpPr>
        <p:spPr>
          <a:xfrm>
            <a:off x="609600" y="193664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5CA0C0-8B6C-422F-ADEF-B286365B8F58}"/>
              </a:ext>
            </a:extLst>
          </p:cNvPr>
          <p:cNvSpPr/>
          <p:nvPr/>
        </p:nvSpPr>
        <p:spPr>
          <a:xfrm>
            <a:off x="6074314" y="2772990"/>
            <a:ext cx="2952750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>
              <a:buSzPct val="60000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First Principal Component is sufficient in explaining most of the variation.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3CB1A1-72F8-4065-97F6-13BF4816D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263734"/>
            <a:ext cx="5159914" cy="2873306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4215AF7-AF19-4311-A14A-4724E61F5F37}"/>
              </a:ext>
            </a:extLst>
          </p:cNvPr>
          <p:cNvSpPr/>
          <p:nvPr/>
        </p:nvSpPr>
        <p:spPr>
          <a:xfrm>
            <a:off x="3521615" y="1449252"/>
            <a:ext cx="4800598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lvl="0">
              <a:buSzPct val="60000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plot()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generates a scree plot    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863DFB3-BE69-43B9-940B-A4D3052B1CC5}"/>
              </a:ext>
            </a:extLst>
          </p:cNvPr>
          <p:cNvGraphicFramePr>
            <a:graphicFrameLocks noGrp="1"/>
          </p:cNvGraphicFramePr>
          <p:nvPr/>
        </p:nvGraphicFramePr>
        <p:xfrm>
          <a:off x="578757" y="5648057"/>
          <a:ext cx="7498438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plot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(data$performance)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(data$performance,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label=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data$Country,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col="red",cex=0.4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9BAB228-DA38-4A17-92A3-510AF6625D78}"/>
              </a:ext>
            </a:extLst>
          </p:cNvPr>
          <p:cNvSpPr txBox="1"/>
          <p:nvPr/>
        </p:nvSpPr>
        <p:spPr>
          <a:xfrm flipH="1">
            <a:off x="609600" y="530024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Plot of country wise performance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A8C4E4-FAAD-483A-B5FE-3135603C85C9}"/>
              </a:ext>
            </a:extLst>
          </p:cNvPr>
          <p:cNvSpPr/>
          <p:nvPr/>
        </p:nvSpPr>
        <p:spPr>
          <a:xfrm>
            <a:off x="609600" y="6322248"/>
            <a:ext cx="6934197" cy="4001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lvl="0">
              <a:buSzPct val="60000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text()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is used to assign names to each points in the plot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0B9461-87B5-4EC9-99F9-9761BD422677}"/>
              </a:ext>
            </a:extLst>
          </p:cNvPr>
          <p:cNvCxnSpPr/>
          <p:nvPr/>
        </p:nvCxnSpPr>
        <p:spPr>
          <a:xfrm flipV="1">
            <a:off x="914400" y="6127640"/>
            <a:ext cx="0" cy="19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274048"/>
            <a:ext cx="8229600" cy="81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Contents</a:t>
            </a:r>
          </a:p>
        </p:txBody>
      </p:sp>
      <p:sp>
        <p:nvSpPr>
          <p:cNvPr id="15" name="Content Placeholder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57200" y="1594772"/>
            <a:ext cx="822960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Need for Data Reduction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2.    Relevance of Variation and Correlation 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3.    Principal Component Analysis (PCA)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457200" indent="-457200">
              <a:buAutoNum type="arabicPeriod" startAt="4"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PCA General Concept</a:t>
            </a:r>
          </a:p>
          <a:p>
            <a:pPr marL="457200" indent="-457200">
              <a:buAutoNum type="arabicPeriod" startAt="4"/>
            </a:pP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457200" indent="-457200">
              <a:buAutoNum type="arabicPeriod" startAt="4"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PCA Using R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79795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PCA in R –Plot of “Performance”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1BDF2-49E3-4441-9E12-0DA8309C40FD}"/>
              </a:ext>
            </a:extLst>
          </p:cNvPr>
          <p:cNvSpPr txBox="1"/>
          <p:nvPr/>
        </p:nvSpPr>
        <p:spPr>
          <a:xfrm>
            <a:off x="152400" y="1208028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Output-plot of country wise performance plot: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81750"/>
            <a:ext cx="2133600" cy="476250"/>
          </a:xfrm>
        </p:spPr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71B34-6C2B-47AC-8C7E-F2F089AB9B68}"/>
              </a:ext>
            </a:extLst>
          </p:cNvPr>
          <p:cNvSpPr/>
          <p:nvPr/>
        </p:nvSpPr>
        <p:spPr>
          <a:xfrm>
            <a:off x="609600" y="5505271"/>
            <a:ext cx="8058150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Athletics from country Cook Isands and Western Samoa are performing low since, their score are highest.(lower the  score ,better is the performance).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1FC72-9BB5-41C2-994D-7BF92B671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30553"/>
            <a:ext cx="7143750" cy="3603447"/>
          </a:xfrm>
          <a:prstGeom prst="rect">
            <a:avLst/>
          </a:prstGeom>
          <a:ln>
            <a:solidFill>
              <a:srgbClr val="3891A7"/>
            </a:solidFill>
          </a:ln>
        </p:spPr>
      </p:pic>
    </p:spTree>
    <p:extLst>
      <p:ext uri="{BB962C8B-B14F-4D97-AF65-F5344CB8AC3E}">
        <p14:creationId xmlns:p14="http://schemas.microsoft.com/office/powerpoint/2010/main" val="28555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Which are bottom 3 countries?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21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97CF24B-F5B7-4B9B-AAAF-871A76B82EFE}"/>
              </a:ext>
            </a:extLst>
          </p:cNvPr>
          <p:cNvGraphicFramePr>
            <a:graphicFrameLocks noGrp="1"/>
          </p:cNvGraphicFramePr>
          <p:nvPr/>
        </p:nvGraphicFramePr>
        <p:xfrm>
          <a:off x="578764" y="2254351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top3&lt;-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(data[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-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data$performance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,],3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top3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24010C6-1076-4923-A28A-B99217CD4194}"/>
              </a:ext>
            </a:extLst>
          </p:cNvPr>
          <p:cNvSpPr txBox="1"/>
          <p:nvPr/>
        </p:nvSpPr>
        <p:spPr>
          <a:xfrm>
            <a:off x="495300" y="1419254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head function gives countries with highest “performance”</a:t>
            </a:r>
          </a:p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In our context, these are bottom 3 countries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191E4-7264-4D22-A3DF-CC95037FF62B}"/>
              </a:ext>
            </a:extLst>
          </p:cNvPr>
          <p:cNvSpPr txBox="1"/>
          <p:nvPr/>
        </p:nvSpPr>
        <p:spPr>
          <a:xfrm>
            <a:off x="495300" y="319158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 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E6B91-BD5A-4911-B7A6-D76DB21B8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64" y="3972063"/>
            <a:ext cx="8336636" cy="12418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52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79795"/>
            <a:ext cx="8229600" cy="810805"/>
          </a:xfrm>
        </p:spPr>
        <p:txBody>
          <a:bodyPr/>
          <a:lstStyle/>
          <a:p>
            <a:r>
              <a:rPr lang="en-IN" sz="3200" b="1" dirty="0"/>
              <a:t>Which are top 3 countries?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81750"/>
            <a:ext cx="2133600" cy="476250"/>
          </a:xfrm>
        </p:spPr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71B34-6C2B-47AC-8C7E-F2F089AB9B68}"/>
              </a:ext>
            </a:extLst>
          </p:cNvPr>
          <p:cNvSpPr/>
          <p:nvPr/>
        </p:nvSpPr>
        <p:spPr>
          <a:xfrm>
            <a:off x="533400" y="4551553"/>
            <a:ext cx="8153400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USA, Britain and Italy are the top three performing countries.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Cook Islands, Western Samoa and Mauritius are the bottom three countries.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9D192-C676-4462-AC5A-42D026E7F8B2}"/>
              </a:ext>
            </a:extLst>
          </p:cNvPr>
          <p:cNvSpPr txBox="1"/>
          <p:nvPr/>
        </p:nvSpPr>
        <p:spPr>
          <a:xfrm>
            <a:off x="457200" y="2554404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 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F4BCB07-C9A6-4FE8-97EE-6AF42732D9AA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784290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bottom3&lt;-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tail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(data[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-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data$performance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,],3)</a:t>
                      </a:r>
                      <a:endParaRPr kumimoji="0" lang="en-IN" sz="16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bottom3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21DD54A-35F3-4051-AE69-5BF4AC6ED3D1}"/>
              </a:ext>
            </a:extLst>
          </p:cNvPr>
          <p:cNvSpPr txBox="1"/>
          <p:nvPr/>
        </p:nvSpPr>
        <p:spPr>
          <a:xfrm>
            <a:off x="457200" y="142510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tail function gives top 3 countries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91544-3C91-4548-9EA8-4A6ACA774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971800"/>
            <a:ext cx="8839200" cy="12218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2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179795"/>
            <a:ext cx="8991585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Principal Components Are Uncorrelated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23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/>
        </p:nvGraphicFramePr>
        <p:xfrm>
          <a:off x="654964" y="1988403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round(cor</a:t>
                      </a: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(pc$scores))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1573649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Correlation Matrix of principal components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5AB43-45EC-4BCB-A32A-87B176D95D55}"/>
              </a:ext>
            </a:extLst>
          </p:cNvPr>
          <p:cNvSpPr/>
          <p:nvPr/>
        </p:nvSpPr>
        <p:spPr>
          <a:xfrm>
            <a:off x="3733800" y="1988403"/>
            <a:ext cx="5257784" cy="83099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lvl="0">
              <a:buSzPct val="60000"/>
              <a:defRPr/>
            </a:pPr>
            <a:r>
              <a:rPr lang="en-I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round(cor())</a:t>
            </a:r>
            <a:r>
              <a:rPr lang="en-I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calculates rounded correlations of the PCA scores.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3412D2-B981-4522-83C8-903FED5B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48000"/>
            <a:ext cx="6000750" cy="1380006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6771F0-F60F-4C99-850C-F6C0BBF6D396}"/>
              </a:ext>
            </a:extLst>
          </p:cNvPr>
          <p:cNvSpPr txBox="1"/>
          <p:nvPr/>
        </p:nvSpPr>
        <p:spPr>
          <a:xfrm>
            <a:off x="609600" y="266700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FE985B-26DD-4C28-B03B-6C90D4238169}"/>
              </a:ext>
            </a:extLst>
          </p:cNvPr>
          <p:cNvSpPr/>
          <p:nvPr/>
        </p:nvSpPr>
        <p:spPr>
          <a:xfrm>
            <a:off x="762000" y="4572000"/>
            <a:ext cx="7315200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Correlation matrix shows that, principal components are  uncorrelated. Diagonal 1’s are the correlation of component to itself.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30A7D9-A81C-4DA0-99E0-A731E673AB12}"/>
              </a:ext>
            </a:extLst>
          </p:cNvPr>
          <p:cNvCxnSpPr/>
          <p:nvPr/>
        </p:nvCxnSpPr>
        <p:spPr>
          <a:xfrm flipH="1">
            <a:off x="3200400" y="214080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52397"/>
            <a:ext cx="8229600" cy="78068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Quick Recap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93E8F3-1730-46BC-8F9F-E0B4BF014F61}"/>
              </a:ext>
            </a:extLst>
          </p:cNvPr>
          <p:cNvGrpSpPr/>
          <p:nvPr/>
        </p:nvGrpSpPr>
        <p:grpSpPr>
          <a:xfrm>
            <a:off x="814390" y="2017527"/>
            <a:ext cx="7812904" cy="3048960"/>
            <a:chOff x="1772654" y="1216333"/>
            <a:chExt cx="6456945" cy="2577934"/>
          </a:xfrm>
        </p:grpSpPr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757C5FD-B14C-4FE0-AD00-C08319837591}"/>
                </a:ext>
              </a:extLst>
            </p:cNvPr>
            <p:cNvSpPr/>
            <p:nvPr/>
          </p:nvSpPr>
          <p:spPr>
            <a:xfrm>
              <a:off x="3259179" y="1217144"/>
              <a:ext cx="4970420" cy="1291962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7999" rIns="291824" bIns="168001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In the age of big data, data reduction is necessary for analysis  </a:t>
              </a:r>
              <a:endParaRPr lang="en-US" sz="1600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Principal Component Analysis is </a:t>
              </a:r>
              <a:r>
                <a:rPr lang="en-US" sz="1600" dirty="0"/>
                <a:t>most popular </a:t>
              </a:r>
              <a:r>
                <a:rPr lang="en-US" sz="1600" kern="1200" dirty="0"/>
                <a:t>data reduction method.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600" kern="1200" dirty="0"/>
                <a:t>PCA reduces n * p matrix to n * k where k is smaller than p</a:t>
              </a: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1113B12-AC7F-48EB-8DDA-00B619CF0340}"/>
                </a:ext>
              </a:extLst>
            </p:cNvPr>
            <p:cNvSpPr/>
            <p:nvPr/>
          </p:nvSpPr>
          <p:spPr>
            <a:xfrm>
              <a:off x="1772654" y="1216333"/>
              <a:ext cx="1486525" cy="1314174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/>
                <a:t>Data Reduction and PCA</a:t>
              </a: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6F5ADDC-6AA1-485D-9029-E21611C25B0D}"/>
                </a:ext>
              </a:extLst>
            </p:cNvPr>
            <p:cNvSpPr/>
            <p:nvPr/>
          </p:nvSpPr>
          <p:spPr>
            <a:xfrm>
              <a:off x="3259180" y="2674910"/>
              <a:ext cx="4970418" cy="1118546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4335878"/>
                <a:satOff val="-2165"/>
                <a:lumOff val="102"/>
                <a:alphaOff val="0"/>
              </a:schemeClr>
            </a:lnRef>
            <a:fillRef idx="1">
              <a:schemeClr val="accent5">
                <a:tint val="40000"/>
                <a:alpha val="90000"/>
                <a:hueOff val="4335878"/>
                <a:satOff val="-2165"/>
                <a:lumOff val="102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4335878"/>
                <a:satOff val="-2165"/>
                <a:lumOff val="10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7999" rIns="291824" bIns="168001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Principal Components are linear combinations of original variables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/>
                <a:t>These components are uncorrelated 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/>
                <a:t>Retention of components is based on Eigenvalues.</a:t>
              </a:r>
              <a:endParaRPr lang="en-US" sz="1600" kern="1200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13C5CB1-85B6-4EC8-8053-08B0E6CAC228}"/>
                </a:ext>
              </a:extLst>
            </p:cNvPr>
            <p:cNvSpPr/>
            <p:nvPr/>
          </p:nvSpPr>
          <p:spPr>
            <a:xfrm>
              <a:off x="1772654" y="2635776"/>
              <a:ext cx="1486525" cy="1158491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961231"/>
                <a:satOff val="-20173"/>
                <a:lumOff val="3725"/>
                <a:alphaOff val="0"/>
              </a:schemeClr>
            </a:fillRef>
            <a:effectRef idx="0">
              <a:schemeClr val="accent5">
                <a:hueOff val="3961231"/>
                <a:satOff val="-20173"/>
                <a:lumOff val="372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/>
                <a:t>PCA – General Approach</a:t>
              </a:r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FE11A1D8-8970-B930-E8CC-D871E8BC1FDA}"/>
              </a:ext>
            </a:extLst>
          </p:cNvPr>
          <p:cNvSpPr/>
          <p:nvPr/>
        </p:nvSpPr>
        <p:spPr>
          <a:xfrm>
            <a:off x="834938" y="5261627"/>
            <a:ext cx="1798696" cy="916582"/>
          </a:xfrm>
          <a:custGeom>
            <a:avLst/>
            <a:gdLst>
              <a:gd name="connsiteX0" fmla="*/ 0 w 2633472"/>
              <a:gd name="connsiteY0" fmla="*/ 188530 h 1131155"/>
              <a:gd name="connsiteX1" fmla="*/ 188530 w 2633472"/>
              <a:gd name="connsiteY1" fmla="*/ 0 h 1131155"/>
              <a:gd name="connsiteX2" fmla="*/ 2444942 w 2633472"/>
              <a:gd name="connsiteY2" fmla="*/ 0 h 1131155"/>
              <a:gd name="connsiteX3" fmla="*/ 2633472 w 2633472"/>
              <a:gd name="connsiteY3" fmla="*/ 188530 h 1131155"/>
              <a:gd name="connsiteX4" fmla="*/ 2633472 w 2633472"/>
              <a:gd name="connsiteY4" fmla="*/ 942625 h 1131155"/>
              <a:gd name="connsiteX5" fmla="*/ 2444942 w 2633472"/>
              <a:gd name="connsiteY5" fmla="*/ 1131155 h 1131155"/>
              <a:gd name="connsiteX6" fmla="*/ 188530 w 2633472"/>
              <a:gd name="connsiteY6" fmla="*/ 1131155 h 1131155"/>
              <a:gd name="connsiteX7" fmla="*/ 0 w 2633472"/>
              <a:gd name="connsiteY7" fmla="*/ 942625 h 1131155"/>
              <a:gd name="connsiteX8" fmla="*/ 0 w 2633472"/>
              <a:gd name="connsiteY8" fmla="*/ 188530 h 11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3472" h="1131155">
                <a:moveTo>
                  <a:pt x="0" y="188530"/>
                </a:moveTo>
                <a:cubicBezTo>
                  <a:pt x="0" y="84408"/>
                  <a:pt x="84408" y="0"/>
                  <a:pt x="188530" y="0"/>
                </a:cubicBezTo>
                <a:lnTo>
                  <a:pt x="2444942" y="0"/>
                </a:lnTo>
                <a:cubicBezTo>
                  <a:pt x="2549064" y="0"/>
                  <a:pt x="2633472" y="84408"/>
                  <a:pt x="2633472" y="188530"/>
                </a:cubicBezTo>
                <a:lnTo>
                  <a:pt x="2633472" y="942625"/>
                </a:lnTo>
                <a:cubicBezTo>
                  <a:pt x="2633472" y="1046747"/>
                  <a:pt x="2549064" y="1131155"/>
                  <a:pt x="2444942" y="1131155"/>
                </a:cubicBezTo>
                <a:lnTo>
                  <a:pt x="188530" y="1131155"/>
                </a:lnTo>
                <a:cubicBezTo>
                  <a:pt x="84408" y="1131155"/>
                  <a:pt x="0" y="1046747"/>
                  <a:pt x="0" y="942625"/>
                </a:cubicBezTo>
                <a:lnTo>
                  <a:pt x="0" y="18853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7922463"/>
              <a:satOff val="-40347"/>
              <a:lumOff val="7450"/>
              <a:alphaOff val="0"/>
            </a:schemeClr>
          </a:fillRef>
          <a:effectRef idx="0">
            <a:schemeClr val="accent5">
              <a:hueOff val="7922463"/>
              <a:satOff val="-40347"/>
              <a:lumOff val="745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178" tIns="85698" rIns="116178" bIns="85698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PCA in R</a:t>
            </a:r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F6F32308-701F-FDFE-B3FC-195DC4269539}"/>
              </a:ext>
            </a:extLst>
          </p:cNvPr>
          <p:cNvSpPr/>
          <p:nvPr/>
        </p:nvSpPr>
        <p:spPr>
          <a:xfrm>
            <a:off x="2706865" y="5224328"/>
            <a:ext cx="6014207" cy="916582"/>
          </a:xfrm>
          <a:custGeom>
            <a:avLst/>
            <a:gdLst>
              <a:gd name="connsiteX0" fmla="*/ 150824 w 904924"/>
              <a:gd name="connsiteY0" fmla="*/ 0 h 4681728"/>
              <a:gd name="connsiteX1" fmla="*/ 754100 w 904924"/>
              <a:gd name="connsiteY1" fmla="*/ 0 h 4681728"/>
              <a:gd name="connsiteX2" fmla="*/ 904924 w 904924"/>
              <a:gd name="connsiteY2" fmla="*/ 150824 h 4681728"/>
              <a:gd name="connsiteX3" fmla="*/ 904924 w 904924"/>
              <a:gd name="connsiteY3" fmla="*/ 4681728 h 4681728"/>
              <a:gd name="connsiteX4" fmla="*/ 904924 w 904924"/>
              <a:gd name="connsiteY4" fmla="*/ 4681728 h 4681728"/>
              <a:gd name="connsiteX5" fmla="*/ 0 w 904924"/>
              <a:gd name="connsiteY5" fmla="*/ 4681728 h 4681728"/>
              <a:gd name="connsiteX6" fmla="*/ 0 w 904924"/>
              <a:gd name="connsiteY6" fmla="*/ 4681728 h 4681728"/>
              <a:gd name="connsiteX7" fmla="*/ 0 w 904924"/>
              <a:gd name="connsiteY7" fmla="*/ 150824 h 4681728"/>
              <a:gd name="connsiteX8" fmla="*/ 150824 w 904924"/>
              <a:gd name="connsiteY8" fmla="*/ 0 h 468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4924" h="4681728">
                <a:moveTo>
                  <a:pt x="904924" y="780305"/>
                </a:moveTo>
                <a:lnTo>
                  <a:pt x="904924" y="3901423"/>
                </a:lnTo>
                <a:cubicBezTo>
                  <a:pt x="904924" y="4332375"/>
                  <a:pt x="891872" y="4681728"/>
                  <a:pt x="875771" y="4681728"/>
                </a:cubicBezTo>
                <a:lnTo>
                  <a:pt x="0" y="4681728"/>
                </a:lnTo>
                <a:lnTo>
                  <a:pt x="0" y="4681728"/>
                </a:lnTo>
                <a:lnTo>
                  <a:pt x="0" y="0"/>
                </a:lnTo>
                <a:lnTo>
                  <a:pt x="0" y="0"/>
                </a:lnTo>
                <a:lnTo>
                  <a:pt x="875771" y="0"/>
                </a:lnTo>
                <a:cubicBezTo>
                  <a:pt x="891872" y="0"/>
                  <a:pt x="904924" y="349353"/>
                  <a:pt x="904924" y="7803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5">
              <a:tint val="40000"/>
              <a:alpha val="90000"/>
              <a:hueOff val="8671756"/>
              <a:satOff val="-4331"/>
              <a:lumOff val="204"/>
              <a:alphaOff val="0"/>
            </a:schemeClr>
          </a:lnRef>
          <a:fillRef idx="1">
            <a:schemeClr val="accent5">
              <a:tint val="40000"/>
              <a:alpha val="90000"/>
              <a:hueOff val="8671756"/>
              <a:satOff val="-4331"/>
              <a:lumOff val="204"/>
              <a:alphaOff val="0"/>
            </a:schemeClr>
          </a:fillRef>
          <a:effectRef idx="0">
            <a:schemeClr val="accent5">
              <a:tint val="40000"/>
              <a:alpha val="90000"/>
              <a:hueOff val="8671756"/>
              <a:satOff val="-4331"/>
              <a:lumOff val="204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68000" rIns="291824" bIns="16800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b="1" kern="1200" dirty="0">
                <a:latin typeface="Consolas" pitchFamily="49" charset="0"/>
              </a:rPr>
              <a:t>princomp()</a:t>
            </a:r>
            <a:r>
              <a:rPr lang="en-US" sz="1600" kern="1200" dirty="0"/>
              <a:t> function in base R performs PCA.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dirty="0"/>
              <a:t>Loadings from the summary output are used to derive new variables 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91927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b="1" dirty="0">
                <a:solidFill>
                  <a:srgbClr val="3891A7"/>
                </a:solidFill>
                <a:latin typeface="Ebrima"/>
              </a:rPr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+mj-lt"/>
              </a:rPr>
              <a:t>The Need For Data Reduction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817" y="1752600"/>
            <a:ext cx="8166984" cy="411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Explosion in information collection techniques and data availability has resulted in data scientists facing a unique requirement – Need for reducing data.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how can more information be a problem?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all data fields are useful.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-  Variables can be highly correlated  or at times redundant 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Most data analysis algorithms work on columns( variables). Large number of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variables  may result in slowing down of the process.</a:t>
            </a:r>
          </a:p>
          <a:p>
            <a:pPr>
              <a:lnSpc>
                <a:spcPct val="150000"/>
              </a:lnSpc>
            </a:pP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this mean simply removing data? Definitely not.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rule is - Lose data but not information 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What Is High Dimensional Data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2895600"/>
            <a:ext cx="8534400" cy="373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Majority of the real world analytics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in the fields of medical sciences, ecology, biology, finance, etc. - deals with datasets having a few dozens to hundreds and at times thousands of variables.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Also the number of cases can go up to few millions depending upon the industry.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data maintained by a bank. For each customer, there can be numerous data which can be categorized into transaction data, customer demographics and customer call centre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Further, there can be millions of such customers.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003EEB-EF6C-48D9-B09B-CE4B15ADF5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  <p:sp>
        <p:nvSpPr>
          <p:cNvPr id="46" name="Rounded Rectangle 14">
            <a:extLst>
              <a:ext uri="{FF2B5EF4-FFF2-40B4-BE49-F238E27FC236}">
                <a16:creationId xmlns:a16="http://schemas.microsoft.com/office/drawing/2014/main" id="{C7D0701A-88F1-49AA-A3C9-9256E65937FF}"/>
              </a:ext>
            </a:extLst>
          </p:cNvPr>
          <p:cNvSpPr/>
          <p:nvPr/>
        </p:nvSpPr>
        <p:spPr>
          <a:xfrm>
            <a:off x="1066743" y="1447801"/>
            <a:ext cx="7086657" cy="1166798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Simply put, high dimensional data can either be data for several observations with several variables or data with several layers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0648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28600"/>
            <a:ext cx="8229600" cy="810805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Data Reduction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4F1169B5-219A-4990-B3AA-D55F6A59110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738431"/>
            <a:ext cx="8229600" cy="42193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Summarization of data with p variables by a smaller set of (k) derived variables.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These k derived variables are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linear combinations of original p variables.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Ebrima"/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Ebrima"/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Ebrima"/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Ebrima"/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Ebrima"/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Ebrima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</a:rPr>
              <a:t>In short,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</a:rPr>
              <a:t>n * 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</a:rPr>
              <a:t>matrix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</a:rPr>
              <a:t>reduced to n * 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</a:rPr>
              <a:t> matrix.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A027B06-0CD5-49F8-BB8E-A33111D8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69700"/>
              </p:ext>
            </p:extLst>
          </p:nvPr>
        </p:nvGraphicFramePr>
        <p:xfrm>
          <a:off x="457200" y="3331310"/>
          <a:ext cx="455559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j-lt"/>
                        </a:rPr>
                        <a:t>X</a:t>
                      </a:r>
                      <a:r>
                        <a:rPr lang="en-US" sz="1400" i="0" baseline="-25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400" i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400" i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F786858-A4C4-45A5-9948-428C30804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45835"/>
              </p:ext>
            </p:extLst>
          </p:nvPr>
        </p:nvGraphicFramePr>
        <p:xfrm>
          <a:off x="5676055" y="3427930"/>
          <a:ext cx="2733354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400" i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400" i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400" i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7B6123-DA5F-4AA2-91FA-9150875CD6F6}"/>
              </a:ext>
            </a:extLst>
          </p:cNvPr>
          <p:cNvCxnSpPr/>
          <p:nvPr/>
        </p:nvCxnSpPr>
        <p:spPr>
          <a:xfrm>
            <a:off x="1277652" y="3300730"/>
            <a:ext cx="381967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B064CE-5BFC-4463-8247-3968CF1E26C7}"/>
              </a:ext>
            </a:extLst>
          </p:cNvPr>
          <p:cNvCxnSpPr/>
          <p:nvPr/>
        </p:nvCxnSpPr>
        <p:spPr>
          <a:xfrm>
            <a:off x="6175236" y="3300730"/>
            <a:ext cx="215610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DABF3AD-7EF7-42D0-85D2-54C2E8F426D0}"/>
              </a:ext>
            </a:extLst>
          </p:cNvPr>
          <p:cNvSpPr/>
          <p:nvPr/>
        </p:nvSpPr>
        <p:spPr>
          <a:xfrm>
            <a:off x="6516965" y="3810000"/>
            <a:ext cx="1472650" cy="75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12965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810805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+mj-lt"/>
              </a:rPr>
              <a:t>Variation and </a:t>
            </a:r>
            <a:r>
              <a:rPr lang="en-IN" sz="3200" b="1" dirty="0">
                <a:latin typeface="+mj-lt"/>
              </a:rPr>
              <a:t>Correlation-Key Data Features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FC56CD-2E73-4F0C-8821-CE372A7E3C53}"/>
              </a:ext>
            </a:extLst>
          </p:cNvPr>
          <p:cNvSpPr txBox="1"/>
          <p:nvPr/>
        </p:nvSpPr>
        <p:spPr>
          <a:xfrm>
            <a:off x="609600" y="1509125"/>
            <a:ext cx="7924800" cy="52247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 in the data is nothing but the information that the data gives.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Few variables in the data can be highly correlated because they possibly measure the same paradigm. This essentially means that they convey the same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Employee satisfaction survey asks the following questions: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you think you are rewarded regularly for your work?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you think the system monitoring your performance is flawed?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you get timely encouragement from your supervisors regarding your work?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above three questions measure the robustness of employee work review. Having three questions to represent a common area can be considered redundant.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Reduction is justified when there is such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present in the data.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76197"/>
            <a:ext cx="8229600" cy="810805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+mj-lt"/>
              </a:rPr>
              <a:t>Principal Component Analysis (PCA)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1" y="1236530"/>
            <a:ext cx="8763000" cy="447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PCA is probably the most widely-used and well-known of the “Standard” multivariate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method was invented by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Pearson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(1901) and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Hotelling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(1933).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method was first applied in ecology by Goodall (1954) under the name  “Factor Analysis”.  (“Principal Factor Analysis” is a synonym of PCA).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245225"/>
            <a:ext cx="2133600" cy="47625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003EEB-EF6C-48D9-B09B-CE4B15ADF5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7071FDAF-BF4B-435D-BB9A-7F072E8BD87D}"/>
              </a:ext>
            </a:extLst>
          </p:cNvPr>
          <p:cNvSpPr/>
          <p:nvPr/>
        </p:nvSpPr>
        <p:spPr>
          <a:xfrm>
            <a:off x="762000" y="2286000"/>
            <a:ext cx="7363252" cy="2133600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PCA uses correlation structure of original p variables and derives p linear combinations which are uncorrelated.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Principal Component provides unique information about the data.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Although ‘p' principal components are derived, first 'k' principal components are expected to explain most of the variability in the data.</a:t>
            </a:r>
          </a:p>
        </p:txBody>
      </p:sp>
    </p:spTree>
    <p:extLst>
      <p:ext uri="{BB962C8B-B14F-4D97-AF65-F5344CB8AC3E}">
        <p14:creationId xmlns:p14="http://schemas.microsoft.com/office/powerpoint/2010/main" val="25747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79795"/>
            <a:ext cx="8229600" cy="810805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+mj-lt"/>
              </a:rPr>
              <a:t>PCA-General Concept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245225"/>
            <a:ext cx="2133600" cy="47625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003EEB-EF6C-48D9-B09B-CE4B15ADF5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2253491"/>
            <a:ext cx="4648200" cy="373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suppose we pass a vector through the scatter points such that it is a good linear fit to the data points. This could be considered a new feature of the object which is a linear combination of A &amp;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then plot a second line which is perpendicular to the vector, such that both lines pass through the centroid of the data. This becomes our second linear combination.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28232E-3401-464C-9F28-873C506E945E}"/>
              </a:ext>
            </a:extLst>
          </p:cNvPr>
          <p:cNvGrpSpPr/>
          <p:nvPr/>
        </p:nvGrpSpPr>
        <p:grpSpPr>
          <a:xfrm>
            <a:off x="685800" y="2133600"/>
            <a:ext cx="3399230" cy="3767554"/>
            <a:chOff x="563170" y="2328446"/>
            <a:chExt cx="3399230" cy="3767554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FE973257-6AE1-45EB-855B-2C434525B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70" y="2509514"/>
              <a:ext cx="3399230" cy="358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59E569-BDEA-4BC5-BB63-603C25E0D95D}"/>
                </a:ext>
              </a:extLst>
            </p:cNvPr>
            <p:cNvSpPr/>
            <p:nvPr/>
          </p:nvSpPr>
          <p:spPr>
            <a:xfrm>
              <a:off x="1847850" y="2328446"/>
              <a:ext cx="825868" cy="338554"/>
            </a:xfrm>
            <a:prstGeom prst="rect">
              <a:avLst/>
            </a:prstGeom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 dirty="0"/>
                <a:t>Fig. 01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DAD95-7C9A-4A2A-AA1C-4B7AFCB75821}"/>
              </a:ext>
            </a:extLst>
          </p:cNvPr>
          <p:cNvSpPr txBox="1"/>
          <p:nvPr/>
        </p:nvSpPr>
        <p:spPr>
          <a:xfrm>
            <a:off x="1202827" y="1302603"/>
            <a:ext cx="6738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2 variables A &amp; B (Assume that A &amp; B are features of an object)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&amp; B have approximately same variance and are highly correlated</a:t>
            </a: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E4AF731E-470D-4225-9B46-2724DA5D88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4733" y="3238500"/>
            <a:ext cx="1976438" cy="1562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AA3C44AD-4194-462C-A610-3F61C3DCBF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94373" y="3124568"/>
            <a:ext cx="1282856" cy="1673144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BEAA211F-B054-4362-888C-B3D0DE35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39425"/>
            <a:ext cx="13628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 dirty="0">
                <a:latin typeface="+mj-lt"/>
              </a:rPr>
              <a:t>2nd Principal </a:t>
            </a:r>
          </a:p>
          <a:p>
            <a:r>
              <a:rPr lang="en-US" sz="1400" i="1" dirty="0">
                <a:latin typeface="+mj-lt"/>
              </a:rPr>
              <a:t>Component, </a:t>
            </a:r>
            <a:r>
              <a:rPr lang="en-GB" sz="1400" i="1" dirty="0">
                <a:solidFill>
                  <a:schemeClr val="accent2"/>
                </a:solidFill>
                <a:latin typeface="+mj-lt"/>
              </a:rPr>
              <a:t>y</a:t>
            </a:r>
            <a:r>
              <a:rPr lang="en-GB" sz="1400" i="1" baseline="-25000" dirty="0">
                <a:solidFill>
                  <a:schemeClr val="accent2"/>
                </a:solidFill>
                <a:latin typeface="+mj-lt"/>
              </a:rPr>
              <a:t>2</a:t>
            </a:r>
            <a:endParaRPr lang="en-US" sz="1400" baseline="-25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FE969441-11A8-4010-884B-4B2B84B3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414" y="2677180"/>
            <a:ext cx="15295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j-lt"/>
              </a:rPr>
              <a:t>1st Principal </a:t>
            </a:r>
          </a:p>
          <a:p>
            <a:r>
              <a:rPr lang="en-US" sz="1400" i="1" dirty="0">
                <a:latin typeface="+mj-lt"/>
              </a:rPr>
              <a:t>Component, </a:t>
            </a:r>
            <a:r>
              <a:rPr lang="en-GB" sz="1400" i="1" dirty="0">
                <a:solidFill>
                  <a:schemeClr val="accent2"/>
                </a:solidFill>
                <a:latin typeface="+mj-lt"/>
              </a:rPr>
              <a:t>y</a:t>
            </a:r>
            <a:r>
              <a:rPr lang="en-GB" sz="1400" baseline="-25000" dirty="0">
                <a:solidFill>
                  <a:schemeClr val="accent2"/>
                </a:solidFill>
                <a:latin typeface="+mj-lt"/>
              </a:rPr>
              <a:t>1</a:t>
            </a:r>
            <a:endParaRPr lang="en-US" sz="1400" baseline="-25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9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PCA – General Concept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229600" cy="4191000"/>
          </a:xfrm>
        </p:spPr>
        <p:txBody>
          <a:bodyPr anchor="t"/>
          <a:lstStyle/>
          <a:p>
            <a:pPr>
              <a:lnSpc>
                <a:spcPct val="150000"/>
              </a:lnSpc>
              <a:buFontTx/>
              <a:buNone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From p original variables: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x</a:t>
            </a:r>
            <a:r>
              <a:rPr lang="en-GB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1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,x</a:t>
            </a:r>
            <a:r>
              <a:rPr lang="en-GB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2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,..., x</a:t>
            </a:r>
            <a:r>
              <a:rPr lang="en-GB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p</a:t>
            </a:r>
            <a:r>
              <a:rPr lang="en-GB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derive p new variables 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y</a:t>
            </a:r>
            <a:r>
              <a:rPr lang="en-GB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1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,y</a:t>
            </a:r>
            <a:r>
              <a:rPr lang="en-GB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2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,..., y</a:t>
            </a:r>
            <a:r>
              <a:rPr lang="en-GB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p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</a:t>
            </a:r>
          </a:p>
          <a:p>
            <a:pPr>
              <a:lnSpc>
                <a:spcPct val="150000"/>
              </a:lnSpc>
              <a:buFontTx/>
              <a:buNone/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mbria Math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mbria Math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mbria Math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mbria Math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mbria Math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Although p principal components are derived, data reduction is achieved with first k principal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600" y="1866900"/>
            <a:ext cx="7086600" cy="1940957"/>
            <a:chOff x="990600" y="1581150"/>
            <a:chExt cx="7086600" cy="1940957"/>
          </a:xfrm>
        </p:grpSpPr>
        <p:sp>
          <p:nvSpPr>
            <p:cNvPr id="11" name="Rounded Rectangle 10"/>
            <p:cNvSpPr/>
            <p:nvPr/>
          </p:nvSpPr>
          <p:spPr>
            <a:xfrm>
              <a:off x="990600" y="1581150"/>
              <a:ext cx="4572000" cy="1940957"/>
            </a:xfrm>
            <a:prstGeom prst="round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buFontTx/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y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1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 = a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11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x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1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 + a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12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x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2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 + ... + a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1p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x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p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endParaRPr>
            </a:p>
            <a:p>
              <a:pPr algn="ctr">
                <a:buFontTx/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y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2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 = a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21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x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1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 + a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22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x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2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 + ... + a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2p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x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p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endParaRPr>
            </a:p>
            <a:p>
              <a:pPr algn="ctr">
                <a:buFontTx/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.</a:t>
              </a:r>
            </a:p>
            <a:p>
              <a:pPr algn="ctr">
                <a:buFontTx/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.</a:t>
              </a:r>
            </a:p>
            <a:p>
              <a:pPr algn="ctr">
                <a:buFontTx/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.</a:t>
              </a:r>
            </a:p>
            <a:p>
              <a:pPr algn="ctr">
                <a:buFontTx/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y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p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 = a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p1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x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1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 + a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p2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x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2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 + ... + a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pp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x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itchFamily="18" charset="0"/>
                </a:rPr>
                <a:t>p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14495" y="2059819"/>
              <a:ext cx="1762705" cy="9462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GB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</a:t>
              </a:r>
              <a:r>
                <a:rPr lang="en-GB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</a:t>
              </a: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's are</a:t>
              </a:r>
            </a:p>
            <a:p>
              <a:pPr algn="ctr"/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Principal Components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AutoShape 5"/>
            <p:cNvSpPr>
              <a:spLocks/>
            </p:cNvSpPr>
            <p:nvPr/>
          </p:nvSpPr>
          <p:spPr bwMode="auto">
            <a:xfrm>
              <a:off x="5791200" y="1676400"/>
              <a:ext cx="609600" cy="1752600"/>
            </a:xfrm>
            <a:prstGeom prst="rightBrace">
              <a:avLst>
                <a:gd name="adj1" fmla="val 23958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Content Placeholder 1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57200" y="4724400"/>
            <a:ext cx="8229600" cy="188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Properties of Principal Components 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y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's are uncorrelated (Orthogonal).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y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 explains as much as possible of original variance in data set.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y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2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mbria Math" pitchFamily="18" charset="0"/>
              </a:rPr>
              <a:t> explains as much as possible of remaining variance. And so on.</a:t>
            </a:r>
          </a:p>
        </p:txBody>
      </p:sp>
    </p:spTree>
    <p:extLst>
      <p:ext uri="{BB962C8B-B14F-4D97-AF65-F5344CB8AC3E}">
        <p14:creationId xmlns:p14="http://schemas.microsoft.com/office/powerpoint/2010/main" val="342136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AC066017-525F-4616-9226-76FDF83C49F9}&quot;/&gt;&lt;isInvalidForFieldText val=&quot;0&quot;/&gt;&lt;Image&gt;&lt;filename val=&quot;C:\Users\Dell\AppData\Local\Temp\CP1156608419281Session\CPTrustFolder1156608419296\PPTImport1156618459906\data\asimages\{AC066017-525F-4616-9226-76FDF83C49F9}_5.png&quot;/&gt;&lt;left val=&quot;48&quot;/&gt;&lt;top val=&quot;28&quot;/&gt;&lt;width val=&quot;865&quot;/&gt;&lt;height val=&quot;95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  <p:tag name="HTML_SHAPEINFO" val="&lt;ThreeDShapeInfo&gt;&lt;uuid val=&quot;{5E1D0808-402C-46B3-BA93-AFF85D496273}&quot;/&gt;&lt;isInvalidForFieldText val=&quot;0&quot;/&gt;&lt;Image&gt;&lt;filename val=&quot;C:\Users\Dell\AppData\Local\Temp\CP1156608419281Session\CPTrustFolder1156608419296\PPTImport1156618459906\data\asimages\{5E1D0808-402C-46B3-BA93-AFF85D496273}_7.png&quot;/&gt;&lt;left val=&quot;48&quot;/&gt;&lt;top val=&quot;28&quot;/&gt;&lt;width val=&quot;865&quot;/&gt;&lt;height val=&quot;95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6DB62BF1-FE9A-4A5E-B50F-B5018FD65EB7}&quot;/&gt;&lt;isInvalidForFieldText val=&quot;0&quot;/&gt;&lt;Image&gt;&lt;filename val=&quot;C:\Users\Dell\AppData\Local\Temp\CP1156608419281Session\CPTrustFolder1156608419296\PPTImport1156618459906\data\asimages\{6DB62BF1-FE9A-4A5E-B50F-B5018FD65EB7}_23.png&quot;/&gt;&lt;left val=&quot;72&quot;/&gt;&lt;top val=&quot;224&quot;/&gt;&lt;width val=&quot;817&quot;/&gt;&lt;height val=&quot;15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Diseño predeterminado">
  <a:themeElements>
    <a:clrScheme name="AA">
      <a:dk1>
        <a:sysClr val="windowText" lastClr="000000"/>
      </a:dk1>
      <a:lt1>
        <a:sysClr val="window" lastClr="FFFFFF"/>
      </a:lt1>
      <a:dk2>
        <a:srgbClr val="E7DEC9"/>
      </a:dk2>
      <a:lt2>
        <a:srgbClr val="4F271C"/>
      </a:lt2>
      <a:accent1>
        <a:srgbClr val="3891A7"/>
      </a:accent1>
      <a:accent2>
        <a:srgbClr val="FEB80A"/>
      </a:accent2>
      <a:accent3>
        <a:srgbClr val="C32D2E"/>
      </a:accent3>
      <a:accent4>
        <a:srgbClr val="8DC765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2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rgbClr val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16227</TotalTime>
  <Words>2042</Words>
  <Application>Microsoft Office PowerPoint</Application>
  <PresentationFormat>On-screen Show (4:3)</PresentationFormat>
  <Paragraphs>353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Ebrima</vt:lpstr>
      <vt:lpstr>Eras Demi ITC</vt:lpstr>
      <vt:lpstr>Open Sans</vt:lpstr>
      <vt:lpstr>Open Sans Light</vt:lpstr>
      <vt:lpstr>Vijaya</vt:lpstr>
      <vt:lpstr>Wingdings</vt:lpstr>
      <vt:lpstr>Diseño predeterminado</vt:lpstr>
      <vt:lpstr>Custom Design</vt:lpstr>
      <vt:lpstr>Office Theme</vt:lpstr>
      <vt:lpstr>Edappy Insitute</vt:lpstr>
      <vt:lpstr>Principal Component Analysis (PCA)  Learn How to Manage Data Dimensionality   Without Losing Information </vt:lpstr>
      <vt:lpstr>PowerPoint Presentation</vt:lpstr>
      <vt:lpstr>The Need For Data Reduction</vt:lpstr>
      <vt:lpstr>What Is High Dimensional Data ?</vt:lpstr>
      <vt:lpstr>Data Reduction</vt:lpstr>
      <vt:lpstr>Variation and Correlation-Key Data Features</vt:lpstr>
      <vt:lpstr>Principal Component Analysis (PCA)</vt:lpstr>
      <vt:lpstr>PCA-General Concept</vt:lpstr>
      <vt:lpstr>PCA – General Concept </vt:lpstr>
      <vt:lpstr>PCA – Choice of Matrix Analysis</vt:lpstr>
      <vt:lpstr>Principal Components – Definition</vt:lpstr>
      <vt:lpstr>How Many Principal Components to Retain</vt:lpstr>
      <vt:lpstr>Case Study – Athletics Records</vt:lpstr>
      <vt:lpstr>PowerPoint Presentation</vt:lpstr>
      <vt:lpstr>PCA in R</vt:lpstr>
      <vt:lpstr>PCA in R</vt:lpstr>
      <vt:lpstr>PCA in R –Matrix of Loadings</vt:lpstr>
      <vt:lpstr>Deriving Scores Using PCA</vt:lpstr>
      <vt:lpstr>PCA in R -  Scree Plot</vt:lpstr>
      <vt:lpstr>PCA in R –Plot of “Performance”</vt:lpstr>
      <vt:lpstr>Which are bottom 3 countries?</vt:lpstr>
      <vt:lpstr>Which are top 3 countries?</vt:lpstr>
      <vt:lpstr>Principal Components Are Uncorrelated</vt:lpstr>
      <vt:lpstr>Quick 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</dc:title>
  <dc:creator>Monica</dc:creator>
  <cp:lastModifiedBy>Snigdha Pain</cp:lastModifiedBy>
  <cp:revision>1486</cp:revision>
  <dcterms:created xsi:type="dcterms:W3CDTF">2016-11-11T04:53:52Z</dcterms:created>
  <dcterms:modified xsi:type="dcterms:W3CDTF">2024-04-04T18:11:28Z</dcterms:modified>
</cp:coreProperties>
</file>