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heme/theme2.xml" ContentType="application/vnd.openxmlformats-officedocument.them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1.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2.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3.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4.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5.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6.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7.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8.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9.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11.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12.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13.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14.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15.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notesSlides/notesSlide16.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notesSlides/notesSlide17.xml" ContentType="application/vnd.openxmlformats-officedocument.presentationml.notesSlide+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notesSlides/notesSlide18.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notesSlides/notesSlide19.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notesSlides/notesSlide20.xml" ContentType="application/vnd.openxmlformats-officedocument.presentationml.notesSlide+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notesSlides/notesSlide21.xml" ContentType="application/vnd.openxmlformats-officedocument.presentationml.notesSlide+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notesSlides/notesSlide22.xml" ContentType="application/vnd.openxmlformats-officedocument.presentationml.notesSlide+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notesSlides/notesSlide23.xml" ContentType="application/vnd.openxmlformats-officedocument.presentationml.notesSlide+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notesSlides/notesSlide24.xml" ContentType="application/vnd.openxmlformats-officedocument.presentationml.notesSlide+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notesSlides/notesSlide25.xml" ContentType="application/vnd.openxmlformats-officedocument.presentationml.notesSlide+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notesSlides/notesSlide2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42"/>
  </p:notesMasterIdLst>
  <p:sldIdLst>
    <p:sldId id="274" r:id="rId2"/>
    <p:sldId id="624" r:id="rId3"/>
    <p:sldId id="587" r:id="rId4"/>
    <p:sldId id="588" r:id="rId5"/>
    <p:sldId id="623" r:id="rId6"/>
    <p:sldId id="625" r:id="rId7"/>
    <p:sldId id="615" r:id="rId8"/>
    <p:sldId id="490" r:id="rId9"/>
    <p:sldId id="617" r:id="rId10"/>
    <p:sldId id="620" r:id="rId11"/>
    <p:sldId id="621" r:id="rId12"/>
    <p:sldId id="622" r:id="rId13"/>
    <p:sldId id="491" r:id="rId14"/>
    <p:sldId id="492" r:id="rId15"/>
    <p:sldId id="493" r:id="rId16"/>
    <p:sldId id="494" r:id="rId17"/>
    <p:sldId id="495" r:id="rId18"/>
    <p:sldId id="519" r:id="rId19"/>
    <p:sldId id="520" r:id="rId20"/>
    <p:sldId id="521" r:id="rId21"/>
    <p:sldId id="499" r:id="rId22"/>
    <p:sldId id="538" r:id="rId23"/>
    <p:sldId id="522" r:id="rId24"/>
    <p:sldId id="501" r:id="rId25"/>
    <p:sldId id="523" r:id="rId26"/>
    <p:sldId id="503" r:id="rId27"/>
    <p:sldId id="504" r:id="rId28"/>
    <p:sldId id="525" r:id="rId29"/>
    <p:sldId id="526" r:id="rId30"/>
    <p:sldId id="506" r:id="rId31"/>
    <p:sldId id="527" r:id="rId32"/>
    <p:sldId id="528" r:id="rId33"/>
    <p:sldId id="509" r:id="rId34"/>
    <p:sldId id="626" r:id="rId35"/>
    <p:sldId id="529" r:id="rId36"/>
    <p:sldId id="511" r:id="rId37"/>
    <p:sldId id="512" r:id="rId38"/>
    <p:sldId id="530" r:id="rId39"/>
    <p:sldId id="610" r:id="rId40"/>
    <p:sldId id="374"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indows User" initials="WU"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F7FBEF"/>
    <a:srgbClr val="FAEE94"/>
    <a:srgbClr val="FEEC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6" autoAdjust="0"/>
    <p:restoredTop sz="92891" autoAdjust="0"/>
  </p:normalViewPr>
  <p:slideViewPr>
    <p:cSldViewPr>
      <p:cViewPr varScale="1">
        <p:scale>
          <a:sx n="62" d="100"/>
          <a:sy n="62" d="100"/>
        </p:scale>
        <p:origin x="1364"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jata Suvarnapathki" userId="5b7cd047aa8675b9" providerId="LiveId" clId="{4A6A4B13-8AB0-47F5-BB1C-B24B2182F176}"/>
    <pc:docChg chg="custSel addSld delSld modSld sldOrd">
      <pc:chgData name="Sujata Suvarnapathki" userId="5b7cd047aa8675b9" providerId="LiveId" clId="{4A6A4B13-8AB0-47F5-BB1C-B24B2182F176}" dt="2024-05-20T17:29:51.302" v="62"/>
      <pc:docMkLst>
        <pc:docMk/>
      </pc:docMkLst>
      <pc:sldChg chg="modTransition">
        <pc:chgData name="Sujata Suvarnapathki" userId="5b7cd047aa8675b9" providerId="LiveId" clId="{4A6A4B13-8AB0-47F5-BB1C-B24B2182F176}" dt="2024-05-20T17:29:51.302" v="62"/>
        <pc:sldMkLst>
          <pc:docMk/>
          <pc:sldMk cId="1899627423" sldId="274"/>
        </pc:sldMkLst>
      </pc:sldChg>
      <pc:sldChg chg="addSp modSp">
        <pc:chgData name="Sujata Suvarnapathki" userId="5b7cd047aa8675b9" providerId="LiveId" clId="{4A6A4B13-8AB0-47F5-BB1C-B24B2182F176}" dt="2024-05-20T06:10:14.854" v="16"/>
        <pc:sldMkLst>
          <pc:docMk/>
          <pc:sldMk cId="3751328517" sldId="490"/>
        </pc:sldMkLst>
        <pc:spChg chg="mod">
          <ac:chgData name="Sujata Suvarnapathki" userId="5b7cd047aa8675b9" providerId="LiveId" clId="{4A6A4B13-8AB0-47F5-BB1C-B24B2182F176}" dt="2024-05-20T06:10:14.854" v="16"/>
          <ac:spMkLst>
            <pc:docMk/>
            <pc:sldMk cId="3751328517" sldId="490"/>
            <ac:spMk id="9" creationId="{8FDE5446-0B53-5CB5-FCD4-A2E0B1801979}"/>
          </ac:spMkLst>
        </pc:spChg>
        <pc:spChg chg="mod">
          <ac:chgData name="Sujata Suvarnapathki" userId="5b7cd047aa8675b9" providerId="LiveId" clId="{4A6A4B13-8AB0-47F5-BB1C-B24B2182F176}" dt="2024-05-20T06:10:14.854" v="16"/>
          <ac:spMkLst>
            <pc:docMk/>
            <pc:sldMk cId="3751328517" sldId="490"/>
            <ac:spMk id="12" creationId="{DCE1EA58-CD5E-CAF9-9E5F-063F96452BB7}"/>
          </ac:spMkLst>
        </pc:spChg>
        <pc:spChg chg="mod">
          <ac:chgData name="Sujata Suvarnapathki" userId="5b7cd047aa8675b9" providerId="LiveId" clId="{4A6A4B13-8AB0-47F5-BB1C-B24B2182F176}" dt="2024-05-20T06:10:14.854" v="16"/>
          <ac:spMkLst>
            <pc:docMk/>
            <pc:sldMk cId="3751328517" sldId="490"/>
            <ac:spMk id="15" creationId="{8E7C7F26-4F7C-3450-6C8B-C77872634604}"/>
          </ac:spMkLst>
        </pc:spChg>
        <pc:spChg chg="mod">
          <ac:chgData name="Sujata Suvarnapathki" userId="5b7cd047aa8675b9" providerId="LiveId" clId="{4A6A4B13-8AB0-47F5-BB1C-B24B2182F176}" dt="2024-05-20T06:10:14.854" v="16"/>
          <ac:spMkLst>
            <pc:docMk/>
            <pc:sldMk cId="3751328517" sldId="490"/>
            <ac:spMk id="16" creationId="{64369BCD-CECD-F415-956C-16237AC189D8}"/>
          </ac:spMkLst>
        </pc:spChg>
        <pc:spChg chg="mod">
          <ac:chgData name="Sujata Suvarnapathki" userId="5b7cd047aa8675b9" providerId="LiveId" clId="{4A6A4B13-8AB0-47F5-BB1C-B24B2182F176}" dt="2024-05-20T06:10:14.854" v="16"/>
          <ac:spMkLst>
            <pc:docMk/>
            <pc:sldMk cId="3751328517" sldId="490"/>
            <ac:spMk id="21" creationId="{88B55BD9-4CBC-8EF6-1F77-256DE0CBD68A}"/>
          </ac:spMkLst>
        </pc:spChg>
        <pc:grpChg chg="add mod">
          <ac:chgData name="Sujata Suvarnapathki" userId="5b7cd047aa8675b9" providerId="LiveId" clId="{4A6A4B13-8AB0-47F5-BB1C-B24B2182F176}" dt="2024-05-20T06:10:14.854" v="16"/>
          <ac:grpSpMkLst>
            <pc:docMk/>
            <pc:sldMk cId="3751328517" sldId="490"/>
            <ac:grpSpMk id="8" creationId="{492FD17F-A888-0B84-7EA2-DDCAD83E9B8D}"/>
          </ac:grpSpMkLst>
        </pc:grpChg>
        <pc:picChg chg="mod">
          <ac:chgData name="Sujata Suvarnapathki" userId="5b7cd047aa8675b9" providerId="LiveId" clId="{4A6A4B13-8AB0-47F5-BB1C-B24B2182F176}" dt="2024-05-20T06:10:14.854" v="16"/>
          <ac:picMkLst>
            <pc:docMk/>
            <pc:sldMk cId="3751328517" sldId="490"/>
            <ac:picMk id="10" creationId="{3B4CD70D-1892-EB0D-FCB3-969B787396A0}"/>
          </ac:picMkLst>
        </pc:picChg>
        <pc:picChg chg="mod">
          <ac:chgData name="Sujata Suvarnapathki" userId="5b7cd047aa8675b9" providerId="LiveId" clId="{4A6A4B13-8AB0-47F5-BB1C-B24B2182F176}" dt="2024-05-20T06:10:14.854" v="16"/>
          <ac:picMkLst>
            <pc:docMk/>
            <pc:sldMk cId="3751328517" sldId="490"/>
            <ac:picMk id="11" creationId="{FDDCC3D7-38FB-EFBF-C37D-989811208E30}"/>
          </ac:picMkLst>
        </pc:picChg>
        <pc:picChg chg="mod">
          <ac:chgData name="Sujata Suvarnapathki" userId="5b7cd047aa8675b9" providerId="LiveId" clId="{4A6A4B13-8AB0-47F5-BB1C-B24B2182F176}" dt="2024-05-20T06:10:14.854" v="16"/>
          <ac:picMkLst>
            <pc:docMk/>
            <pc:sldMk cId="3751328517" sldId="490"/>
            <ac:picMk id="13" creationId="{8482CE2C-89F5-564D-C6CE-A989B69CEFB7}"/>
          </ac:picMkLst>
        </pc:picChg>
        <pc:picChg chg="mod">
          <ac:chgData name="Sujata Suvarnapathki" userId="5b7cd047aa8675b9" providerId="LiveId" clId="{4A6A4B13-8AB0-47F5-BB1C-B24B2182F176}" dt="2024-05-20T06:10:14.854" v="16"/>
          <ac:picMkLst>
            <pc:docMk/>
            <pc:sldMk cId="3751328517" sldId="490"/>
            <ac:picMk id="14" creationId="{B14745F5-66E9-1253-7CA3-CAB8A25916CB}"/>
          </ac:picMkLst>
        </pc:picChg>
        <pc:picChg chg="mod">
          <ac:chgData name="Sujata Suvarnapathki" userId="5b7cd047aa8675b9" providerId="LiveId" clId="{4A6A4B13-8AB0-47F5-BB1C-B24B2182F176}" dt="2024-05-20T06:10:14.854" v="16"/>
          <ac:picMkLst>
            <pc:docMk/>
            <pc:sldMk cId="3751328517" sldId="490"/>
            <ac:picMk id="17" creationId="{F31E6AF2-4DA0-D7F8-AB04-EB8F3669097B}"/>
          </ac:picMkLst>
        </pc:picChg>
        <pc:picChg chg="mod">
          <ac:chgData name="Sujata Suvarnapathki" userId="5b7cd047aa8675b9" providerId="LiveId" clId="{4A6A4B13-8AB0-47F5-BB1C-B24B2182F176}" dt="2024-05-20T06:10:14.854" v="16"/>
          <ac:picMkLst>
            <pc:docMk/>
            <pc:sldMk cId="3751328517" sldId="490"/>
            <ac:picMk id="18" creationId="{79FBAEF7-EA5F-EBF8-6B2A-370F3C15555E}"/>
          </ac:picMkLst>
        </pc:picChg>
        <pc:picChg chg="mod">
          <ac:chgData name="Sujata Suvarnapathki" userId="5b7cd047aa8675b9" providerId="LiveId" clId="{4A6A4B13-8AB0-47F5-BB1C-B24B2182F176}" dt="2024-05-20T06:10:14.854" v="16"/>
          <ac:picMkLst>
            <pc:docMk/>
            <pc:sldMk cId="3751328517" sldId="490"/>
            <ac:picMk id="19" creationId="{A5218563-8DD5-35DA-572A-3E9C4587EF93}"/>
          </ac:picMkLst>
        </pc:picChg>
        <pc:picChg chg="mod">
          <ac:chgData name="Sujata Suvarnapathki" userId="5b7cd047aa8675b9" providerId="LiveId" clId="{4A6A4B13-8AB0-47F5-BB1C-B24B2182F176}" dt="2024-05-20T06:10:14.854" v="16"/>
          <ac:picMkLst>
            <pc:docMk/>
            <pc:sldMk cId="3751328517" sldId="490"/>
            <ac:picMk id="20" creationId="{4CD19C6F-AF28-49E1-A9B7-31C146F610B0}"/>
          </ac:picMkLst>
        </pc:picChg>
        <pc:picChg chg="mod">
          <ac:chgData name="Sujata Suvarnapathki" userId="5b7cd047aa8675b9" providerId="LiveId" clId="{4A6A4B13-8AB0-47F5-BB1C-B24B2182F176}" dt="2024-05-20T06:10:14.854" v="16"/>
          <ac:picMkLst>
            <pc:docMk/>
            <pc:sldMk cId="3751328517" sldId="490"/>
            <ac:picMk id="22" creationId="{59C3625E-61DC-AD20-B635-58821F10718E}"/>
          </ac:picMkLst>
        </pc:picChg>
      </pc:sldChg>
      <pc:sldChg chg="modTransition">
        <pc:chgData name="Sujata Suvarnapathki" userId="5b7cd047aa8675b9" providerId="LiveId" clId="{4A6A4B13-8AB0-47F5-BB1C-B24B2182F176}" dt="2024-05-20T17:27:35.651" v="51"/>
        <pc:sldMkLst>
          <pc:docMk/>
          <pc:sldMk cId="2281854207" sldId="503"/>
        </pc:sldMkLst>
      </pc:sldChg>
      <pc:sldChg chg="addSp modSp mod">
        <pc:chgData name="Sujata Suvarnapathki" userId="5b7cd047aa8675b9" providerId="LiveId" clId="{4A6A4B13-8AB0-47F5-BB1C-B24B2182F176}" dt="2024-05-20T06:11:04.983" v="27" actId="1076"/>
        <pc:sldMkLst>
          <pc:docMk/>
          <pc:sldMk cId="687910153" sldId="504"/>
        </pc:sldMkLst>
        <pc:spChg chg="mod">
          <ac:chgData name="Sujata Suvarnapathki" userId="5b7cd047aa8675b9" providerId="LiveId" clId="{4A6A4B13-8AB0-47F5-BB1C-B24B2182F176}" dt="2024-05-20T06:10:54.157" v="25"/>
          <ac:spMkLst>
            <pc:docMk/>
            <pc:sldMk cId="687910153" sldId="504"/>
            <ac:spMk id="9" creationId="{ACAF644F-C42E-A2F6-D260-75DFB9757D76}"/>
          </ac:spMkLst>
        </pc:spChg>
        <pc:spChg chg="mod">
          <ac:chgData name="Sujata Suvarnapathki" userId="5b7cd047aa8675b9" providerId="LiveId" clId="{4A6A4B13-8AB0-47F5-BB1C-B24B2182F176}" dt="2024-05-20T06:10:54.157" v="25"/>
          <ac:spMkLst>
            <pc:docMk/>
            <pc:sldMk cId="687910153" sldId="504"/>
            <ac:spMk id="12" creationId="{E1EE5A8C-5F93-BF2D-7270-8A059605A2BB}"/>
          </ac:spMkLst>
        </pc:spChg>
        <pc:spChg chg="mod">
          <ac:chgData name="Sujata Suvarnapathki" userId="5b7cd047aa8675b9" providerId="LiveId" clId="{4A6A4B13-8AB0-47F5-BB1C-B24B2182F176}" dt="2024-05-20T06:10:54.157" v="25"/>
          <ac:spMkLst>
            <pc:docMk/>
            <pc:sldMk cId="687910153" sldId="504"/>
            <ac:spMk id="16" creationId="{07C68D3E-341C-182B-D497-54218FFEA103}"/>
          </ac:spMkLst>
        </pc:spChg>
        <pc:spChg chg="mod">
          <ac:chgData name="Sujata Suvarnapathki" userId="5b7cd047aa8675b9" providerId="LiveId" clId="{4A6A4B13-8AB0-47F5-BB1C-B24B2182F176}" dt="2024-05-20T06:10:54.157" v="25"/>
          <ac:spMkLst>
            <pc:docMk/>
            <pc:sldMk cId="687910153" sldId="504"/>
            <ac:spMk id="20" creationId="{EFEEEA39-44DD-FF61-1EC8-97EF94B4A6A2}"/>
          </ac:spMkLst>
        </pc:spChg>
        <pc:spChg chg="mod">
          <ac:chgData name="Sujata Suvarnapathki" userId="5b7cd047aa8675b9" providerId="LiveId" clId="{4A6A4B13-8AB0-47F5-BB1C-B24B2182F176}" dt="2024-05-20T06:10:54.157" v="25"/>
          <ac:spMkLst>
            <pc:docMk/>
            <pc:sldMk cId="687910153" sldId="504"/>
            <ac:spMk id="32" creationId="{0697911C-548D-35DA-272F-EA6628BA3AEF}"/>
          </ac:spMkLst>
        </pc:spChg>
        <pc:grpChg chg="add mod">
          <ac:chgData name="Sujata Suvarnapathki" userId="5b7cd047aa8675b9" providerId="LiveId" clId="{4A6A4B13-8AB0-47F5-BB1C-B24B2182F176}" dt="2024-05-20T06:11:04.983" v="27" actId="1076"/>
          <ac:grpSpMkLst>
            <pc:docMk/>
            <pc:sldMk cId="687910153" sldId="504"/>
            <ac:grpSpMk id="3" creationId="{AC1E5FE0-1DA3-C0C7-87E1-D1997F8CFAFA}"/>
          </ac:grpSpMkLst>
        </pc:grpChg>
        <pc:grpChg chg="mod">
          <ac:chgData name="Sujata Suvarnapathki" userId="5b7cd047aa8675b9" providerId="LiveId" clId="{4A6A4B13-8AB0-47F5-BB1C-B24B2182F176}" dt="2024-05-20T06:10:58.899" v="26" actId="1076"/>
          <ac:grpSpMkLst>
            <pc:docMk/>
            <pc:sldMk cId="687910153" sldId="504"/>
            <ac:grpSpMk id="8" creationId="{00000000-0000-0000-0000-000000000000}"/>
          </ac:grpSpMkLst>
        </pc:grpChg>
        <pc:picChg chg="mod">
          <ac:chgData name="Sujata Suvarnapathki" userId="5b7cd047aa8675b9" providerId="LiveId" clId="{4A6A4B13-8AB0-47F5-BB1C-B24B2182F176}" dt="2024-05-20T06:10:54.157" v="25"/>
          <ac:picMkLst>
            <pc:docMk/>
            <pc:sldMk cId="687910153" sldId="504"/>
            <ac:picMk id="10" creationId="{84561CBE-322F-3FA1-F820-FDF0A86C838F}"/>
          </ac:picMkLst>
        </pc:picChg>
        <pc:picChg chg="mod">
          <ac:chgData name="Sujata Suvarnapathki" userId="5b7cd047aa8675b9" providerId="LiveId" clId="{4A6A4B13-8AB0-47F5-BB1C-B24B2182F176}" dt="2024-05-20T06:10:54.157" v="25"/>
          <ac:picMkLst>
            <pc:docMk/>
            <pc:sldMk cId="687910153" sldId="504"/>
            <ac:picMk id="11" creationId="{1F619D99-0CBE-CBDC-DCAA-EAC4F3AFD089}"/>
          </ac:picMkLst>
        </pc:picChg>
        <pc:picChg chg="mod">
          <ac:chgData name="Sujata Suvarnapathki" userId="5b7cd047aa8675b9" providerId="LiveId" clId="{4A6A4B13-8AB0-47F5-BB1C-B24B2182F176}" dt="2024-05-20T06:10:54.157" v="25"/>
          <ac:picMkLst>
            <pc:docMk/>
            <pc:sldMk cId="687910153" sldId="504"/>
            <ac:picMk id="13" creationId="{90B33B29-CC60-5B59-4BF9-B03699F9EFAF}"/>
          </ac:picMkLst>
        </pc:picChg>
        <pc:picChg chg="mod">
          <ac:chgData name="Sujata Suvarnapathki" userId="5b7cd047aa8675b9" providerId="LiveId" clId="{4A6A4B13-8AB0-47F5-BB1C-B24B2182F176}" dt="2024-05-20T06:10:54.157" v="25"/>
          <ac:picMkLst>
            <pc:docMk/>
            <pc:sldMk cId="687910153" sldId="504"/>
            <ac:picMk id="15" creationId="{C15DB7DA-0043-4C7F-D5AF-ADD1414E579D}"/>
          </ac:picMkLst>
        </pc:picChg>
        <pc:picChg chg="mod">
          <ac:chgData name="Sujata Suvarnapathki" userId="5b7cd047aa8675b9" providerId="LiveId" clId="{4A6A4B13-8AB0-47F5-BB1C-B24B2182F176}" dt="2024-05-20T06:10:54.157" v="25"/>
          <ac:picMkLst>
            <pc:docMk/>
            <pc:sldMk cId="687910153" sldId="504"/>
            <ac:picMk id="21" creationId="{13E83B57-4CA5-1398-5843-BC5DF1CB0C41}"/>
          </ac:picMkLst>
        </pc:picChg>
        <pc:picChg chg="mod">
          <ac:chgData name="Sujata Suvarnapathki" userId="5b7cd047aa8675b9" providerId="LiveId" clId="{4A6A4B13-8AB0-47F5-BB1C-B24B2182F176}" dt="2024-05-20T06:10:54.157" v="25"/>
          <ac:picMkLst>
            <pc:docMk/>
            <pc:sldMk cId="687910153" sldId="504"/>
            <ac:picMk id="27" creationId="{86F3E744-1138-1D30-6AC0-993AAF9EBF11}"/>
          </ac:picMkLst>
        </pc:picChg>
        <pc:picChg chg="mod">
          <ac:chgData name="Sujata Suvarnapathki" userId="5b7cd047aa8675b9" providerId="LiveId" clId="{4A6A4B13-8AB0-47F5-BB1C-B24B2182F176}" dt="2024-05-20T06:10:54.157" v="25"/>
          <ac:picMkLst>
            <pc:docMk/>
            <pc:sldMk cId="687910153" sldId="504"/>
            <ac:picMk id="28" creationId="{2A4B7F9B-8250-38D7-3FEF-3FFD9DD99EA5}"/>
          </ac:picMkLst>
        </pc:picChg>
        <pc:picChg chg="mod">
          <ac:chgData name="Sujata Suvarnapathki" userId="5b7cd047aa8675b9" providerId="LiveId" clId="{4A6A4B13-8AB0-47F5-BB1C-B24B2182F176}" dt="2024-05-20T06:10:54.157" v="25"/>
          <ac:picMkLst>
            <pc:docMk/>
            <pc:sldMk cId="687910153" sldId="504"/>
            <ac:picMk id="31" creationId="{2B27DAFE-D195-2F32-F13B-158B91CDD677}"/>
          </ac:picMkLst>
        </pc:picChg>
        <pc:picChg chg="mod">
          <ac:chgData name="Sujata Suvarnapathki" userId="5b7cd047aa8675b9" providerId="LiveId" clId="{4A6A4B13-8AB0-47F5-BB1C-B24B2182F176}" dt="2024-05-20T06:10:54.157" v="25"/>
          <ac:picMkLst>
            <pc:docMk/>
            <pc:sldMk cId="687910153" sldId="504"/>
            <ac:picMk id="33" creationId="{07B23B36-D704-70BB-7EFD-4C57158BB3A4}"/>
          </ac:picMkLst>
        </pc:picChg>
      </pc:sldChg>
      <pc:sldChg chg="addSp modSp">
        <pc:chgData name="Sujata Suvarnapathki" userId="5b7cd047aa8675b9" providerId="LiveId" clId="{4A6A4B13-8AB0-47F5-BB1C-B24B2182F176}" dt="2024-05-20T06:11:38.170" v="30"/>
        <pc:sldMkLst>
          <pc:docMk/>
          <pc:sldMk cId="2868237170" sldId="509"/>
        </pc:sldMkLst>
        <pc:spChg chg="mod">
          <ac:chgData name="Sujata Suvarnapathki" userId="5b7cd047aa8675b9" providerId="LiveId" clId="{4A6A4B13-8AB0-47F5-BB1C-B24B2182F176}" dt="2024-05-20T06:11:38.170" v="30"/>
          <ac:spMkLst>
            <pc:docMk/>
            <pc:sldMk cId="2868237170" sldId="509"/>
            <ac:spMk id="6" creationId="{B4AE2BDF-4A82-9783-912C-406032863976}"/>
          </ac:spMkLst>
        </pc:spChg>
        <pc:spChg chg="mod">
          <ac:chgData name="Sujata Suvarnapathki" userId="5b7cd047aa8675b9" providerId="LiveId" clId="{4A6A4B13-8AB0-47F5-BB1C-B24B2182F176}" dt="2024-05-20T06:11:38.170" v="30"/>
          <ac:spMkLst>
            <pc:docMk/>
            <pc:sldMk cId="2868237170" sldId="509"/>
            <ac:spMk id="9" creationId="{D96F18A5-DBC1-D62D-E0A2-13D2C5AD92F0}"/>
          </ac:spMkLst>
        </pc:spChg>
        <pc:spChg chg="mod">
          <ac:chgData name="Sujata Suvarnapathki" userId="5b7cd047aa8675b9" providerId="LiveId" clId="{4A6A4B13-8AB0-47F5-BB1C-B24B2182F176}" dt="2024-05-20T06:11:38.170" v="30"/>
          <ac:spMkLst>
            <pc:docMk/>
            <pc:sldMk cId="2868237170" sldId="509"/>
            <ac:spMk id="12" creationId="{FF288E33-9F98-D99B-2A3C-AEC70FD271CC}"/>
          </ac:spMkLst>
        </pc:spChg>
        <pc:spChg chg="mod">
          <ac:chgData name="Sujata Suvarnapathki" userId="5b7cd047aa8675b9" providerId="LiveId" clId="{4A6A4B13-8AB0-47F5-BB1C-B24B2182F176}" dt="2024-05-20T06:11:38.170" v="30"/>
          <ac:spMkLst>
            <pc:docMk/>
            <pc:sldMk cId="2868237170" sldId="509"/>
            <ac:spMk id="13" creationId="{F056D06F-AD84-54E0-B76E-35DB881249C8}"/>
          </ac:spMkLst>
        </pc:spChg>
        <pc:spChg chg="mod">
          <ac:chgData name="Sujata Suvarnapathki" userId="5b7cd047aa8675b9" providerId="LiveId" clId="{4A6A4B13-8AB0-47F5-BB1C-B24B2182F176}" dt="2024-05-20T06:11:38.170" v="30"/>
          <ac:spMkLst>
            <pc:docMk/>
            <pc:sldMk cId="2868237170" sldId="509"/>
            <ac:spMk id="27" creationId="{E5B9B396-DB57-E0FA-7A73-4A5C77F8F722}"/>
          </ac:spMkLst>
        </pc:spChg>
        <pc:grpChg chg="add mod">
          <ac:chgData name="Sujata Suvarnapathki" userId="5b7cd047aa8675b9" providerId="LiveId" clId="{4A6A4B13-8AB0-47F5-BB1C-B24B2182F176}" dt="2024-05-20T06:11:38.170" v="30"/>
          <ac:grpSpMkLst>
            <pc:docMk/>
            <pc:sldMk cId="2868237170" sldId="509"/>
            <ac:grpSpMk id="2" creationId="{2AEA1D6A-210D-C2EF-17E6-3D496EC281B0}"/>
          </ac:grpSpMkLst>
        </pc:grpChg>
        <pc:picChg chg="mod">
          <ac:chgData name="Sujata Suvarnapathki" userId="5b7cd047aa8675b9" providerId="LiveId" clId="{4A6A4B13-8AB0-47F5-BB1C-B24B2182F176}" dt="2024-05-20T06:11:38.170" v="30"/>
          <ac:picMkLst>
            <pc:docMk/>
            <pc:sldMk cId="2868237170" sldId="509"/>
            <ac:picMk id="7" creationId="{0EBDA333-448C-658B-1E6F-5A898C7E4C80}"/>
          </ac:picMkLst>
        </pc:picChg>
        <pc:picChg chg="mod">
          <ac:chgData name="Sujata Suvarnapathki" userId="5b7cd047aa8675b9" providerId="LiveId" clId="{4A6A4B13-8AB0-47F5-BB1C-B24B2182F176}" dt="2024-05-20T06:11:38.170" v="30"/>
          <ac:picMkLst>
            <pc:docMk/>
            <pc:sldMk cId="2868237170" sldId="509"/>
            <ac:picMk id="8" creationId="{11F12B0E-BF32-3592-B3B5-5A2CB60454A9}"/>
          </ac:picMkLst>
        </pc:picChg>
        <pc:picChg chg="mod">
          <ac:chgData name="Sujata Suvarnapathki" userId="5b7cd047aa8675b9" providerId="LiveId" clId="{4A6A4B13-8AB0-47F5-BB1C-B24B2182F176}" dt="2024-05-20T06:11:38.170" v="30"/>
          <ac:picMkLst>
            <pc:docMk/>
            <pc:sldMk cId="2868237170" sldId="509"/>
            <ac:picMk id="10" creationId="{00657670-2A3F-2897-F29D-190A0BF33BD4}"/>
          </ac:picMkLst>
        </pc:picChg>
        <pc:picChg chg="mod">
          <ac:chgData name="Sujata Suvarnapathki" userId="5b7cd047aa8675b9" providerId="LiveId" clId="{4A6A4B13-8AB0-47F5-BB1C-B24B2182F176}" dt="2024-05-20T06:11:38.170" v="30"/>
          <ac:picMkLst>
            <pc:docMk/>
            <pc:sldMk cId="2868237170" sldId="509"/>
            <ac:picMk id="11" creationId="{DDE1BFA4-5019-CE0F-4B53-B6F16A7E456B}"/>
          </ac:picMkLst>
        </pc:picChg>
        <pc:picChg chg="mod">
          <ac:chgData name="Sujata Suvarnapathki" userId="5b7cd047aa8675b9" providerId="LiveId" clId="{4A6A4B13-8AB0-47F5-BB1C-B24B2182F176}" dt="2024-05-20T06:11:38.170" v="30"/>
          <ac:picMkLst>
            <pc:docMk/>
            <pc:sldMk cId="2868237170" sldId="509"/>
            <ac:picMk id="14" creationId="{28941C5F-75C7-1676-5EBA-7C7004670AB4}"/>
          </ac:picMkLst>
        </pc:picChg>
        <pc:picChg chg="mod">
          <ac:chgData name="Sujata Suvarnapathki" userId="5b7cd047aa8675b9" providerId="LiveId" clId="{4A6A4B13-8AB0-47F5-BB1C-B24B2182F176}" dt="2024-05-20T06:11:38.170" v="30"/>
          <ac:picMkLst>
            <pc:docMk/>
            <pc:sldMk cId="2868237170" sldId="509"/>
            <ac:picMk id="16" creationId="{D9C7BFF4-F5FA-F7F5-A6EE-7328F23335C5}"/>
          </ac:picMkLst>
        </pc:picChg>
        <pc:picChg chg="mod">
          <ac:chgData name="Sujata Suvarnapathki" userId="5b7cd047aa8675b9" providerId="LiveId" clId="{4A6A4B13-8AB0-47F5-BB1C-B24B2182F176}" dt="2024-05-20T06:11:38.170" v="30"/>
          <ac:picMkLst>
            <pc:docMk/>
            <pc:sldMk cId="2868237170" sldId="509"/>
            <ac:picMk id="25" creationId="{4E50871F-A06C-AF13-CB27-007B414CAA25}"/>
          </ac:picMkLst>
        </pc:picChg>
        <pc:picChg chg="mod">
          <ac:chgData name="Sujata Suvarnapathki" userId="5b7cd047aa8675b9" providerId="LiveId" clId="{4A6A4B13-8AB0-47F5-BB1C-B24B2182F176}" dt="2024-05-20T06:11:38.170" v="30"/>
          <ac:picMkLst>
            <pc:docMk/>
            <pc:sldMk cId="2868237170" sldId="509"/>
            <ac:picMk id="26" creationId="{1A70AAE8-8C62-734B-E04F-1F48F7C0F414}"/>
          </ac:picMkLst>
        </pc:picChg>
        <pc:picChg chg="mod">
          <ac:chgData name="Sujata Suvarnapathki" userId="5b7cd047aa8675b9" providerId="LiveId" clId="{4A6A4B13-8AB0-47F5-BB1C-B24B2182F176}" dt="2024-05-20T06:11:38.170" v="30"/>
          <ac:picMkLst>
            <pc:docMk/>
            <pc:sldMk cId="2868237170" sldId="509"/>
            <ac:picMk id="29" creationId="{07C44648-E33A-107D-86AB-EC44B12D908D}"/>
          </ac:picMkLst>
        </pc:picChg>
      </pc:sldChg>
      <pc:sldChg chg="addSp modSp">
        <pc:chgData name="Sujata Suvarnapathki" userId="5b7cd047aa8675b9" providerId="LiveId" clId="{4A6A4B13-8AB0-47F5-BB1C-B24B2182F176}" dt="2024-05-20T06:10:37.759" v="21"/>
        <pc:sldMkLst>
          <pc:docMk/>
          <pc:sldMk cId="624069922" sldId="519"/>
        </pc:sldMkLst>
        <pc:spChg chg="mod">
          <ac:chgData name="Sujata Suvarnapathki" userId="5b7cd047aa8675b9" providerId="LiveId" clId="{4A6A4B13-8AB0-47F5-BB1C-B24B2182F176}" dt="2024-05-20T06:10:37.759" v="21"/>
          <ac:spMkLst>
            <pc:docMk/>
            <pc:sldMk cId="624069922" sldId="519"/>
            <ac:spMk id="4" creationId="{5A4F3F1E-A59A-3941-ED71-2F16541921BD}"/>
          </ac:spMkLst>
        </pc:spChg>
        <pc:spChg chg="mod">
          <ac:chgData name="Sujata Suvarnapathki" userId="5b7cd047aa8675b9" providerId="LiveId" clId="{4A6A4B13-8AB0-47F5-BB1C-B24B2182F176}" dt="2024-05-20T06:10:37.759" v="21"/>
          <ac:spMkLst>
            <pc:docMk/>
            <pc:sldMk cId="624069922" sldId="519"/>
            <ac:spMk id="7" creationId="{2104FD4E-8A99-F705-59C2-30780088F36E}"/>
          </ac:spMkLst>
        </pc:spChg>
        <pc:spChg chg="mod">
          <ac:chgData name="Sujata Suvarnapathki" userId="5b7cd047aa8675b9" providerId="LiveId" clId="{4A6A4B13-8AB0-47F5-BB1C-B24B2182F176}" dt="2024-05-20T06:10:37.759" v="21"/>
          <ac:spMkLst>
            <pc:docMk/>
            <pc:sldMk cId="624069922" sldId="519"/>
            <ac:spMk id="10" creationId="{17E75E9E-682D-F40C-47AC-CEC3ADAC6E75}"/>
          </ac:spMkLst>
        </pc:spChg>
        <pc:spChg chg="mod">
          <ac:chgData name="Sujata Suvarnapathki" userId="5b7cd047aa8675b9" providerId="LiveId" clId="{4A6A4B13-8AB0-47F5-BB1C-B24B2182F176}" dt="2024-05-20T06:10:37.759" v="21"/>
          <ac:spMkLst>
            <pc:docMk/>
            <pc:sldMk cId="624069922" sldId="519"/>
            <ac:spMk id="11" creationId="{96BF9BAF-E4CD-0C02-6496-748AE22C2A6E}"/>
          </ac:spMkLst>
        </pc:spChg>
        <pc:spChg chg="mod">
          <ac:chgData name="Sujata Suvarnapathki" userId="5b7cd047aa8675b9" providerId="LiveId" clId="{4A6A4B13-8AB0-47F5-BB1C-B24B2182F176}" dt="2024-05-20T06:10:37.759" v="21"/>
          <ac:spMkLst>
            <pc:docMk/>
            <pc:sldMk cId="624069922" sldId="519"/>
            <ac:spMk id="26" creationId="{C0C974B2-D9EE-1CF5-3C9C-8AC99A9AA818}"/>
          </ac:spMkLst>
        </pc:spChg>
        <pc:grpChg chg="add mod">
          <ac:chgData name="Sujata Suvarnapathki" userId="5b7cd047aa8675b9" providerId="LiveId" clId="{4A6A4B13-8AB0-47F5-BB1C-B24B2182F176}" dt="2024-05-20T06:10:37.759" v="21"/>
          <ac:grpSpMkLst>
            <pc:docMk/>
            <pc:sldMk cId="624069922" sldId="519"/>
            <ac:grpSpMk id="2" creationId="{3E77A634-972C-DFD2-8295-4ABB7F97FAEE}"/>
          </ac:grpSpMkLst>
        </pc:grpChg>
        <pc:picChg chg="mod">
          <ac:chgData name="Sujata Suvarnapathki" userId="5b7cd047aa8675b9" providerId="LiveId" clId="{4A6A4B13-8AB0-47F5-BB1C-B24B2182F176}" dt="2024-05-20T06:10:37.759" v="21"/>
          <ac:picMkLst>
            <pc:docMk/>
            <pc:sldMk cId="624069922" sldId="519"/>
            <ac:picMk id="5" creationId="{0DF14877-FD23-FFA1-32CF-0F9557CE884B}"/>
          </ac:picMkLst>
        </pc:picChg>
        <pc:picChg chg="mod">
          <ac:chgData name="Sujata Suvarnapathki" userId="5b7cd047aa8675b9" providerId="LiveId" clId="{4A6A4B13-8AB0-47F5-BB1C-B24B2182F176}" dt="2024-05-20T06:10:37.759" v="21"/>
          <ac:picMkLst>
            <pc:docMk/>
            <pc:sldMk cId="624069922" sldId="519"/>
            <ac:picMk id="6" creationId="{E6D80933-977D-422F-4C71-CC124EC0FAB0}"/>
          </ac:picMkLst>
        </pc:picChg>
        <pc:picChg chg="mod">
          <ac:chgData name="Sujata Suvarnapathki" userId="5b7cd047aa8675b9" providerId="LiveId" clId="{4A6A4B13-8AB0-47F5-BB1C-B24B2182F176}" dt="2024-05-20T06:10:37.759" v="21"/>
          <ac:picMkLst>
            <pc:docMk/>
            <pc:sldMk cId="624069922" sldId="519"/>
            <ac:picMk id="8" creationId="{EF2748F9-0D88-E1E7-EDE9-422E48DCF596}"/>
          </ac:picMkLst>
        </pc:picChg>
        <pc:picChg chg="mod">
          <ac:chgData name="Sujata Suvarnapathki" userId="5b7cd047aa8675b9" providerId="LiveId" clId="{4A6A4B13-8AB0-47F5-BB1C-B24B2182F176}" dt="2024-05-20T06:10:37.759" v="21"/>
          <ac:picMkLst>
            <pc:docMk/>
            <pc:sldMk cId="624069922" sldId="519"/>
            <ac:picMk id="9" creationId="{062C07A4-90A5-2856-83E0-41320FACEC5E}"/>
          </ac:picMkLst>
        </pc:picChg>
        <pc:picChg chg="mod">
          <ac:chgData name="Sujata Suvarnapathki" userId="5b7cd047aa8675b9" providerId="LiveId" clId="{4A6A4B13-8AB0-47F5-BB1C-B24B2182F176}" dt="2024-05-20T06:10:37.759" v="21"/>
          <ac:picMkLst>
            <pc:docMk/>
            <pc:sldMk cId="624069922" sldId="519"/>
            <ac:picMk id="12" creationId="{E4CF421B-91A6-BAD1-4113-70A432B9E43D}"/>
          </ac:picMkLst>
        </pc:picChg>
        <pc:picChg chg="mod">
          <ac:chgData name="Sujata Suvarnapathki" userId="5b7cd047aa8675b9" providerId="LiveId" clId="{4A6A4B13-8AB0-47F5-BB1C-B24B2182F176}" dt="2024-05-20T06:10:37.759" v="21"/>
          <ac:picMkLst>
            <pc:docMk/>
            <pc:sldMk cId="624069922" sldId="519"/>
            <ac:picMk id="13" creationId="{8E3580BD-7374-5A1D-E52B-096C9B1644BE}"/>
          </ac:picMkLst>
        </pc:picChg>
        <pc:picChg chg="mod">
          <ac:chgData name="Sujata Suvarnapathki" userId="5b7cd047aa8675b9" providerId="LiveId" clId="{4A6A4B13-8AB0-47F5-BB1C-B24B2182F176}" dt="2024-05-20T06:10:37.759" v="21"/>
          <ac:picMkLst>
            <pc:docMk/>
            <pc:sldMk cId="624069922" sldId="519"/>
            <ac:picMk id="14" creationId="{5F52D40E-D631-2D81-F87C-08CCBE3FECE9}"/>
          </ac:picMkLst>
        </pc:picChg>
        <pc:picChg chg="mod">
          <ac:chgData name="Sujata Suvarnapathki" userId="5b7cd047aa8675b9" providerId="LiveId" clId="{4A6A4B13-8AB0-47F5-BB1C-B24B2182F176}" dt="2024-05-20T06:10:37.759" v="21"/>
          <ac:picMkLst>
            <pc:docMk/>
            <pc:sldMk cId="624069922" sldId="519"/>
            <ac:picMk id="15" creationId="{3E9AAEBF-2D34-22B9-92E6-D6150E3DE373}"/>
          </ac:picMkLst>
        </pc:picChg>
        <pc:picChg chg="mod">
          <ac:chgData name="Sujata Suvarnapathki" userId="5b7cd047aa8675b9" providerId="LiveId" clId="{4A6A4B13-8AB0-47F5-BB1C-B24B2182F176}" dt="2024-05-20T06:10:37.759" v="21"/>
          <ac:picMkLst>
            <pc:docMk/>
            <pc:sldMk cId="624069922" sldId="519"/>
            <ac:picMk id="27" creationId="{9CCD8E39-291D-F112-32C8-2541620B1B5D}"/>
          </ac:picMkLst>
        </pc:picChg>
      </pc:sldChg>
      <pc:sldChg chg="addSp modSp mod">
        <pc:chgData name="Sujata Suvarnapathki" userId="5b7cd047aa8675b9" providerId="LiveId" clId="{4A6A4B13-8AB0-47F5-BB1C-B24B2182F176}" dt="2024-05-20T06:10:47.380" v="24" actId="1076"/>
        <pc:sldMkLst>
          <pc:docMk/>
          <pc:sldMk cId="3459274026" sldId="520"/>
        </pc:sldMkLst>
        <pc:spChg chg="mod">
          <ac:chgData name="Sujata Suvarnapathki" userId="5b7cd047aa8675b9" providerId="LiveId" clId="{4A6A4B13-8AB0-47F5-BB1C-B24B2182F176}" dt="2024-05-20T06:10:42.182" v="22"/>
          <ac:spMkLst>
            <pc:docMk/>
            <pc:sldMk cId="3459274026" sldId="520"/>
            <ac:spMk id="4" creationId="{42601240-A21E-D58C-4ED3-22510F2351EE}"/>
          </ac:spMkLst>
        </pc:spChg>
        <pc:spChg chg="mod">
          <ac:chgData name="Sujata Suvarnapathki" userId="5b7cd047aa8675b9" providerId="LiveId" clId="{4A6A4B13-8AB0-47F5-BB1C-B24B2182F176}" dt="2024-05-20T06:10:42.182" v="22"/>
          <ac:spMkLst>
            <pc:docMk/>
            <pc:sldMk cId="3459274026" sldId="520"/>
            <ac:spMk id="7" creationId="{564AC72B-E6E0-1D3D-A9F1-405111A81B24}"/>
          </ac:spMkLst>
        </pc:spChg>
        <pc:spChg chg="mod">
          <ac:chgData name="Sujata Suvarnapathki" userId="5b7cd047aa8675b9" providerId="LiveId" clId="{4A6A4B13-8AB0-47F5-BB1C-B24B2182F176}" dt="2024-05-20T06:10:42.182" v="22"/>
          <ac:spMkLst>
            <pc:docMk/>
            <pc:sldMk cId="3459274026" sldId="520"/>
            <ac:spMk id="10" creationId="{E76E06AC-7EA3-CF7A-F8F3-BCF8157EE6AA}"/>
          </ac:spMkLst>
        </pc:spChg>
        <pc:spChg chg="mod">
          <ac:chgData name="Sujata Suvarnapathki" userId="5b7cd047aa8675b9" providerId="LiveId" clId="{4A6A4B13-8AB0-47F5-BB1C-B24B2182F176}" dt="2024-05-20T06:10:42.182" v="22"/>
          <ac:spMkLst>
            <pc:docMk/>
            <pc:sldMk cId="3459274026" sldId="520"/>
            <ac:spMk id="11" creationId="{A1D45998-3A92-16D7-C79E-001E83E60287}"/>
          </ac:spMkLst>
        </pc:spChg>
        <pc:spChg chg="mod">
          <ac:chgData name="Sujata Suvarnapathki" userId="5b7cd047aa8675b9" providerId="LiveId" clId="{4A6A4B13-8AB0-47F5-BB1C-B24B2182F176}" dt="2024-05-20T06:10:42.182" v="22"/>
          <ac:spMkLst>
            <pc:docMk/>
            <pc:sldMk cId="3459274026" sldId="520"/>
            <ac:spMk id="20" creationId="{9850D8A6-AB64-98A7-7EB4-16AD2CAD3716}"/>
          </ac:spMkLst>
        </pc:spChg>
        <pc:grpChg chg="add mod">
          <ac:chgData name="Sujata Suvarnapathki" userId="5b7cd047aa8675b9" providerId="LiveId" clId="{4A6A4B13-8AB0-47F5-BB1C-B24B2182F176}" dt="2024-05-20T06:10:47.380" v="24" actId="1076"/>
          <ac:grpSpMkLst>
            <pc:docMk/>
            <pc:sldMk cId="3459274026" sldId="520"/>
            <ac:grpSpMk id="2" creationId="{7CC43DA2-4B79-0C9C-39D3-0642A8013274}"/>
          </ac:grpSpMkLst>
        </pc:grpChg>
        <pc:picChg chg="mod">
          <ac:chgData name="Sujata Suvarnapathki" userId="5b7cd047aa8675b9" providerId="LiveId" clId="{4A6A4B13-8AB0-47F5-BB1C-B24B2182F176}" dt="2024-05-20T06:10:42.182" v="22"/>
          <ac:picMkLst>
            <pc:docMk/>
            <pc:sldMk cId="3459274026" sldId="520"/>
            <ac:picMk id="5" creationId="{C22F443D-35E3-A6B2-B86B-59BB499F6B3B}"/>
          </ac:picMkLst>
        </pc:picChg>
        <pc:picChg chg="mod">
          <ac:chgData name="Sujata Suvarnapathki" userId="5b7cd047aa8675b9" providerId="LiveId" clId="{4A6A4B13-8AB0-47F5-BB1C-B24B2182F176}" dt="2024-05-20T06:10:42.182" v="22"/>
          <ac:picMkLst>
            <pc:docMk/>
            <pc:sldMk cId="3459274026" sldId="520"/>
            <ac:picMk id="6" creationId="{D0AAF958-2F44-FEDC-7E81-72FBCA8E0EB3}"/>
          </ac:picMkLst>
        </pc:picChg>
        <pc:picChg chg="mod">
          <ac:chgData name="Sujata Suvarnapathki" userId="5b7cd047aa8675b9" providerId="LiveId" clId="{4A6A4B13-8AB0-47F5-BB1C-B24B2182F176}" dt="2024-05-20T06:10:42.182" v="22"/>
          <ac:picMkLst>
            <pc:docMk/>
            <pc:sldMk cId="3459274026" sldId="520"/>
            <ac:picMk id="8" creationId="{D154FCAE-A88F-6A6C-6FAE-440736D3D1B9}"/>
          </ac:picMkLst>
        </pc:picChg>
        <pc:picChg chg="mod">
          <ac:chgData name="Sujata Suvarnapathki" userId="5b7cd047aa8675b9" providerId="LiveId" clId="{4A6A4B13-8AB0-47F5-BB1C-B24B2182F176}" dt="2024-05-20T06:10:42.182" v="22"/>
          <ac:picMkLst>
            <pc:docMk/>
            <pc:sldMk cId="3459274026" sldId="520"/>
            <ac:picMk id="9" creationId="{290496E6-327B-790F-5498-4BC1DCE421D0}"/>
          </ac:picMkLst>
        </pc:picChg>
        <pc:picChg chg="mod">
          <ac:chgData name="Sujata Suvarnapathki" userId="5b7cd047aa8675b9" providerId="LiveId" clId="{4A6A4B13-8AB0-47F5-BB1C-B24B2182F176}" dt="2024-05-20T06:10:42.182" v="22"/>
          <ac:picMkLst>
            <pc:docMk/>
            <pc:sldMk cId="3459274026" sldId="520"/>
            <ac:picMk id="12" creationId="{F076BDE1-32C9-BEE2-43F0-7CD49DB496C6}"/>
          </ac:picMkLst>
        </pc:picChg>
        <pc:picChg chg="mod">
          <ac:chgData name="Sujata Suvarnapathki" userId="5b7cd047aa8675b9" providerId="LiveId" clId="{4A6A4B13-8AB0-47F5-BB1C-B24B2182F176}" dt="2024-05-20T06:10:42.182" v="22"/>
          <ac:picMkLst>
            <pc:docMk/>
            <pc:sldMk cId="3459274026" sldId="520"/>
            <ac:picMk id="13" creationId="{B1DC3E32-45CB-0F29-58A8-BCAC54ADA8DE}"/>
          </ac:picMkLst>
        </pc:picChg>
        <pc:picChg chg="mod">
          <ac:chgData name="Sujata Suvarnapathki" userId="5b7cd047aa8675b9" providerId="LiveId" clId="{4A6A4B13-8AB0-47F5-BB1C-B24B2182F176}" dt="2024-05-20T06:10:42.182" v="22"/>
          <ac:picMkLst>
            <pc:docMk/>
            <pc:sldMk cId="3459274026" sldId="520"/>
            <ac:picMk id="15" creationId="{73FF1526-CC4F-1315-1085-19BB8251EC38}"/>
          </ac:picMkLst>
        </pc:picChg>
        <pc:picChg chg="mod">
          <ac:chgData name="Sujata Suvarnapathki" userId="5b7cd047aa8675b9" providerId="LiveId" clId="{4A6A4B13-8AB0-47F5-BB1C-B24B2182F176}" dt="2024-05-20T06:10:42.182" v="22"/>
          <ac:picMkLst>
            <pc:docMk/>
            <pc:sldMk cId="3459274026" sldId="520"/>
            <ac:picMk id="16" creationId="{688DCA00-E15F-1C1D-A992-97207840368D}"/>
          </ac:picMkLst>
        </pc:picChg>
        <pc:picChg chg="mod">
          <ac:chgData name="Sujata Suvarnapathki" userId="5b7cd047aa8675b9" providerId="LiveId" clId="{4A6A4B13-8AB0-47F5-BB1C-B24B2182F176}" dt="2024-05-20T06:10:42.182" v="22"/>
          <ac:picMkLst>
            <pc:docMk/>
            <pc:sldMk cId="3459274026" sldId="520"/>
            <ac:picMk id="21" creationId="{FEB64588-EB57-73AC-3CD1-565B88DD690A}"/>
          </ac:picMkLst>
        </pc:picChg>
      </pc:sldChg>
      <pc:sldChg chg="addSp modSp mod">
        <pc:chgData name="Sujata Suvarnapathki" userId="5b7cd047aa8675b9" providerId="LiveId" clId="{4A6A4B13-8AB0-47F5-BB1C-B24B2182F176}" dt="2024-05-20T06:11:15.173" v="29" actId="1076"/>
        <pc:sldMkLst>
          <pc:docMk/>
          <pc:sldMk cId="1686455954" sldId="525"/>
        </pc:sldMkLst>
        <pc:spChg chg="mod">
          <ac:chgData name="Sujata Suvarnapathki" userId="5b7cd047aa8675b9" providerId="LiveId" clId="{4A6A4B13-8AB0-47F5-BB1C-B24B2182F176}" dt="2024-05-20T06:11:10.824" v="28"/>
          <ac:spMkLst>
            <pc:docMk/>
            <pc:sldMk cId="1686455954" sldId="525"/>
            <ac:spMk id="3" creationId="{3D259C5A-35A4-552B-1D94-437F8121ADD7}"/>
          </ac:spMkLst>
        </pc:spChg>
        <pc:spChg chg="mod">
          <ac:chgData name="Sujata Suvarnapathki" userId="5b7cd047aa8675b9" providerId="LiveId" clId="{4A6A4B13-8AB0-47F5-BB1C-B24B2182F176}" dt="2024-05-20T06:11:10.824" v="28"/>
          <ac:spMkLst>
            <pc:docMk/>
            <pc:sldMk cId="1686455954" sldId="525"/>
            <ac:spMk id="7" creationId="{B5308D6B-8BD9-715F-B297-BE63074D4592}"/>
          </ac:spMkLst>
        </pc:spChg>
        <pc:spChg chg="mod">
          <ac:chgData name="Sujata Suvarnapathki" userId="5b7cd047aa8675b9" providerId="LiveId" clId="{4A6A4B13-8AB0-47F5-BB1C-B24B2182F176}" dt="2024-05-20T06:11:10.824" v="28"/>
          <ac:spMkLst>
            <pc:docMk/>
            <pc:sldMk cId="1686455954" sldId="525"/>
            <ac:spMk id="10" creationId="{D84BC5A1-4AFB-2D8C-FE88-06C24CC42C9B}"/>
          </ac:spMkLst>
        </pc:spChg>
        <pc:spChg chg="mod">
          <ac:chgData name="Sujata Suvarnapathki" userId="5b7cd047aa8675b9" providerId="LiveId" clId="{4A6A4B13-8AB0-47F5-BB1C-B24B2182F176}" dt="2024-05-20T06:11:10.824" v="28"/>
          <ac:spMkLst>
            <pc:docMk/>
            <pc:sldMk cId="1686455954" sldId="525"/>
            <ac:spMk id="11" creationId="{34C49B0D-1056-7A03-520B-CF244DCACCDE}"/>
          </ac:spMkLst>
        </pc:spChg>
        <pc:spChg chg="mod">
          <ac:chgData name="Sujata Suvarnapathki" userId="5b7cd047aa8675b9" providerId="LiveId" clId="{4A6A4B13-8AB0-47F5-BB1C-B24B2182F176}" dt="2024-05-20T06:11:10.824" v="28"/>
          <ac:spMkLst>
            <pc:docMk/>
            <pc:sldMk cId="1686455954" sldId="525"/>
            <ac:spMk id="21" creationId="{25BF6E88-E9E8-81D5-1BD7-F5B1E6DE7792}"/>
          </ac:spMkLst>
        </pc:spChg>
        <pc:grpChg chg="add mod">
          <ac:chgData name="Sujata Suvarnapathki" userId="5b7cd047aa8675b9" providerId="LiveId" clId="{4A6A4B13-8AB0-47F5-BB1C-B24B2182F176}" dt="2024-05-20T06:11:15.173" v="29" actId="1076"/>
          <ac:grpSpMkLst>
            <pc:docMk/>
            <pc:sldMk cId="1686455954" sldId="525"/>
            <ac:grpSpMk id="2" creationId="{A281DBED-2EAD-47CD-9B9A-DFEFAE6EFD70}"/>
          </ac:grpSpMkLst>
        </pc:grpChg>
        <pc:picChg chg="mod">
          <ac:chgData name="Sujata Suvarnapathki" userId="5b7cd047aa8675b9" providerId="LiveId" clId="{4A6A4B13-8AB0-47F5-BB1C-B24B2182F176}" dt="2024-05-20T06:11:10.824" v="28"/>
          <ac:picMkLst>
            <pc:docMk/>
            <pc:sldMk cId="1686455954" sldId="525"/>
            <ac:picMk id="5" creationId="{BF5CA52D-B461-47E1-E5AF-6AE8D5EAD741}"/>
          </ac:picMkLst>
        </pc:picChg>
        <pc:picChg chg="mod">
          <ac:chgData name="Sujata Suvarnapathki" userId="5b7cd047aa8675b9" providerId="LiveId" clId="{4A6A4B13-8AB0-47F5-BB1C-B24B2182F176}" dt="2024-05-20T06:11:10.824" v="28"/>
          <ac:picMkLst>
            <pc:docMk/>
            <pc:sldMk cId="1686455954" sldId="525"/>
            <ac:picMk id="6" creationId="{5129B857-C987-ED59-A572-AB553BF1C0AD}"/>
          </ac:picMkLst>
        </pc:picChg>
        <pc:picChg chg="mod">
          <ac:chgData name="Sujata Suvarnapathki" userId="5b7cd047aa8675b9" providerId="LiveId" clId="{4A6A4B13-8AB0-47F5-BB1C-B24B2182F176}" dt="2024-05-20T06:11:10.824" v="28"/>
          <ac:picMkLst>
            <pc:docMk/>
            <pc:sldMk cId="1686455954" sldId="525"/>
            <ac:picMk id="8" creationId="{E692C650-B2D0-D126-77A6-49E3EA481C52}"/>
          </ac:picMkLst>
        </pc:picChg>
        <pc:picChg chg="mod">
          <ac:chgData name="Sujata Suvarnapathki" userId="5b7cd047aa8675b9" providerId="LiveId" clId="{4A6A4B13-8AB0-47F5-BB1C-B24B2182F176}" dt="2024-05-20T06:11:10.824" v="28"/>
          <ac:picMkLst>
            <pc:docMk/>
            <pc:sldMk cId="1686455954" sldId="525"/>
            <ac:picMk id="9" creationId="{4B82B045-977A-A7ED-17A0-1EBAE817970E}"/>
          </ac:picMkLst>
        </pc:picChg>
        <pc:picChg chg="mod">
          <ac:chgData name="Sujata Suvarnapathki" userId="5b7cd047aa8675b9" providerId="LiveId" clId="{4A6A4B13-8AB0-47F5-BB1C-B24B2182F176}" dt="2024-05-20T06:11:10.824" v="28"/>
          <ac:picMkLst>
            <pc:docMk/>
            <pc:sldMk cId="1686455954" sldId="525"/>
            <ac:picMk id="13" creationId="{B448F4F2-3B1D-8106-F908-F215C27FD1B3}"/>
          </ac:picMkLst>
        </pc:picChg>
        <pc:picChg chg="mod">
          <ac:chgData name="Sujata Suvarnapathki" userId="5b7cd047aa8675b9" providerId="LiveId" clId="{4A6A4B13-8AB0-47F5-BB1C-B24B2182F176}" dt="2024-05-20T06:11:10.824" v="28"/>
          <ac:picMkLst>
            <pc:docMk/>
            <pc:sldMk cId="1686455954" sldId="525"/>
            <ac:picMk id="14" creationId="{8C4F5D99-50EE-752F-4C87-521E06B864B3}"/>
          </ac:picMkLst>
        </pc:picChg>
        <pc:picChg chg="mod">
          <ac:chgData name="Sujata Suvarnapathki" userId="5b7cd047aa8675b9" providerId="LiveId" clId="{4A6A4B13-8AB0-47F5-BB1C-B24B2182F176}" dt="2024-05-20T06:11:10.824" v="28"/>
          <ac:picMkLst>
            <pc:docMk/>
            <pc:sldMk cId="1686455954" sldId="525"/>
            <ac:picMk id="15" creationId="{7CD42B03-8DC9-1ED1-61FC-68E6A127E01D}"/>
          </ac:picMkLst>
        </pc:picChg>
        <pc:picChg chg="mod">
          <ac:chgData name="Sujata Suvarnapathki" userId="5b7cd047aa8675b9" providerId="LiveId" clId="{4A6A4B13-8AB0-47F5-BB1C-B24B2182F176}" dt="2024-05-20T06:11:10.824" v="28"/>
          <ac:picMkLst>
            <pc:docMk/>
            <pc:sldMk cId="1686455954" sldId="525"/>
            <ac:picMk id="20" creationId="{6328755F-1AD9-DF60-6C64-937A118CDF7A}"/>
          </ac:picMkLst>
        </pc:picChg>
        <pc:picChg chg="mod">
          <ac:chgData name="Sujata Suvarnapathki" userId="5b7cd047aa8675b9" providerId="LiveId" clId="{4A6A4B13-8AB0-47F5-BB1C-B24B2182F176}" dt="2024-05-20T06:11:10.824" v="28"/>
          <ac:picMkLst>
            <pc:docMk/>
            <pc:sldMk cId="1686455954" sldId="525"/>
            <ac:picMk id="22" creationId="{24C5D511-00DC-313A-2F15-2ACCB186464B}"/>
          </ac:picMkLst>
        </pc:picChg>
      </pc:sldChg>
      <pc:sldChg chg="addSp modSp">
        <pc:chgData name="Sujata Suvarnapathki" userId="5b7cd047aa8675b9" providerId="LiveId" clId="{4A6A4B13-8AB0-47F5-BB1C-B24B2182F176}" dt="2024-05-20T06:11:44.069" v="31"/>
        <pc:sldMkLst>
          <pc:docMk/>
          <pc:sldMk cId="1124086936" sldId="530"/>
        </pc:sldMkLst>
        <pc:spChg chg="mod">
          <ac:chgData name="Sujata Suvarnapathki" userId="5b7cd047aa8675b9" providerId="LiveId" clId="{4A6A4B13-8AB0-47F5-BB1C-B24B2182F176}" dt="2024-05-20T06:11:44.069" v="31"/>
          <ac:spMkLst>
            <pc:docMk/>
            <pc:sldMk cId="1124086936" sldId="530"/>
            <ac:spMk id="4" creationId="{189F7799-C50C-B033-7D1F-40087DD730D4}"/>
          </ac:spMkLst>
        </pc:spChg>
        <pc:spChg chg="mod">
          <ac:chgData name="Sujata Suvarnapathki" userId="5b7cd047aa8675b9" providerId="LiveId" clId="{4A6A4B13-8AB0-47F5-BB1C-B24B2182F176}" dt="2024-05-20T06:11:44.069" v="31"/>
          <ac:spMkLst>
            <pc:docMk/>
            <pc:sldMk cId="1124086936" sldId="530"/>
            <ac:spMk id="8" creationId="{7AB201A1-DFC1-2080-2CF5-74E8378D8EE9}"/>
          </ac:spMkLst>
        </pc:spChg>
        <pc:spChg chg="mod">
          <ac:chgData name="Sujata Suvarnapathki" userId="5b7cd047aa8675b9" providerId="LiveId" clId="{4A6A4B13-8AB0-47F5-BB1C-B24B2182F176}" dt="2024-05-20T06:11:44.069" v="31"/>
          <ac:spMkLst>
            <pc:docMk/>
            <pc:sldMk cId="1124086936" sldId="530"/>
            <ac:spMk id="11" creationId="{D45A0C32-CD55-E825-CCC6-8346BFC58E67}"/>
          </ac:spMkLst>
        </pc:spChg>
        <pc:spChg chg="mod">
          <ac:chgData name="Sujata Suvarnapathki" userId="5b7cd047aa8675b9" providerId="LiveId" clId="{4A6A4B13-8AB0-47F5-BB1C-B24B2182F176}" dt="2024-05-20T06:11:44.069" v="31"/>
          <ac:spMkLst>
            <pc:docMk/>
            <pc:sldMk cId="1124086936" sldId="530"/>
            <ac:spMk id="12" creationId="{1A8B4028-6EB9-52E2-A9D4-87280A76D752}"/>
          </ac:spMkLst>
        </pc:spChg>
        <pc:spChg chg="mod">
          <ac:chgData name="Sujata Suvarnapathki" userId="5b7cd047aa8675b9" providerId="LiveId" clId="{4A6A4B13-8AB0-47F5-BB1C-B24B2182F176}" dt="2024-05-20T06:11:44.069" v="31"/>
          <ac:spMkLst>
            <pc:docMk/>
            <pc:sldMk cId="1124086936" sldId="530"/>
            <ac:spMk id="20" creationId="{C3E95CE2-9483-CCB6-D8DB-153BFD83C3F6}"/>
          </ac:spMkLst>
        </pc:spChg>
        <pc:grpChg chg="add mod">
          <ac:chgData name="Sujata Suvarnapathki" userId="5b7cd047aa8675b9" providerId="LiveId" clId="{4A6A4B13-8AB0-47F5-BB1C-B24B2182F176}" dt="2024-05-20T06:11:44.069" v="31"/>
          <ac:grpSpMkLst>
            <pc:docMk/>
            <pc:sldMk cId="1124086936" sldId="530"/>
            <ac:grpSpMk id="2" creationId="{246A0F96-5A92-E6E4-4928-E05A88778453}"/>
          </ac:grpSpMkLst>
        </pc:grpChg>
        <pc:picChg chg="mod">
          <ac:chgData name="Sujata Suvarnapathki" userId="5b7cd047aa8675b9" providerId="LiveId" clId="{4A6A4B13-8AB0-47F5-BB1C-B24B2182F176}" dt="2024-05-20T06:11:44.069" v="31"/>
          <ac:picMkLst>
            <pc:docMk/>
            <pc:sldMk cId="1124086936" sldId="530"/>
            <ac:picMk id="6" creationId="{65907704-ED28-413C-AFF8-EF2DE6C707F6}"/>
          </ac:picMkLst>
        </pc:picChg>
        <pc:picChg chg="mod">
          <ac:chgData name="Sujata Suvarnapathki" userId="5b7cd047aa8675b9" providerId="LiveId" clId="{4A6A4B13-8AB0-47F5-BB1C-B24B2182F176}" dt="2024-05-20T06:11:44.069" v="31"/>
          <ac:picMkLst>
            <pc:docMk/>
            <pc:sldMk cId="1124086936" sldId="530"/>
            <ac:picMk id="7" creationId="{B0CBEA12-DFD9-1334-D86E-201C0303044A}"/>
          </ac:picMkLst>
        </pc:picChg>
        <pc:picChg chg="mod">
          <ac:chgData name="Sujata Suvarnapathki" userId="5b7cd047aa8675b9" providerId="LiveId" clId="{4A6A4B13-8AB0-47F5-BB1C-B24B2182F176}" dt="2024-05-20T06:11:44.069" v="31"/>
          <ac:picMkLst>
            <pc:docMk/>
            <pc:sldMk cId="1124086936" sldId="530"/>
            <ac:picMk id="9" creationId="{A27F123F-9A2A-F5FC-A538-4B7A92D0E353}"/>
          </ac:picMkLst>
        </pc:picChg>
        <pc:picChg chg="mod">
          <ac:chgData name="Sujata Suvarnapathki" userId="5b7cd047aa8675b9" providerId="LiveId" clId="{4A6A4B13-8AB0-47F5-BB1C-B24B2182F176}" dt="2024-05-20T06:11:44.069" v="31"/>
          <ac:picMkLst>
            <pc:docMk/>
            <pc:sldMk cId="1124086936" sldId="530"/>
            <ac:picMk id="10" creationId="{BF8D1F87-7DB6-4692-4E09-C50BDF61D751}"/>
          </ac:picMkLst>
        </pc:picChg>
        <pc:picChg chg="mod">
          <ac:chgData name="Sujata Suvarnapathki" userId="5b7cd047aa8675b9" providerId="LiveId" clId="{4A6A4B13-8AB0-47F5-BB1C-B24B2182F176}" dt="2024-05-20T06:11:44.069" v="31"/>
          <ac:picMkLst>
            <pc:docMk/>
            <pc:sldMk cId="1124086936" sldId="530"/>
            <ac:picMk id="13" creationId="{A681B593-5309-8372-5717-32D6E00223F8}"/>
          </ac:picMkLst>
        </pc:picChg>
        <pc:picChg chg="mod">
          <ac:chgData name="Sujata Suvarnapathki" userId="5b7cd047aa8675b9" providerId="LiveId" clId="{4A6A4B13-8AB0-47F5-BB1C-B24B2182F176}" dt="2024-05-20T06:11:44.069" v="31"/>
          <ac:picMkLst>
            <pc:docMk/>
            <pc:sldMk cId="1124086936" sldId="530"/>
            <ac:picMk id="14" creationId="{5C17F4CB-B84B-1263-2F1A-B82183BF934A}"/>
          </ac:picMkLst>
        </pc:picChg>
        <pc:picChg chg="mod">
          <ac:chgData name="Sujata Suvarnapathki" userId="5b7cd047aa8675b9" providerId="LiveId" clId="{4A6A4B13-8AB0-47F5-BB1C-B24B2182F176}" dt="2024-05-20T06:11:44.069" v="31"/>
          <ac:picMkLst>
            <pc:docMk/>
            <pc:sldMk cId="1124086936" sldId="530"/>
            <ac:picMk id="15" creationId="{C2329BD0-3C2D-7497-7084-CBCD751BF33F}"/>
          </ac:picMkLst>
        </pc:picChg>
        <pc:picChg chg="mod">
          <ac:chgData name="Sujata Suvarnapathki" userId="5b7cd047aa8675b9" providerId="LiveId" clId="{4A6A4B13-8AB0-47F5-BB1C-B24B2182F176}" dt="2024-05-20T06:11:44.069" v="31"/>
          <ac:picMkLst>
            <pc:docMk/>
            <pc:sldMk cId="1124086936" sldId="530"/>
            <ac:picMk id="16" creationId="{2DF3AA52-D6AD-1512-13FB-36C75CFA927E}"/>
          </ac:picMkLst>
        </pc:picChg>
        <pc:picChg chg="mod">
          <ac:chgData name="Sujata Suvarnapathki" userId="5b7cd047aa8675b9" providerId="LiveId" clId="{4A6A4B13-8AB0-47F5-BB1C-B24B2182F176}" dt="2024-05-20T06:11:44.069" v="31"/>
          <ac:picMkLst>
            <pc:docMk/>
            <pc:sldMk cId="1124086936" sldId="530"/>
            <ac:picMk id="21" creationId="{113AB9B5-1DDC-CD6E-260F-18FB343115C6}"/>
          </ac:picMkLst>
        </pc:picChg>
      </pc:sldChg>
      <pc:sldChg chg="addSp delSp modSp add ord modTransition">
        <pc:chgData name="Sujata Suvarnapathki" userId="5b7cd047aa8675b9" providerId="LiveId" clId="{4A6A4B13-8AB0-47F5-BB1C-B24B2182F176}" dt="2024-05-20T17:29:47.146" v="60"/>
        <pc:sldMkLst>
          <pc:docMk/>
          <pc:sldMk cId="212670672" sldId="587"/>
        </pc:sldMkLst>
        <pc:spChg chg="del mod">
          <ac:chgData name="Sujata Suvarnapathki" userId="5b7cd047aa8675b9" providerId="LiveId" clId="{4A6A4B13-8AB0-47F5-BB1C-B24B2182F176}" dt="2024-05-20T06:09:08.684" v="7" actId="478"/>
          <ac:spMkLst>
            <pc:docMk/>
            <pc:sldMk cId="212670672" sldId="587"/>
            <ac:spMk id="4" creationId="{00000000-0000-0000-0000-000000000000}"/>
          </ac:spMkLst>
        </pc:spChg>
        <pc:spChg chg="mod">
          <ac:chgData name="Sujata Suvarnapathki" userId="5b7cd047aa8675b9" providerId="LiveId" clId="{4A6A4B13-8AB0-47F5-BB1C-B24B2182F176}" dt="2024-05-20T06:09:14.912" v="8"/>
          <ac:spMkLst>
            <pc:docMk/>
            <pc:sldMk cId="212670672" sldId="587"/>
            <ac:spMk id="6" creationId="{CB0556DD-B5E8-3ADF-A3B5-F19863631BBF}"/>
          </ac:spMkLst>
        </pc:spChg>
        <pc:spChg chg="mod">
          <ac:chgData name="Sujata Suvarnapathki" userId="5b7cd047aa8675b9" providerId="LiveId" clId="{4A6A4B13-8AB0-47F5-BB1C-B24B2182F176}" dt="2024-05-20T06:09:14.912" v="8"/>
          <ac:spMkLst>
            <pc:docMk/>
            <pc:sldMk cId="212670672" sldId="587"/>
            <ac:spMk id="9" creationId="{31B5B2CC-DD81-DEBB-776F-9BFF395B3D26}"/>
          </ac:spMkLst>
        </pc:spChg>
        <pc:spChg chg="mod">
          <ac:chgData name="Sujata Suvarnapathki" userId="5b7cd047aa8675b9" providerId="LiveId" clId="{4A6A4B13-8AB0-47F5-BB1C-B24B2182F176}" dt="2024-05-20T06:09:14.912" v="8"/>
          <ac:spMkLst>
            <pc:docMk/>
            <pc:sldMk cId="212670672" sldId="587"/>
            <ac:spMk id="12" creationId="{6BBF2BCF-16E0-6167-5A32-34AA2D20C7F5}"/>
          </ac:spMkLst>
        </pc:spChg>
        <pc:spChg chg="mod">
          <ac:chgData name="Sujata Suvarnapathki" userId="5b7cd047aa8675b9" providerId="LiveId" clId="{4A6A4B13-8AB0-47F5-BB1C-B24B2182F176}" dt="2024-05-20T06:09:14.912" v="8"/>
          <ac:spMkLst>
            <pc:docMk/>
            <pc:sldMk cId="212670672" sldId="587"/>
            <ac:spMk id="13" creationId="{7F3AA080-3FA7-3B09-B14F-9453B2BC303F}"/>
          </ac:spMkLst>
        </pc:spChg>
        <pc:spChg chg="mod">
          <ac:chgData name="Sujata Suvarnapathki" userId="5b7cd047aa8675b9" providerId="LiveId" clId="{4A6A4B13-8AB0-47F5-BB1C-B24B2182F176}" dt="2024-05-20T06:09:14.912" v="8"/>
          <ac:spMkLst>
            <pc:docMk/>
            <pc:sldMk cId="212670672" sldId="587"/>
            <ac:spMk id="18" creationId="{4FA05AF8-F626-8F33-3F11-1268E20B4969}"/>
          </ac:spMkLst>
        </pc:spChg>
        <pc:grpChg chg="add mod">
          <ac:chgData name="Sujata Suvarnapathki" userId="5b7cd047aa8675b9" providerId="LiveId" clId="{4A6A4B13-8AB0-47F5-BB1C-B24B2182F176}" dt="2024-05-20T06:09:14.912" v="8"/>
          <ac:grpSpMkLst>
            <pc:docMk/>
            <pc:sldMk cId="212670672" sldId="587"/>
            <ac:grpSpMk id="5" creationId="{80D70218-C565-DB9F-3483-6297BD9E1024}"/>
          </ac:grpSpMkLst>
        </pc:grpChg>
        <pc:picChg chg="mod">
          <ac:chgData name="Sujata Suvarnapathki" userId="5b7cd047aa8675b9" providerId="LiveId" clId="{4A6A4B13-8AB0-47F5-BB1C-B24B2182F176}" dt="2024-05-20T06:09:14.912" v="8"/>
          <ac:picMkLst>
            <pc:docMk/>
            <pc:sldMk cId="212670672" sldId="587"/>
            <ac:picMk id="7" creationId="{7694C268-8459-694E-F0C0-5495B0447BA6}"/>
          </ac:picMkLst>
        </pc:picChg>
        <pc:picChg chg="mod">
          <ac:chgData name="Sujata Suvarnapathki" userId="5b7cd047aa8675b9" providerId="LiveId" clId="{4A6A4B13-8AB0-47F5-BB1C-B24B2182F176}" dt="2024-05-20T06:09:14.912" v="8"/>
          <ac:picMkLst>
            <pc:docMk/>
            <pc:sldMk cId="212670672" sldId="587"/>
            <ac:picMk id="8" creationId="{122533C0-9F23-630C-2CAB-EFCBBD577430}"/>
          </ac:picMkLst>
        </pc:picChg>
        <pc:picChg chg="mod">
          <ac:chgData name="Sujata Suvarnapathki" userId="5b7cd047aa8675b9" providerId="LiveId" clId="{4A6A4B13-8AB0-47F5-BB1C-B24B2182F176}" dt="2024-05-20T06:09:14.912" v="8"/>
          <ac:picMkLst>
            <pc:docMk/>
            <pc:sldMk cId="212670672" sldId="587"/>
            <ac:picMk id="10" creationId="{05E58FD9-228B-49C0-30AB-2F9196EA8497}"/>
          </ac:picMkLst>
        </pc:picChg>
        <pc:picChg chg="mod">
          <ac:chgData name="Sujata Suvarnapathki" userId="5b7cd047aa8675b9" providerId="LiveId" clId="{4A6A4B13-8AB0-47F5-BB1C-B24B2182F176}" dt="2024-05-20T06:09:14.912" v="8"/>
          <ac:picMkLst>
            <pc:docMk/>
            <pc:sldMk cId="212670672" sldId="587"/>
            <ac:picMk id="11" creationId="{C2D76DA7-597F-D7BC-3FBD-B9410974B58B}"/>
          </ac:picMkLst>
        </pc:picChg>
        <pc:picChg chg="mod">
          <ac:chgData name="Sujata Suvarnapathki" userId="5b7cd047aa8675b9" providerId="LiveId" clId="{4A6A4B13-8AB0-47F5-BB1C-B24B2182F176}" dt="2024-05-20T06:09:14.912" v="8"/>
          <ac:picMkLst>
            <pc:docMk/>
            <pc:sldMk cId="212670672" sldId="587"/>
            <ac:picMk id="14" creationId="{990BB9FD-72A0-4A63-0CA3-4D67F0078EB2}"/>
          </ac:picMkLst>
        </pc:picChg>
        <pc:picChg chg="mod">
          <ac:chgData name="Sujata Suvarnapathki" userId="5b7cd047aa8675b9" providerId="LiveId" clId="{4A6A4B13-8AB0-47F5-BB1C-B24B2182F176}" dt="2024-05-20T06:09:14.912" v="8"/>
          <ac:picMkLst>
            <pc:docMk/>
            <pc:sldMk cId="212670672" sldId="587"/>
            <ac:picMk id="15" creationId="{7683862E-85B0-17DA-7A38-84BC80325B75}"/>
          </ac:picMkLst>
        </pc:picChg>
        <pc:picChg chg="mod">
          <ac:chgData name="Sujata Suvarnapathki" userId="5b7cd047aa8675b9" providerId="LiveId" clId="{4A6A4B13-8AB0-47F5-BB1C-B24B2182F176}" dt="2024-05-20T06:09:14.912" v="8"/>
          <ac:picMkLst>
            <pc:docMk/>
            <pc:sldMk cId="212670672" sldId="587"/>
            <ac:picMk id="16" creationId="{1A383C5A-BB09-0692-6800-D1D89D1BC7D5}"/>
          </ac:picMkLst>
        </pc:picChg>
        <pc:picChg chg="mod">
          <ac:chgData name="Sujata Suvarnapathki" userId="5b7cd047aa8675b9" providerId="LiveId" clId="{4A6A4B13-8AB0-47F5-BB1C-B24B2182F176}" dt="2024-05-20T06:09:14.912" v="8"/>
          <ac:picMkLst>
            <pc:docMk/>
            <pc:sldMk cId="212670672" sldId="587"/>
            <ac:picMk id="17" creationId="{4FEF0793-8354-F6CF-3A87-5562CEC9B8C4}"/>
          </ac:picMkLst>
        </pc:picChg>
        <pc:picChg chg="mod">
          <ac:chgData name="Sujata Suvarnapathki" userId="5b7cd047aa8675b9" providerId="LiveId" clId="{4A6A4B13-8AB0-47F5-BB1C-B24B2182F176}" dt="2024-05-20T06:09:14.912" v="8"/>
          <ac:picMkLst>
            <pc:docMk/>
            <pc:sldMk cId="212670672" sldId="587"/>
            <ac:picMk id="19" creationId="{36A072F4-B57F-4D45-573F-28340C0E769D}"/>
          </ac:picMkLst>
        </pc:picChg>
      </pc:sldChg>
      <pc:sldChg chg="addSp delSp modSp add ord modTransition">
        <pc:chgData name="Sujata Suvarnapathki" userId="5b7cd047aa8675b9" providerId="LiveId" clId="{4A6A4B13-8AB0-47F5-BB1C-B24B2182F176}" dt="2024-05-20T17:29:45.849" v="59"/>
        <pc:sldMkLst>
          <pc:docMk/>
          <pc:sldMk cId="3903259428" sldId="588"/>
        </pc:sldMkLst>
        <pc:spChg chg="del mod">
          <ac:chgData name="Sujata Suvarnapathki" userId="5b7cd047aa8675b9" providerId="LiveId" clId="{4A6A4B13-8AB0-47F5-BB1C-B24B2182F176}" dt="2024-05-20T06:09:39.643" v="12" actId="478"/>
          <ac:spMkLst>
            <pc:docMk/>
            <pc:sldMk cId="3903259428" sldId="588"/>
            <ac:spMk id="5" creationId="{00000000-0000-0000-0000-000000000000}"/>
          </ac:spMkLst>
        </pc:spChg>
        <pc:spChg chg="mod">
          <ac:chgData name="Sujata Suvarnapathki" userId="5b7cd047aa8675b9" providerId="LiveId" clId="{4A6A4B13-8AB0-47F5-BB1C-B24B2182F176}" dt="2024-05-20T06:09:17.470" v="9"/>
          <ac:spMkLst>
            <pc:docMk/>
            <pc:sldMk cId="3903259428" sldId="588"/>
            <ac:spMk id="6" creationId="{CF946513-A29D-068F-28A5-07A7BC0E9E53}"/>
          </ac:spMkLst>
        </pc:spChg>
        <pc:spChg chg="mod">
          <ac:chgData name="Sujata Suvarnapathki" userId="5b7cd047aa8675b9" providerId="LiveId" clId="{4A6A4B13-8AB0-47F5-BB1C-B24B2182F176}" dt="2024-05-20T06:09:17.470" v="9"/>
          <ac:spMkLst>
            <pc:docMk/>
            <pc:sldMk cId="3903259428" sldId="588"/>
            <ac:spMk id="9" creationId="{18581BA3-AEB9-0EA2-C25D-94AB1AEC234E}"/>
          </ac:spMkLst>
        </pc:spChg>
        <pc:spChg chg="mod">
          <ac:chgData name="Sujata Suvarnapathki" userId="5b7cd047aa8675b9" providerId="LiveId" clId="{4A6A4B13-8AB0-47F5-BB1C-B24B2182F176}" dt="2024-05-20T06:09:17.470" v="9"/>
          <ac:spMkLst>
            <pc:docMk/>
            <pc:sldMk cId="3903259428" sldId="588"/>
            <ac:spMk id="12" creationId="{784F50CC-358A-511F-4430-CB07FD278FC0}"/>
          </ac:spMkLst>
        </pc:spChg>
        <pc:spChg chg="mod">
          <ac:chgData name="Sujata Suvarnapathki" userId="5b7cd047aa8675b9" providerId="LiveId" clId="{4A6A4B13-8AB0-47F5-BB1C-B24B2182F176}" dt="2024-05-20T06:09:17.470" v="9"/>
          <ac:spMkLst>
            <pc:docMk/>
            <pc:sldMk cId="3903259428" sldId="588"/>
            <ac:spMk id="13" creationId="{507A5407-1576-3C8F-087C-A1BC58D6DCC3}"/>
          </ac:spMkLst>
        </pc:spChg>
        <pc:spChg chg="mod">
          <ac:chgData name="Sujata Suvarnapathki" userId="5b7cd047aa8675b9" providerId="LiveId" clId="{4A6A4B13-8AB0-47F5-BB1C-B24B2182F176}" dt="2024-05-20T06:09:17.470" v="9"/>
          <ac:spMkLst>
            <pc:docMk/>
            <pc:sldMk cId="3903259428" sldId="588"/>
            <ac:spMk id="18" creationId="{5D3B7F06-73B9-3526-9112-EBC572919B10}"/>
          </ac:spMkLst>
        </pc:spChg>
        <pc:grpChg chg="add mod">
          <ac:chgData name="Sujata Suvarnapathki" userId="5b7cd047aa8675b9" providerId="LiveId" clId="{4A6A4B13-8AB0-47F5-BB1C-B24B2182F176}" dt="2024-05-20T06:09:17.470" v="9"/>
          <ac:grpSpMkLst>
            <pc:docMk/>
            <pc:sldMk cId="3903259428" sldId="588"/>
            <ac:grpSpMk id="2" creationId="{9CDF76B7-5210-6821-0F5E-8AD09A88F8EB}"/>
          </ac:grpSpMkLst>
        </pc:grpChg>
        <pc:picChg chg="mod">
          <ac:chgData name="Sujata Suvarnapathki" userId="5b7cd047aa8675b9" providerId="LiveId" clId="{4A6A4B13-8AB0-47F5-BB1C-B24B2182F176}" dt="2024-05-20T06:09:17.470" v="9"/>
          <ac:picMkLst>
            <pc:docMk/>
            <pc:sldMk cId="3903259428" sldId="588"/>
            <ac:picMk id="7" creationId="{AD18F88C-7212-885D-31CF-F7E655A2C6FF}"/>
          </ac:picMkLst>
        </pc:picChg>
        <pc:picChg chg="mod">
          <ac:chgData name="Sujata Suvarnapathki" userId="5b7cd047aa8675b9" providerId="LiveId" clId="{4A6A4B13-8AB0-47F5-BB1C-B24B2182F176}" dt="2024-05-20T06:09:17.470" v="9"/>
          <ac:picMkLst>
            <pc:docMk/>
            <pc:sldMk cId="3903259428" sldId="588"/>
            <ac:picMk id="8" creationId="{E5F2AEC2-925C-49DF-770B-83AE61C5001B}"/>
          </ac:picMkLst>
        </pc:picChg>
        <pc:picChg chg="mod">
          <ac:chgData name="Sujata Suvarnapathki" userId="5b7cd047aa8675b9" providerId="LiveId" clId="{4A6A4B13-8AB0-47F5-BB1C-B24B2182F176}" dt="2024-05-20T06:09:17.470" v="9"/>
          <ac:picMkLst>
            <pc:docMk/>
            <pc:sldMk cId="3903259428" sldId="588"/>
            <ac:picMk id="10" creationId="{181930C0-8CC2-F257-292A-0223BFF5D0F2}"/>
          </ac:picMkLst>
        </pc:picChg>
        <pc:picChg chg="mod">
          <ac:chgData name="Sujata Suvarnapathki" userId="5b7cd047aa8675b9" providerId="LiveId" clId="{4A6A4B13-8AB0-47F5-BB1C-B24B2182F176}" dt="2024-05-20T06:09:17.470" v="9"/>
          <ac:picMkLst>
            <pc:docMk/>
            <pc:sldMk cId="3903259428" sldId="588"/>
            <ac:picMk id="11" creationId="{3AE4640C-34FF-DC4C-D902-49467CD560F5}"/>
          </ac:picMkLst>
        </pc:picChg>
        <pc:picChg chg="mod">
          <ac:chgData name="Sujata Suvarnapathki" userId="5b7cd047aa8675b9" providerId="LiveId" clId="{4A6A4B13-8AB0-47F5-BB1C-B24B2182F176}" dt="2024-05-20T06:09:17.470" v="9"/>
          <ac:picMkLst>
            <pc:docMk/>
            <pc:sldMk cId="3903259428" sldId="588"/>
            <ac:picMk id="14" creationId="{E4BC0E8D-F965-CB6E-6752-2E68D62E8528}"/>
          </ac:picMkLst>
        </pc:picChg>
        <pc:picChg chg="mod">
          <ac:chgData name="Sujata Suvarnapathki" userId="5b7cd047aa8675b9" providerId="LiveId" clId="{4A6A4B13-8AB0-47F5-BB1C-B24B2182F176}" dt="2024-05-20T06:09:17.470" v="9"/>
          <ac:picMkLst>
            <pc:docMk/>
            <pc:sldMk cId="3903259428" sldId="588"/>
            <ac:picMk id="15" creationId="{C9FC9F61-FD22-CF94-718B-52B94E90E436}"/>
          </ac:picMkLst>
        </pc:picChg>
        <pc:picChg chg="mod">
          <ac:chgData name="Sujata Suvarnapathki" userId="5b7cd047aa8675b9" providerId="LiveId" clId="{4A6A4B13-8AB0-47F5-BB1C-B24B2182F176}" dt="2024-05-20T06:09:17.470" v="9"/>
          <ac:picMkLst>
            <pc:docMk/>
            <pc:sldMk cId="3903259428" sldId="588"/>
            <ac:picMk id="16" creationId="{FD1A9244-6782-1005-78E1-126C11D342B8}"/>
          </ac:picMkLst>
        </pc:picChg>
        <pc:picChg chg="mod">
          <ac:chgData name="Sujata Suvarnapathki" userId="5b7cd047aa8675b9" providerId="LiveId" clId="{4A6A4B13-8AB0-47F5-BB1C-B24B2182F176}" dt="2024-05-20T06:09:17.470" v="9"/>
          <ac:picMkLst>
            <pc:docMk/>
            <pc:sldMk cId="3903259428" sldId="588"/>
            <ac:picMk id="17" creationId="{8406BD3F-83A2-E62C-A421-436E29A23164}"/>
          </ac:picMkLst>
        </pc:picChg>
        <pc:picChg chg="mod">
          <ac:chgData name="Sujata Suvarnapathki" userId="5b7cd047aa8675b9" providerId="LiveId" clId="{4A6A4B13-8AB0-47F5-BB1C-B24B2182F176}" dt="2024-05-20T06:09:17.470" v="9"/>
          <ac:picMkLst>
            <pc:docMk/>
            <pc:sldMk cId="3903259428" sldId="588"/>
            <ac:picMk id="19" creationId="{666B9C48-4310-ABBA-ADE1-F9C92A3E08A5}"/>
          </ac:picMkLst>
        </pc:picChg>
      </pc:sldChg>
      <pc:sldChg chg="addSp delSp modSp mod modTransition">
        <pc:chgData name="Sujata Suvarnapathki" userId="5b7cd047aa8675b9" providerId="LiveId" clId="{4A6A4B13-8AB0-47F5-BB1C-B24B2182F176}" dt="2024-05-20T17:29:42.506" v="58"/>
        <pc:sldMkLst>
          <pc:docMk/>
          <pc:sldMk cId="1333484594" sldId="615"/>
        </pc:sldMkLst>
        <pc:spChg chg="mod">
          <ac:chgData name="Sujata Suvarnapathki" userId="5b7cd047aa8675b9" providerId="LiveId" clId="{4A6A4B13-8AB0-47F5-BB1C-B24B2182F176}" dt="2024-05-20T08:57:35.385" v="39" actId="20577"/>
          <ac:spMkLst>
            <pc:docMk/>
            <pc:sldMk cId="1333484594" sldId="615"/>
            <ac:spMk id="3" creationId="{1493DA9D-ED7E-3379-4B95-A5F37AD17D80}"/>
          </ac:spMkLst>
        </pc:spChg>
        <pc:spChg chg="del">
          <ac:chgData name="Sujata Suvarnapathki" userId="5b7cd047aa8675b9" providerId="LiveId" clId="{4A6A4B13-8AB0-47F5-BB1C-B24B2182F176}" dt="2024-05-20T06:10:06.069" v="14" actId="478"/>
          <ac:spMkLst>
            <pc:docMk/>
            <pc:sldMk cId="1333484594" sldId="615"/>
            <ac:spMk id="4" creationId="{F4EFCC81-750D-F58F-0278-29170ACE7D4D}"/>
          </ac:spMkLst>
        </pc:spChg>
        <pc:spChg chg="mod">
          <ac:chgData name="Sujata Suvarnapathki" userId="5b7cd047aa8675b9" providerId="LiveId" clId="{4A6A4B13-8AB0-47F5-BB1C-B24B2182F176}" dt="2024-05-20T06:10:12.325" v="15"/>
          <ac:spMkLst>
            <pc:docMk/>
            <pc:sldMk cId="1333484594" sldId="615"/>
            <ac:spMk id="21" creationId="{67A7ECC7-FFB5-29A8-4718-E63B5F8A8B29}"/>
          </ac:spMkLst>
        </pc:spChg>
        <pc:spChg chg="mod">
          <ac:chgData name="Sujata Suvarnapathki" userId="5b7cd047aa8675b9" providerId="LiveId" clId="{4A6A4B13-8AB0-47F5-BB1C-B24B2182F176}" dt="2024-05-20T06:10:12.325" v="15"/>
          <ac:spMkLst>
            <pc:docMk/>
            <pc:sldMk cId="1333484594" sldId="615"/>
            <ac:spMk id="24" creationId="{D16B7F18-5845-A664-0CD2-05B2C5D549D9}"/>
          </ac:spMkLst>
        </pc:spChg>
        <pc:spChg chg="mod">
          <ac:chgData name="Sujata Suvarnapathki" userId="5b7cd047aa8675b9" providerId="LiveId" clId="{4A6A4B13-8AB0-47F5-BB1C-B24B2182F176}" dt="2024-05-20T06:10:12.325" v="15"/>
          <ac:spMkLst>
            <pc:docMk/>
            <pc:sldMk cId="1333484594" sldId="615"/>
            <ac:spMk id="27" creationId="{667060D3-719D-2B65-8D74-63E8733C7278}"/>
          </ac:spMkLst>
        </pc:spChg>
        <pc:spChg chg="mod">
          <ac:chgData name="Sujata Suvarnapathki" userId="5b7cd047aa8675b9" providerId="LiveId" clId="{4A6A4B13-8AB0-47F5-BB1C-B24B2182F176}" dt="2024-05-20T06:10:12.325" v="15"/>
          <ac:spMkLst>
            <pc:docMk/>
            <pc:sldMk cId="1333484594" sldId="615"/>
            <ac:spMk id="28" creationId="{2DB8F240-B862-A334-B4D5-11DEA17C09EA}"/>
          </ac:spMkLst>
        </pc:spChg>
        <pc:spChg chg="mod">
          <ac:chgData name="Sujata Suvarnapathki" userId="5b7cd047aa8675b9" providerId="LiveId" clId="{4A6A4B13-8AB0-47F5-BB1C-B24B2182F176}" dt="2024-05-20T06:10:12.325" v="15"/>
          <ac:spMkLst>
            <pc:docMk/>
            <pc:sldMk cId="1333484594" sldId="615"/>
            <ac:spMk id="33" creationId="{64838E13-4E75-5E05-22DA-1865623C07EC}"/>
          </ac:spMkLst>
        </pc:spChg>
        <pc:grpChg chg="del">
          <ac:chgData name="Sujata Suvarnapathki" userId="5b7cd047aa8675b9" providerId="LiveId" clId="{4A6A4B13-8AB0-47F5-BB1C-B24B2182F176}" dt="2024-05-20T06:09:58.219" v="13" actId="478"/>
          <ac:grpSpMkLst>
            <pc:docMk/>
            <pc:sldMk cId="1333484594" sldId="615"/>
            <ac:grpSpMk id="5" creationId="{3BBA95CB-1718-0679-AC74-1763157F5FD9}"/>
          </ac:grpSpMkLst>
        </pc:grpChg>
        <pc:grpChg chg="add mod">
          <ac:chgData name="Sujata Suvarnapathki" userId="5b7cd047aa8675b9" providerId="LiveId" clId="{4A6A4B13-8AB0-47F5-BB1C-B24B2182F176}" dt="2024-05-20T06:10:12.325" v="15"/>
          <ac:grpSpMkLst>
            <pc:docMk/>
            <pc:sldMk cId="1333484594" sldId="615"/>
            <ac:grpSpMk id="20" creationId="{7178D345-06CC-7205-DA86-751BE6F8DBB2}"/>
          </ac:grpSpMkLst>
        </pc:grpChg>
        <pc:picChg chg="mod">
          <ac:chgData name="Sujata Suvarnapathki" userId="5b7cd047aa8675b9" providerId="LiveId" clId="{4A6A4B13-8AB0-47F5-BB1C-B24B2182F176}" dt="2024-05-20T06:10:12.325" v="15"/>
          <ac:picMkLst>
            <pc:docMk/>
            <pc:sldMk cId="1333484594" sldId="615"/>
            <ac:picMk id="22" creationId="{FF16B32D-F437-E4F6-8894-97EA8A6EE451}"/>
          </ac:picMkLst>
        </pc:picChg>
        <pc:picChg chg="mod">
          <ac:chgData name="Sujata Suvarnapathki" userId="5b7cd047aa8675b9" providerId="LiveId" clId="{4A6A4B13-8AB0-47F5-BB1C-B24B2182F176}" dt="2024-05-20T06:10:12.325" v="15"/>
          <ac:picMkLst>
            <pc:docMk/>
            <pc:sldMk cId="1333484594" sldId="615"/>
            <ac:picMk id="23" creationId="{613EEDFD-ACFC-EA1F-58FE-910751AFB560}"/>
          </ac:picMkLst>
        </pc:picChg>
        <pc:picChg chg="mod">
          <ac:chgData name="Sujata Suvarnapathki" userId="5b7cd047aa8675b9" providerId="LiveId" clId="{4A6A4B13-8AB0-47F5-BB1C-B24B2182F176}" dt="2024-05-20T06:10:12.325" v="15"/>
          <ac:picMkLst>
            <pc:docMk/>
            <pc:sldMk cId="1333484594" sldId="615"/>
            <ac:picMk id="25" creationId="{01098B7B-1E91-2B3A-1697-7444355A15F1}"/>
          </ac:picMkLst>
        </pc:picChg>
        <pc:picChg chg="mod">
          <ac:chgData name="Sujata Suvarnapathki" userId="5b7cd047aa8675b9" providerId="LiveId" clId="{4A6A4B13-8AB0-47F5-BB1C-B24B2182F176}" dt="2024-05-20T06:10:12.325" v="15"/>
          <ac:picMkLst>
            <pc:docMk/>
            <pc:sldMk cId="1333484594" sldId="615"/>
            <ac:picMk id="26" creationId="{3B0BC60A-3679-F247-329B-4693EBC4DDC8}"/>
          </ac:picMkLst>
        </pc:picChg>
        <pc:picChg chg="mod">
          <ac:chgData name="Sujata Suvarnapathki" userId="5b7cd047aa8675b9" providerId="LiveId" clId="{4A6A4B13-8AB0-47F5-BB1C-B24B2182F176}" dt="2024-05-20T06:10:12.325" v="15"/>
          <ac:picMkLst>
            <pc:docMk/>
            <pc:sldMk cId="1333484594" sldId="615"/>
            <ac:picMk id="29" creationId="{BF3FCFB0-C8F5-B738-C09E-2567EB528CBA}"/>
          </ac:picMkLst>
        </pc:picChg>
        <pc:picChg chg="mod">
          <ac:chgData name="Sujata Suvarnapathki" userId="5b7cd047aa8675b9" providerId="LiveId" clId="{4A6A4B13-8AB0-47F5-BB1C-B24B2182F176}" dt="2024-05-20T06:10:12.325" v="15"/>
          <ac:picMkLst>
            <pc:docMk/>
            <pc:sldMk cId="1333484594" sldId="615"/>
            <ac:picMk id="30" creationId="{ED67237F-9706-0F18-2052-2C8960F5C79B}"/>
          </ac:picMkLst>
        </pc:picChg>
        <pc:picChg chg="mod">
          <ac:chgData name="Sujata Suvarnapathki" userId="5b7cd047aa8675b9" providerId="LiveId" clId="{4A6A4B13-8AB0-47F5-BB1C-B24B2182F176}" dt="2024-05-20T06:10:12.325" v="15"/>
          <ac:picMkLst>
            <pc:docMk/>
            <pc:sldMk cId="1333484594" sldId="615"/>
            <ac:picMk id="31" creationId="{AF5A1AD2-E596-2B44-66FB-1F64B3EDA9F9}"/>
          </ac:picMkLst>
        </pc:picChg>
        <pc:picChg chg="mod">
          <ac:chgData name="Sujata Suvarnapathki" userId="5b7cd047aa8675b9" providerId="LiveId" clId="{4A6A4B13-8AB0-47F5-BB1C-B24B2182F176}" dt="2024-05-20T06:10:12.325" v="15"/>
          <ac:picMkLst>
            <pc:docMk/>
            <pc:sldMk cId="1333484594" sldId="615"/>
            <ac:picMk id="32" creationId="{06546B00-28F8-155B-F6B5-CEA08C4C3EA8}"/>
          </ac:picMkLst>
        </pc:picChg>
        <pc:picChg chg="mod">
          <ac:chgData name="Sujata Suvarnapathki" userId="5b7cd047aa8675b9" providerId="LiveId" clId="{4A6A4B13-8AB0-47F5-BB1C-B24B2182F176}" dt="2024-05-20T06:10:12.325" v="15"/>
          <ac:picMkLst>
            <pc:docMk/>
            <pc:sldMk cId="1333484594" sldId="615"/>
            <ac:picMk id="34" creationId="{78113BEB-01B4-FA02-5F00-44884B87BC12}"/>
          </ac:picMkLst>
        </pc:picChg>
      </pc:sldChg>
      <pc:sldChg chg="addSp modSp add modTransition">
        <pc:chgData name="Sujata Suvarnapathki" userId="5b7cd047aa8675b9" providerId="LiveId" clId="{4A6A4B13-8AB0-47F5-BB1C-B24B2182F176}" dt="2024-05-20T17:29:25.347" v="53"/>
        <pc:sldMkLst>
          <pc:docMk/>
          <pc:sldMk cId="578284251" sldId="617"/>
        </pc:sldMkLst>
        <pc:spChg chg="mod">
          <ac:chgData name="Sujata Suvarnapathki" userId="5b7cd047aa8675b9" providerId="LiveId" clId="{4A6A4B13-8AB0-47F5-BB1C-B24B2182F176}" dt="2024-05-20T06:07:42.332" v="5"/>
          <ac:spMkLst>
            <pc:docMk/>
            <pc:sldMk cId="578284251" sldId="617"/>
            <ac:spMk id="4" creationId="{803BF24F-3184-A502-8C6D-041AA356E655}"/>
          </ac:spMkLst>
        </pc:spChg>
        <pc:spChg chg="mod">
          <ac:chgData name="Sujata Suvarnapathki" userId="5b7cd047aa8675b9" providerId="LiveId" clId="{4A6A4B13-8AB0-47F5-BB1C-B24B2182F176}" dt="2024-05-20T06:10:17.280" v="17"/>
          <ac:spMkLst>
            <pc:docMk/>
            <pc:sldMk cId="578284251" sldId="617"/>
            <ac:spMk id="6" creationId="{6B441295-5DEC-ED2D-64AD-E78AAE7A1883}"/>
          </ac:spMkLst>
        </pc:spChg>
        <pc:spChg chg="mod">
          <ac:chgData name="Sujata Suvarnapathki" userId="5b7cd047aa8675b9" providerId="LiveId" clId="{4A6A4B13-8AB0-47F5-BB1C-B24B2182F176}" dt="2024-05-20T06:10:17.280" v="17"/>
          <ac:spMkLst>
            <pc:docMk/>
            <pc:sldMk cId="578284251" sldId="617"/>
            <ac:spMk id="9" creationId="{E9E4818B-30A0-F185-6B04-406B46890ADA}"/>
          </ac:spMkLst>
        </pc:spChg>
        <pc:spChg chg="mod">
          <ac:chgData name="Sujata Suvarnapathki" userId="5b7cd047aa8675b9" providerId="LiveId" clId="{4A6A4B13-8AB0-47F5-BB1C-B24B2182F176}" dt="2024-05-20T06:10:17.280" v="17"/>
          <ac:spMkLst>
            <pc:docMk/>
            <pc:sldMk cId="578284251" sldId="617"/>
            <ac:spMk id="12" creationId="{44324B44-85BF-9332-0508-DD5AADEDD104}"/>
          </ac:spMkLst>
        </pc:spChg>
        <pc:spChg chg="mod">
          <ac:chgData name="Sujata Suvarnapathki" userId="5b7cd047aa8675b9" providerId="LiveId" clId="{4A6A4B13-8AB0-47F5-BB1C-B24B2182F176}" dt="2024-05-20T06:10:17.280" v="17"/>
          <ac:spMkLst>
            <pc:docMk/>
            <pc:sldMk cId="578284251" sldId="617"/>
            <ac:spMk id="13" creationId="{66FF4EFE-F784-F4B5-66FA-DF69AE0DD2D6}"/>
          </ac:spMkLst>
        </pc:spChg>
        <pc:spChg chg="mod">
          <ac:chgData name="Sujata Suvarnapathki" userId="5b7cd047aa8675b9" providerId="LiveId" clId="{4A6A4B13-8AB0-47F5-BB1C-B24B2182F176}" dt="2024-05-20T06:10:17.280" v="17"/>
          <ac:spMkLst>
            <pc:docMk/>
            <pc:sldMk cId="578284251" sldId="617"/>
            <ac:spMk id="18" creationId="{F874AECD-3E2E-B1F4-DB8A-4C4B955A6B5D}"/>
          </ac:spMkLst>
        </pc:spChg>
        <pc:grpChg chg="add mod">
          <ac:chgData name="Sujata Suvarnapathki" userId="5b7cd047aa8675b9" providerId="LiveId" clId="{4A6A4B13-8AB0-47F5-BB1C-B24B2182F176}" dt="2024-05-20T06:10:17.280" v="17"/>
          <ac:grpSpMkLst>
            <pc:docMk/>
            <pc:sldMk cId="578284251" sldId="617"/>
            <ac:grpSpMk id="5" creationId="{238D99DA-E695-C3FF-97A8-963A210995F2}"/>
          </ac:grpSpMkLst>
        </pc:grpChg>
        <pc:picChg chg="mod">
          <ac:chgData name="Sujata Suvarnapathki" userId="5b7cd047aa8675b9" providerId="LiveId" clId="{4A6A4B13-8AB0-47F5-BB1C-B24B2182F176}" dt="2024-05-20T06:10:17.280" v="17"/>
          <ac:picMkLst>
            <pc:docMk/>
            <pc:sldMk cId="578284251" sldId="617"/>
            <ac:picMk id="7" creationId="{77A9703C-0812-E746-DC27-BF15E845BF39}"/>
          </ac:picMkLst>
        </pc:picChg>
        <pc:picChg chg="mod">
          <ac:chgData name="Sujata Suvarnapathki" userId="5b7cd047aa8675b9" providerId="LiveId" clId="{4A6A4B13-8AB0-47F5-BB1C-B24B2182F176}" dt="2024-05-20T06:10:17.280" v="17"/>
          <ac:picMkLst>
            <pc:docMk/>
            <pc:sldMk cId="578284251" sldId="617"/>
            <ac:picMk id="8" creationId="{7152CAB4-E59E-E942-B5ED-2DA8220B3D92}"/>
          </ac:picMkLst>
        </pc:picChg>
        <pc:picChg chg="mod">
          <ac:chgData name="Sujata Suvarnapathki" userId="5b7cd047aa8675b9" providerId="LiveId" clId="{4A6A4B13-8AB0-47F5-BB1C-B24B2182F176}" dt="2024-05-20T06:10:17.280" v="17"/>
          <ac:picMkLst>
            <pc:docMk/>
            <pc:sldMk cId="578284251" sldId="617"/>
            <ac:picMk id="10" creationId="{278753E3-6085-2324-CB78-412EA380A1A2}"/>
          </ac:picMkLst>
        </pc:picChg>
        <pc:picChg chg="mod">
          <ac:chgData name="Sujata Suvarnapathki" userId="5b7cd047aa8675b9" providerId="LiveId" clId="{4A6A4B13-8AB0-47F5-BB1C-B24B2182F176}" dt="2024-05-20T06:10:17.280" v="17"/>
          <ac:picMkLst>
            <pc:docMk/>
            <pc:sldMk cId="578284251" sldId="617"/>
            <ac:picMk id="11" creationId="{8081601C-F08B-E6EC-3817-E5C2EF47452A}"/>
          </ac:picMkLst>
        </pc:picChg>
        <pc:picChg chg="mod">
          <ac:chgData name="Sujata Suvarnapathki" userId="5b7cd047aa8675b9" providerId="LiveId" clId="{4A6A4B13-8AB0-47F5-BB1C-B24B2182F176}" dt="2024-05-20T06:10:17.280" v="17"/>
          <ac:picMkLst>
            <pc:docMk/>
            <pc:sldMk cId="578284251" sldId="617"/>
            <ac:picMk id="14" creationId="{9F9E7C44-3505-B5FB-B123-0EF5231BCE00}"/>
          </ac:picMkLst>
        </pc:picChg>
        <pc:picChg chg="mod">
          <ac:chgData name="Sujata Suvarnapathki" userId="5b7cd047aa8675b9" providerId="LiveId" clId="{4A6A4B13-8AB0-47F5-BB1C-B24B2182F176}" dt="2024-05-20T06:10:17.280" v="17"/>
          <ac:picMkLst>
            <pc:docMk/>
            <pc:sldMk cId="578284251" sldId="617"/>
            <ac:picMk id="15" creationId="{3DECCC64-53CC-8D8E-DA14-C5AFFD54AAFB}"/>
          </ac:picMkLst>
        </pc:picChg>
        <pc:picChg chg="mod">
          <ac:chgData name="Sujata Suvarnapathki" userId="5b7cd047aa8675b9" providerId="LiveId" clId="{4A6A4B13-8AB0-47F5-BB1C-B24B2182F176}" dt="2024-05-20T06:10:17.280" v="17"/>
          <ac:picMkLst>
            <pc:docMk/>
            <pc:sldMk cId="578284251" sldId="617"/>
            <ac:picMk id="16" creationId="{DE64ED75-5A26-8A1E-0DC0-FA488E09F5A0}"/>
          </ac:picMkLst>
        </pc:picChg>
        <pc:picChg chg="mod">
          <ac:chgData name="Sujata Suvarnapathki" userId="5b7cd047aa8675b9" providerId="LiveId" clId="{4A6A4B13-8AB0-47F5-BB1C-B24B2182F176}" dt="2024-05-20T06:10:17.280" v="17"/>
          <ac:picMkLst>
            <pc:docMk/>
            <pc:sldMk cId="578284251" sldId="617"/>
            <ac:picMk id="17" creationId="{69BA981E-4E39-5801-500F-D4813FB8D386}"/>
          </ac:picMkLst>
        </pc:picChg>
        <pc:picChg chg="mod">
          <ac:chgData name="Sujata Suvarnapathki" userId="5b7cd047aa8675b9" providerId="LiveId" clId="{4A6A4B13-8AB0-47F5-BB1C-B24B2182F176}" dt="2024-05-20T06:10:17.280" v="17"/>
          <ac:picMkLst>
            <pc:docMk/>
            <pc:sldMk cId="578284251" sldId="617"/>
            <ac:picMk id="19" creationId="{B1CC69A1-8D46-99E1-928D-6EAEAC727EC1}"/>
          </ac:picMkLst>
        </pc:picChg>
      </pc:sldChg>
      <pc:sldChg chg="addSp modSp add mod modTransition">
        <pc:chgData name="Sujata Suvarnapathki" userId="5b7cd047aa8675b9" providerId="LiveId" clId="{4A6A4B13-8AB0-47F5-BB1C-B24B2182F176}" dt="2024-05-20T17:29:31.054" v="54"/>
        <pc:sldMkLst>
          <pc:docMk/>
          <pc:sldMk cId="118873848" sldId="620"/>
        </pc:sldMkLst>
        <pc:spChg chg="mod">
          <ac:chgData name="Sujata Suvarnapathki" userId="5b7cd047aa8675b9" providerId="LiveId" clId="{4A6A4B13-8AB0-47F5-BB1C-B24B2182F176}" dt="2024-05-20T06:07:42.332" v="5"/>
          <ac:spMkLst>
            <pc:docMk/>
            <pc:sldMk cId="118873848" sldId="620"/>
            <ac:spMk id="4" creationId="{02093047-180D-F966-B021-9D67321F355B}"/>
          </ac:spMkLst>
        </pc:spChg>
        <pc:spChg chg="mod">
          <ac:chgData name="Sujata Suvarnapathki" userId="5b7cd047aa8675b9" providerId="LiveId" clId="{4A6A4B13-8AB0-47F5-BB1C-B24B2182F176}" dt="2024-05-20T06:10:23.757" v="18"/>
          <ac:spMkLst>
            <pc:docMk/>
            <pc:sldMk cId="118873848" sldId="620"/>
            <ac:spMk id="5" creationId="{4E1B16FB-7BBC-318B-DD08-BECD7C4E87FA}"/>
          </ac:spMkLst>
        </pc:spChg>
        <pc:spChg chg="mod">
          <ac:chgData name="Sujata Suvarnapathki" userId="5b7cd047aa8675b9" providerId="LiveId" clId="{4A6A4B13-8AB0-47F5-BB1C-B24B2182F176}" dt="2024-05-20T06:16:48.795" v="34" actId="20577"/>
          <ac:spMkLst>
            <pc:docMk/>
            <pc:sldMk cId="118873848" sldId="620"/>
            <ac:spMk id="8" creationId="{9785C93D-2E00-6D40-E4B7-03EAC2C58A60}"/>
          </ac:spMkLst>
        </pc:spChg>
        <pc:spChg chg="mod">
          <ac:chgData name="Sujata Suvarnapathki" userId="5b7cd047aa8675b9" providerId="LiveId" clId="{4A6A4B13-8AB0-47F5-BB1C-B24B2182F176}" dt="2024-05-20T06:10:23.757" v="18"/>
          <ac:spMkLst>
            <pc:docMk/>
            <pc:sldMk cId="118873848" sldId="620"/>
            <ac:spMk id="10" creationId="{A3541B06-D08A-D810-B8EE-0BF1549D8292}"/>
          </ac:spMkLst>
        </pc:spChg>
        <pc:spChg chg="mod">
          <ac:chgData name="Sujata Suvarnapathki" userId="5b7cd047aa8675b9" providerId="LiveId" clId="{4A6A4B13-8AB0-47F5-BB1C-B24B2182F176}" dt="2024-05-20T06:10:23.757" v="18"/>
          <ac:spMkLst>
            <pc:docMk/>
            <pc:sldMk cId="118873848" sldId="620"/>
            <ac:spMk id="13" creationId="{2CD71F26-B4FA-A76D-7D82-9EBE237A3BBE}"/>
          </ac:spMkLst>
        </pc:spChg>
        <pc:spChg chg="mod">
          <ac:chgData name="Sujata Suvarnapathki" userId="5b7cd047aa8675b9" providerId="LiveId" clId="{4A6A4B13-8AB0-47F5-BB1C-B24B2182F176}" dt="2024-05-20T06:10:23.757" v="18"/>
          <ac:spMkLst>
            <pc:docMk/>
            <pc:sldMk cId="118873848" sldId="620"/>
            <ac:spMk id="14" creationId="{A3A0405D-85AA-C1F0-A370-122D5D659087}"/>
          </ac:spMkLst>
        </pc:spChg>
        <pc:spChg chg="mod">
          <ac:chgData name="Sujata Suvarnapathki" userId="5b7cd047aa8675b9" providerId="LiveId" clId="{4A6A4B13-8AB0-47F5-BB1C-B24B2182F176}" dt="2024-05-20T06:10:23.757" v="18"/>
          <ac:spMkLst>
            <pc:docMk/>
            <pc:sldMk cId="118873848" sldId="620"/>
            <ac:spMk id="19" creationId="{9C0913C4-670B-BBE9-F0ED-B309111A2815}"/>
          </ac:spMkLst>
        </pc:spChg>
        <pc:grpChg chg="add mod">
          <ac:chgData name="Sujata Suvarnapathki" userId="5b7cd047aa8675b9" providerId="LiveId" clId="{4A6A4B13-8AB0-47F5-BB1C-B24B2182F176}" dt="2024-05-20T06:10:23.757" v="18"/>
          <ac:grpSpMkLst>
            <pc:docMk/>
            <pc:sldMk cId="118873848" sldId="620"/>
            <ac:grpSpMk id="3" creationId="{7FFFC2DF-F3A5-9140-B18A-450A3C856F9F}"/>
          </ac:grpSpMkLst>
        </pc:grpChg>
        <pc:picChg chg="mod">
          <ac:chgData name="Sujata Suvarnapathki" userId="5b7cd047aa8675b9" providerId="LiveId" clId="{4A6A4B13-8AB0-47F5-BB1C-B24B2182F176}" dt="2024-05-20T06:10:23.757" v="18"/>
          <ac:picMkLst>
            <pc:docMk/>
            <pc:sldMk cId="118873848" sldId="620"/>
            <ac:picMk id="7" creationId="{8E148E5B-B54C-7548-6341-A99EB39E12CC}"/>
          </ac:picMkLst>
        </pc:picChg>
        <pc:picChg chg="mod">
          <ac:chgData name="Sujata Suvarnapathki" userId="5b7cd047aa8675b9" providerId="LiveId" clId="{4A6A4B13-8AB0-47F5-BB1C-B24B2182F176}" dt="2024-05-20T06:10:23.757" v="18"/>
          <ac:picMkLst>
            <pc:docMk/>
            <pc:sldMk cId="118873848" sldId="620"/>
            <ac:picMk id="9" creationId="{A320C9FA-B701-A660-D893-1754187D7BEB}"/>
          </ac:picMkLst>
        </pc:picChg>
        <pc:picChg chg="mod">
          <ac:chgData name="Sujata Suvarnapathki" userId="5b7cd047aa8675b9" providerId="LiveId" clId="{4A6A4B13-8AB0-47F5-BB1C-B24B2182F176}" dt="2024-05-20T06:10:23.757" v="18"/>
          <ac:picMkLst>
            <pc:docMk/>
            <pc:sldMk cId="118873848" sldId="620"/>
            <ac:picMk id="11" creationId="{53C39A2E-6198-6DDC-639B-9A8048CF8465}"/>
          </ac:picMkLst>
        </pc:picChg>
        <pc:picChg chg="mod">
          <ac:chgData name="Sujata Suvarnapathki" userId="5b7cd047aa8675b9" providerId="LiveId" clId="{4A6A4B13-8AB0-47F5-BB1C-B24B2182F176}" dt="2024-05-20T06:10:23.757" v="18"/>
          <ac:picMkLst>
            <pc:docMk/>
            <pc:sldMk cId="118873848" sldId="620"/>
            <ac:picMk id="12" creationId="{CA5022DF-4936-2A66-4970-78110C3862BA}"/>
          </ac:picMkLst>
        </pc:picChg>
        <pc:picChg chg="mod">
          <ac:chgData name="Sujata Suvarnapathki" userId="5b7cd047aa8675b9" providerId="LiveId" clId="{4A6A4B13-8AB0-47F5-BB1C-B24B2182F176}" dt="2024-05-20T06:10:23.757" v="18"/>
          <ac:picMkLst>
            <pc:docMk/>
            <pc:sldMk cId="118873848" sldId="620"/>
            <ac:picMk id="15" creationId="{9E4DECC8-8086-87ED-B453-0C3D6BF9528B}"/>
          </ac:picMkLst>
        </pc:picChg>
        <pc:picChg chg="mod">
          <ac:chgData name="Sujata Suvarnapathki" userId="5b7cd047aa8675b9" providerId="LiveId" clId="{4A6A4B13-8AB0-47F5-BB1C-B24B2182F176}" dt="2024-05-20T06:10:23.757" v="18"/>
          <ac:picMkLst>
            <pc:docMk/>
            <pc:sldMk cId="118873848" sldId="620"/>
            <ac:picMk id="16" creationId="{080CCEBD-983C-41B8-363B-F393CE7FB866}"/>
          </ac:picMkLst>
        </pc:picChg>
        <pc:picChg chg="mod">
          <ac:chgData name="Sujata Suvarnapathki" userId="5b7cd047aa8675b9" providerId="LiveId" clId="{4A6A4B13-8AB0-47F5-BB1C-B24B2182F176}" dt="2024-05-20T06:10:23.757" v="18"/>
          <ac:picMkLst>
            <pc:docMk/>
            <pc:sldMk cId="118873848" sldId="620"/>
            <ac:picMk id="17" creationId="{1D3BC341-1484-A491-CB8C-5958A3A2EB78}"/>
          </ac:picMkLst>
        </pc:picChg>
        <pc:picChg chg="mod">
          <ac:chgData name="Sujata Suvarnapathki" userId="5b7cd047aa8675b9" providerId="LiveId" clId="{4A6A4B13-8AB0-47F5-BB1C-B24B2182F176}" dt="2024-05-20T06:10:23.757" v="18"/>
          <ac:picMkLst>
            <pc:docMk/>
            <pc:sldMk cId="118873848" sldId="620"/>
            <ac:picMk id="18" creationId="{9B781518-B1F8-2387-192F-AC006AD76609}"/>
          </ac:picMkLst>
        </pc:picChg>
        <pc:picChg chg="mod">
          <ac:chgData name="Sujata Suvarnapathki" userId="5b7cd047aa8675b9" providerId="LiveId" clId="{4A6A4B13-8AB0-47F5-BB1C-B24B2182F176}" dt="2024-05-20T06:10:23.757" v="18"/>
          <ac:picMkLst>
            <pc:docMk/>
            <pc:sldMk cId="118873848" sldId="620"/>
            <ac:picMk id="20" creationId="{E24BECA4-E863-A2C4-6617-FFB0DA085EA0}"/>
          </ac:picMkLst>
        </pc:picChg>
      </pc:sldChg>
      <pc:sldChg chg="addSp modSp add modTransition">
        <pc:chgData name="Sujata Suvarnapathki" userId="5b7cd047aa8675b9" providerId="LiveId" clId="{4A6A4B13-8AB0-47F5-BB1C-B24B2182F176}" dt="2024-05-20T17:29:32.679" v="55"/>
        <pc:sldMkLst>
          <pc:docMk/>
          <pc:sldMk cId="2426489138" sldId="621"/>
        </pc:sldMkLst>
        <pc:spChg chg="mod">
          <ac:chgData name="Sujata Suvarnapathki" userId="5b7cd047aa8675b9" providerId="LiveId" clId="{4A6A4B13-8AB0-47F5-BB1C-B24B2182F176}" dt="2024-05-20T06:10:26.642" v="19"/>
          <ac:spMkLst>
            <pc:docMk/>
            <pc:sldMk cId="2426489138" sldId="621"/>
            <ac:spMk id="3" creationId="{F4001DF7-BFA8-5D1B-0C48-95EFEA2E1164}"/>
          </ac:spMkLst>
        </pc:spChg>
        <pc:spChg chg="mod">
          <ac:chgData name="Sujata Suvarnapathki" userId="5b7cd047aa8675b9" providerId="LiveId" clId="{4A6A4B13-8AB0-47F5-BB1C-B24B2182F176}" dt="2024-05-20T06:10:26.642" v="19"/>
          <ac:spMkLst>
            <pc:docMk/>
            <pc:sldMk cId="2426489138" sldId="621"/>
            <ac:spMk id="8" creationId="{0C097474-BAC6-81E5-7CE9-B8BDFE33FE08}"/>
          </ac:spMkLst>
        </pc:spChg>
        <pc:spChg chg="mod">
          <ac:chgData name="Sujata Suvarnapathki" userId="5b7cd047aa8675b9" providerId="LiveId" clId="{4A6A4B13-8AB0-47F5-BB1C-B24B2182F176}" dt="2024-05-20T06:10:26.642" v="19"/>
          <ac:spMkLst>
            <pc:docMk/>
            <pc:sldMk cId="2426489138" sldId="621"/>
            <ac:spMk id="13" creationId="{98611220-DD6E-0227-1D3B-172012172AD1}"/>
          </ac:spMkLst>
        </pc:spChg>
        <pc:spChg chg="mod">
          <ac:chgData name="Sujata Suvarnapathki" userId="5b7cd047aa8675b9" providerId="LiveId" clId="{4A6A4B13-8AB0-47F5-BB1C-B24B2182F176}" dt="2024-05-20T06:10:26.642" v="19"/>
          <ac:spMkLst>
            <pc:docMk/>
            <pc:sldMk cId="2426489138" sldId="621"/>
            <ac:spMk id="14" creationId="{D5FEEBBC-493E-EA30-573E-D78984E07804}"/>
          </ac:spMkLst>
        </pc:spChg>
        <pc:spChg chg="mod">
          <ac:chgData name="Sujata Suvarnapathki" userId="5b7cd047aa8675b9" providerId="LiveId" clId="{4A6A4B13-8AB0-47F5-BB1C-B24B2182F176}" dt="2024-05-20T06:10:26.642" v="19"/>
          <ac:spMkLst>
            <pc:docMk/>
            <pc:sldMk cId="2426489138" sldId="621"/>
            <ac:spMk id="19" creationId="{A9EBDD5E-C2F8-9B84-471B-38497A1946C4}"/>
          </ac:spMkLst>
        </pc:spChg>
        <pc:grpChg chg="add mod">
          <ac:chgData name="Sujata Suvarnapathki" userId="5b7cd047aa8675b9" providerId="LiveId" clId="{4A6A4B13-8AB0-47F5-BB1C-B24B2182F176}" dt="2024-05-20T06:10:26.642" v="19"/>
          <ac:grpSpMkLst>
            <pc:docMk/>
            <pc:sldMk cId="2426489138" sldId="621"/>
            <ac:grpSpMk id="2" creationId="{6617504C-42EF-271F-405B-3EA12F28449B}"/>
          </ac:grpSpMkLst>
        </pc:grpChg>
        <pc:picChg chg="mod">
          <ac:chgData name="Sujata Suvarnapathki" userId="5b7cd047aa8675b9" providerId="LiveId" clId="{4A6A4B13-8AB0-47F5-BB1C-B24B2182F176}" dt="2024-05-20T06:10:26.642" v="19"/>
          <ac:picMkLst>
            <pc:docMk/>
            <pc:sldMk cId="2426489138" sldId="621"/>
            <ac:picMk id="5" creationId="{D741DEEE-E62E-9766-FE2C-3EA28B1C8FE7}"/>
          </ac:picMkLst>
        </pc:picChg>
        <pc:picChg chg="mod">
          <ac:chgData name="Sujata Suvarnapathki" userId="5b7cd047aa8675b9" providerId="LiveId" clId="{4A6A4B13-8AB0-47F5-BB1C-B24B2182F176}" dt="2024-05-20T06:10:26.642" v="19"/>
          <ac:picMkLst>
            <pc:docMk/>
            <pc:sldMk cId="2426489138" sldId="621"/>
            <ac:picMk id="6" creationId="{1B1F46A5-387B-54F1-11DD-662BC3F9B0FC}"/>
          </ac:picMkLst>
        </pc:picChg>
        <pc:picChg chg="mod">
          <ac:chgData name="Sujata Suvarnapathki" userId="5b7cd047aa8675b9" providerId="LiveId" clId="{4A6A4B13-8AB0-47F5-BB1C-B24B2182F176}" dt="2024-05-20T06:10:26.642" v="19"/>
          <ac:picMkLst>
            <pc:docMk/>
            <pc:sldMk cId="2426489138" sldId="621"/>
            <ac:picMk id="10" creationId="{494A4720-9B94-9047-894D-0FE8E79303C9}"/>
          </ac:picMkLst>
        </pc:picChg>
        <pc:picChg chg="mod">
          <ac:chgData name="Sujata Suvarnapathki" userId="5b7cd047aa8675b9" providerId="LiveId" clId="{4A6A4B13-8AB0-47F5-BB1C-B24B2182F176}" dt="2024-05-20T06:10:26.642" v="19"/>
          <ac:picMkLst>
            <pc:docMk/>
            <pc:sldMk cId="2426489138" sldId="621"/>
            <ac:picMk id="12" creationId="{494687A9-A6A8-43AF-8A0A-80360CA5F051}"/>
          </ac:picMkLst>
        </pc:picChg>
        <pc:picChg chg="mod">
          <ac:chgData name="Sujata Suvarnapathki" userId="5b7cd047aa8675b9" providerId="LiveId" clId="{4A6A4B13-8AB0-47F5-BB1C-B24B2182F176}" dt="2024-05-20T06:10:26.642" v="19"/>
          <ac:picMkLst>
            <pc:docMk/>
            <pc:sldMk cId="2426489138" sldId="621"/>
            <ac:picMk id="15" creationId="{CE12B9D4-B804-055C-123A-4811F071EB8B}"/>
          </ac:picMkLst>
        </pc:picChg>
        <pc:picChg chg="mod">
          <ac:chgData name="Sujata Suvarnapathki" userId="5b7cd047aa8675b9" providerId="LiveId" clId="{4A6A4B13-8AB0-47F5-BB1C-B24B2182F176}" dt="2024-05-20T06:10:26.642" v="19"/>
          <ac:picMkLst>
            <pc:docMk/>
            <pc:sldMk cId="2426489138" sldId="621"/>
            <ac:picMk id="16" creationId="{073721CB-485D-2825-277F-A6C03535E573}"/>
          </ac:picMkLst>
        </pc:picChg>
        <pc:picChg chg="mod">
          <ac:chgData name="Sujata Suvarnapathki" userId="5b7cd047aa8675b9" providerId="LiveId" clId="{4A6A4B13-8AB0-47F5-BB1C-B24B2182F176}" dt="2024-05-20T06:10:26.642" v="19"/>
          <ac:picMkLst>
            <pc:docMk/>
            <pc:sldMk cId="2426489138" sldId="621"/>
            <ac:picMk id="17" creationId="{C40EF00C-D4F2-5429-9378-68183C808067}"/>
          </ac:picMkLst>
        </pc:picChg>
        <pc:picChg chg="mod">
          <ac:chgData name="Sujata Suvarnapathki" userId="5b7cd047aa8675b9" providerId="LiveId" clId="{4A6A4B13-8AB0-47F5-BB1C-B24B2182F176}" dt="2024-05-20T06:10:26.642" v="19"/>
          <ac:picMkLst>
            <pc:docMk/>
            <pc:sldMk cId="2426489138" sldId="621"/>
            <ac:picMk id="18" creationId="{02A314AD-5279-9A46-881B-C27371E737BA}"/>
          </ac:picMkLst>
        </pc:picChg>
        <pc:picChg chg="mod">
          <ac:chgData name="Sujata Suvarnapathki" userId="5b7cd047aa8675b9" providerId="LiveId" clId="{4A6A4B13-8AB0-47F5-BB1C-B24B2182F176}" dt="2024-05-20T06:10:26.642" v="19"/>
          <ac:picMkLst>
            <pc:docMk/>
            <pc:sldMk cId="2426489138" sldId="621"/>
            <ac:picMk id="20" creationId="{92BBCDE0-A08E-EFC0-2A44-AD9B1B478047}"/>
          </ac:picMkLst>
        </pc:picChg>
      </pc:sldChg>
      <pc:sldChg chg="addSp modSp add modTransition">
        <pc:chgData name="Sujata Suvarnapathki" userId="5b7cd047aa8675b9" providerId="LiveId" clId="{4A6A4B13-8AB0-47F5-BB1C-B24B2182F176}" dt="2024-05-20T17:29:04.130" v="52"/>
        <pc:sldMkLst>
          <pc:docMk/>
          <pc:sldMk cId="3684753752" sldId="622"/>
        </pc:sldMkLst>
        <pc:spChg chg="mod">
          <ac:chgData name="Sujata Suvarnapathki" userId="5b7cd047aa8675b9" providerId="LiveId" clId="{4A6A4B13-8AB0-47F5-BB1C-B24B2182F176}" dt="2024-05-20T06:10:30.030" v="20"/>
          <ac:spMkLst>
            <pc:docMk/>
            <pc:sldMk cId="3684753752" sldId="622"/>
            <ac:spMk id="4" creationId="{30939508-C61D-957F-171C-CE4E377E9B3F}"/>
          </ac:spMkLst>
        </pc:spChg>
        <pc:spChg chg="mod">
          <ac:chgData name="Sujata Suvarnapathki" userId="5b7cd047aa8675b9" providerId="LiveId" clId="{4A6A4B13-8AB0-47F5-BB1C-B24B2182F176}" dt="2024-05-20T06:10:30.030" v="20"/>
          <ac:spMkLst>
            <pc:docMk/>
            <pc:sldMk cId="3684753752" sldId="622"/>
            <ac:spMk id="9" creationId="{D1DA5A29-A4C6-3766-A90F-F2B5DE5497E7}"/>
          </ac:spMkLst>
        </pc:spChg>
        <pc:spChg chg="mod">
          <ac:chgData name="Sujata Suvarnapathki" userId="5b7cd047aa8675b9" providerId="LiveId" clId="{4A6A4B13-8AB0-47F5-BB1C-B24B2182F176}" dt="2024-05-20T06:10:30.030" v="20"/>
          <ac:spMkLst>
            <pc:docMk/>
            <pc:sldMk cId="3684753752" sldId="622"/>
            <ac:spMk id="12" creationId="{21738269-33CC-75FB-9864-2B1F5CDDE71C}"/>
          </ac:spMkLst>
        </pc:spChg>
        <pc:spChg chg="mod">
          <ac:chgData name="Sujata Suvarnapathki" userId="5b7cd047aa8675b9" providerId="LiveId" clId="{4A6A4B13-8AB0-47F5-BB1C-B24B2182F176}" dt="2024-05-20T06:10:30.030" v="20"/>
          <ac:spMkLst>
            <pc:docMk/>
            <pc:sldMk cId="3684753752" sldId="622"/>
            <ac:spMk id="13" creationId="{03D8677C-C3F8-F84C-8010-1693DCB10C80}"/>
          </ac:spMkLst>
        </pc:spChg>
        <pc:spChg chg="mod">
          <ac:chgData name="Sujata Suvarnapathki" userId="5b7cd047aa8675b9" providerId="LiveId" clId="{4A6A4B13-8AB0-47F5-BB1C-B24B2182F176}" dt="2024-05-20T06:10:30.030" v="20"/>
          <ac:spMkLst>
            <pc:docMk/>
            <pc:sldMk cId="3684753752" sldId="622"/>
            <ac:spMk id="18" creationId="{933FE76B-3B72-EFE9-BF06-3FAA24EA0B93}"/>
          </ac:spMkLst>
        </pc:spChg>
        <pc:grpChg chg="add mod">
          <ac:chgData name="Sujata Suvarnapathki" userId="5b7cd047aa8675b9" providerId="LiveId" clId="{4A6A4B13-8AB0-47F5-BB1C-B24B2182F176}" dt="2024-05-20T06:10:30.030" v="20"/>
          <ac:grpSpMkLst>
            <pc:docMk/>
            <pc:sldMk cId="3684753752" sldId="622"/>
            <ac:grpSpMk id="3" creationId="{07FD8229-1CEB-79D1-0435-94C3FA1C5A55}"/>
          </ac:grpSpMkLst>
        </pc:grpChg>
        <pc:picChg chg="mod">
          <ac:chgData name="Sujata Suvarnapathki" userId="5b7cd047aa8675b9" providerId="LiveId" clId="{4A6A4B13-8AB0-47F5-BB1C-B24B2182F176}" dt="2024-05-20T06:10:30.030" v="20"/>
          <ac:picMkLst>
            <pc:docMk/>
            <pc:sldMk cId="3684753752" sldId="622"/>
            <ac:picMk id="6" creationId="{61BD9555-BE93-020D-CDA5-9B45C0F028A6}"/>
          </ac:picMkLst>
        </pc:picChg>
        <pc:picChg chg="mod">
          <ac:chgData name="Sujata Suvarnapathki" userId="5b7cd047aa8675b9" providerId="LiveId" clId="{4A6A4B13-8AB0-47F5-BB1C-B24B2182F176}" dt="2024-05-20T06:10:30.030" v="20"/>
          <ac:picMkLst>
            <pc:docMk/>
            <pc:sldMk cId="3684753752" sldId="622"/>
            <ac:picMk id="8" creationId="{7445CD1A-0546-9F01-C538-BAC0701BAEB3}"/>
          </ac:picMkLst>
        </pc:picChg>
        <pc:picChg chg="mod">
          <ac:chgData name="Sujata Suvarnapathki" userId="5b7cd047aa8675b9" providerId="LiveId" clId="{4A6A4B13-8AB0-47F5-BB1C-B24B2182F176}" dt="2024-05-20T06:10:30.030" v="20"/>
          <ac:picMkLst>
            <pc:docMk/>
            <pc:sldMk cId="3684753752" sldId="622"/>
            <ac:picMk id="10" creationId="{F86F1A9D-8AE5-2EA8-9A47-9EEC7EAB9E84}"/>
          </ac:picMkLst>
        </pc:picChg>
        <pc:picChg chg="mod">
          <ac:chgData name="Sujata Suvarnapathki" userId="5b7cd047aa8675b9" providerId="LiveId" clId="{4A6A4B13-8AB0-47F5-BB1C-B24B2182F176}" dt="2024-05-20T06:10:30.030" v="20"/>
          <ac:picMkLst>
            <pc:docMk/>
            <pc:sldMk cId="3684753752" sldId="622"/>
            <ac:picMk id="11" creationId="{6CDCF873-C641-F145-AADB-601F9130817C}"/>
          </ac:picMkLst>
        </pc:picChg>
        <pc:picChg chg="mod">
          <ac:chgData name="Sujata Suvarnapathki" userId="5b7cd047aa8675b9" providerId="LiveId" clId="{4A6A4B13-8AB0-47F5-BB1C-B24B2182F176}" dt="2024-05-20T06:10:30.030" v="20"/>
          <ac:picMkLst>
            <pc:docMk/>
            <pc:sldMk cId="3684753752" sldId="622"/>
            <ac:picMk id="14" creationId="{1A680DFD-EFC7-042D-FFC3-6B96B795CF10}"/>
          </ac:picMkLst>
        </pc:picChg>
        <pc:picChg chg="mod">
          <ac:chgData name="Sujata Suvarnapathki" userId="5b7cd047aa8675b9" providerId="LiveId" clId="{4A6A4B13-8AB0-47F5-BB1C-B24B2182F176}" dt="2024-05-20T06:10:30.030" v="20"/>
          <ac:picMkLst>
            <pc:docMk/>
            <pc:sldMk cId="3684753752" sldId="622"/>
            <ac:picMk id="15" creationId="{918185C2-04C9-D3FB-12F2-70336B2DDC94}"/>
          </ac:picMkLst>
        </pc:picChg>
        <pc:picChg chg="mod">
          <ac:chgData name="Sujata Suvarnapathki" userId="5b7cd047aa8675b9" providerId="LiveId" clId="{4A6A4B13-8AB0-47F5-BB1C-B24B2182F176}" dt="2024-05-20T06:10:30.030" v="20"/>
          <ac:picMkLst>
            <pc:docMk/>
            <pc:sldMk cId="3684753752" sldId="622"/>
            <ac:picMk id="16" creationId="{3F0EA62E-790F-3FBF-7E37-E7D0A4614523}"/>
          </ac:picMkLst>
        </pc:picChg>
        <pc:picChg chg="mod">
          <ac:chgData name="Sujata Suvarnapathki" userId="5b7cd047aa8675b9" providerId="LiveId" clId="{4A6A4B13-8AB0-47F5-BB1C-B24B2182F176}" dt="2024-05-20T06:10:30.030" v="20"/>
          <ac:picMkLst>
            <pc:docMk/>
            <pc:sldMk cId="3684753752" sldId="622"/>
            <ac:picMk id="17" creationId="{C36F46FD-C6A3-236E-7882-DE554EA7FFE3}"/>
          </ac:picMkLst>
        </pc:picChg>
        <pc:picChg chg="mod">
          <ac:chgData name="Sujata Suvarnapathki" userId="5b7cd047aa8675b9" providerId="LiveId" clId="{4A6A4B13-8AB0-47F5-BB1C-B24B2182F176}" dt="2024-05-20T06:10:30.030" v="20"/>
          <ac:picMkLst>
            <pc:docMk/>
            <pc:sldMk cId="3684753752" sldId="622"/>
            <ac:picMk id="19" creationId="{18EB3307-499D-C79D-7B85-E0D890F0965A}"/>
          </ac:picMkLst>
        </pc:picChg>
      </pc:sldChg>
      <pc:sldChg chg="delSp modTransition">
        <pc:chgData name="Sujata Suvarnapathki" userId="5b7cd047aa8675b9" providerId="LiveId" clId="{4A6A4B13-8AB0-47F5-BB1C-B24B2182F176}" dt="2024-05-20T17:29:39.303" v="56"/>
        <pc:sldMkLst>
          <pc:docMk/>
          <pc:sldMk cId="2995167809" sldId="623"/>
        </pc:sldMkLst>
        <pc:spChg chg="del">
          <ac:chgData name="Sujata Suvarnapathki" userId="5b7cd047aa8675b9" providerId="LiveId" clId="{4A6A4B13-8AB0-47F5-BB1C-B24B2182F176}" dt="2024-05-20T06:09:32.566" v="11" actId="478"/>
          <ac:spMkLst>
            <pc:docMk/>
            <pc:sldMk cId="2995167809" sldId="623"/>
            <ac:spMk id="4" creationId="{4AD3ED0E-BFFC-21D9-41B9-89D912E76E3B}"/>
          </ac:spMkLst>
        </pc:spChg>
      </pc:sldChg>
      <pc:sldChg chg="delSp modTransition">
        <pc:chgData name="Sujata Suvarnapathki" userId="5b7cd047aa8675b9" providerId="LiveId" clId="{4A6A4B13-8AB0-47F5-BB1C-B24B2182F176}" dt="2024-05-20T17:29:49.818" v="61"/>
        <pc:sldMkLst>
          <pc:docMk/>
          <pc:sldMk cId="2228667762" sldId="624"/>
        </pc:sldMkLst>
        <pc:spChg chg="del">
          <ac:chgData name="Sujata Suvarnapathki" userId="5b7cd047aa8675b9" providerId="LiveId" clId="{4A6A4B13-8AB0-47F5-BB1C-B24B2182F176}" dt="2024-05-20T06:09:02.023" v="6" actId="478"/>
          <ac:spMkLst>
            <pc:docMk/>
            <pc:sldMk cId="2228667762" sldId="624"/>
            <ac:spMk id="4" creationId="{48C0A045-4EA3-F3B8-5A94-0F2E58EE94E7}"/>
          </ac:spMkLst>
        </pc:spChg>
      </pc:sldChg>
      <pc:sldChg chg="delSp modTransition">
        <pc:chgData name="Sujata Suvarnapathki" userId="5b7cd047aa8675b9" providerId="LiveId" clId="{4A6A4B13-8AB0-47F5-BB1C-B24B2182F176}" dt="2024-05-20T17:29:40.897" v="57"/>
        <pc:sldMkLst>
          <pc:docMk/>
          <pc:sldMk cId="2380778835" sldId="625"/>
        </pc:sldMkLst>
        <pc:spChg chg="del">
          <ac:chgData name="Sujata Suvarnapathki" userId="5b7cd047aa8675b9" providerId="LiveId" clId="{4A6A4B13-8AB0-47F5-BB1C-B24B2182F176}" dt="2024-05-20T06:09:27.371" v="10" actId="478"/>
          <ac:spMkLst>
            <pc:docMk/>
            <pc:sldMk cId="2380778835" sldId="625"/>
            <ac:spMk id="4" creationId="{866FF348-E29A-9E77-9E5E-8F86744D9F91}"/>
          </ac:spMkLst>
        </pc:spChg>
      </pc:sldChg>
      <pc:sldChg chg="addSp delSp modSp new del mod modClrScheme chgLayout">
        <pc:chgData name="Sujata Suvarnapathki" userId="5b7cd047aa8675b9" providerId="LiveId" clId="{4A6A4B13-8AB0-47F5-BB1C-B24B2182F176}" dt="2024-05-20T09:25:02.696" v="46" actId="2696"/>
        <pc:sldMkLst>
          <pc:docMk/>
          <pc:sldMk cId="2368259804" sldId="626"/>
        </pc:sldMkLst>
        <pc:spChg chg="del">
          <ac:chgData name="Sujata Suvarnapathki" userId="5b7cd047aa8675b9" providerId="LiveId" clId="{4A6A4B13-8AB0-47F5-BB1C-B24B2182F176}" dt="2024-05-20T09:22:06.035" v="41" actId="700"/>
          <ac:spMkLst>
            <pc:docMk/>
            <pc:sldMk cId="2368259804" sldId="626"/>
            <ac:spMk id="2" creationId="{28BBAC68-E765-83BB-E334-CECEE35D7FDA}"/>
          </ac:spMkLst>
        </pc:spChg>
        <pc:spChg chg="del">
          <ac:chgData name="Sujata Suvarnapathki" userId="5b7cd047aa8675b9" providerId="LiveId" clId="{4A6A4B13-8AB0-47F5-BB1C-B24B2182F176}" dt="2024-05-20T09:22:06.035" v="41" actId="700"/>
          <ac:spMkLst>
            <pc:docMk/>
            <pc:sldMk cId="2368259804" sldId="626"/>
            <ac:spMk id="3" creationId="{ECD386EB-EC91-36AD-0A96-CE7EC6FFA6A1}"/>
          </ac:spMkLst>
        </pc:spChg>
        <pc:spChg chg="add mod">
          <ac:chgData name="Sujata Suvarnapathki" userId="5b7cd047aa8675b9" providerId="LiveId" clId="{4A6A4B13-8AB0-47F5-BB1C-B24B2182F176}" dt="2024-05-20T09:24:04.679" v="44"/>
          <ac:spMkLst>
            <pc:docMk/>
            <pc:sldMk cId="2368259804" sldId="626"/>
            <ac:spMk id="4" creationId="{D9E2FDD1-9112-837E-14FC-680AE881CF24}"/>
          </ac:spMkLst>
        </pc:spChg>
        <pc:spChg chg="add">
          <ac:chgData name="Sujata Suvarnapathki" userId="5b7cd047aa8675b9" providerId="LiveId" clId="{4A6A4B13-8AB0-47F5-BB1C-B24B2182F176}" dt="2024-05-20T09:22:39.937" v="43"/>
          <ac:spMkLst>
            <pc:docMk/>
            <pc:sldMk cId="2368259804" sldId="626"/>
            <ac:spMk id="5" creationId="{EE67B925-640C-23D0-7B0A-8F768A938607}"/>
          </ac:spMkLst>
        </pc:spChg>
      </pc:sldChg>
      <pc:sldChg chg="modSp add mod">
        <pc:chgData name="Sujata Suvarnapathki" userId="5b7cd047aa8675b9" providerId="LiveId" clId="{4A6A4B13-8AB0-47F5-BB1C-B24B2182F176}" dt="2024-05-20T09:27:47.225" v="49"/>
        <pc:sldMkLst>
          <pc:docMk/>
          <pc:sldMk cId="3621218706" sldId="626"/>
        </pc:sldMkLst>
        <pc:spChg chg="mod">
          <ac:chgData name="Sujata Suvarnapathki" userId="5b7cd047aa8675b9" providerId="LiveId" clId="{4A6A4B13-8AB0-47F5-BB1C-B24B2182F176}" dt="2024-05-20T09:27:47.225" v="49"/>
          <ac:spMkLst>
            <pc:docMk/>
            <pc:sldMk cId="3621218706" sldId="626"/>
            <ac:spMk id="4" creationId="{D9E2FDD1-9112-837E-14FC-680AE881CF24}"/>
          </ac:spMkLst>
        </pc:spChg>
      </pc:sldChg>
      <pc:sldChg chg="new del">
        <pc:chgData name="Sujata Suvarnapathki" userId="5b7cd047aa8675b9" providerId="LiveId" clId="{4A6A4B13-8AB0-47F5-BB1C-B24B2182F176}" dt="2024-05-20T09:25:02.696" v="46" actId="2696"/>
        <pc:sldMkLst>
          <pc:docMk/>
          <pc:sldMk cId="3331329529" sldId="627"/>
        </pc:sldMkLst>
      </pc:sldChg>
      <pc:sldChg chg="add del">
        <pc:chgData name="Sujata Suvarnapathki" userId="5b7cd047aa8675b9" providerId="LiveId" clId="{4A6A4B13-8AB0-47F5-BB1C-B24B2182F176}" dt="2024-05-20T09:28:05.082" v="50" actId="47"/>
        <pc:sldMkLst>
          <pc:docMk/>
          <pc:sldMk cId="4083831738" sldId="627"/>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206CC1-918F-46E8-B031-9FC091FDB70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0CEA7ED5-AABA-442A-8B3A-5850D5C54A8E}">
      <dgm:prSet phldrT="[Text]" custT="1"/>
      <dgm:spPr/>
      <dgm:t>
        <a:bodyPr/>
        <a:lstStyle/>
        <a:p>
          <a:r>
            <a:rPr lang="en-US" sz="1600" b="1" dirty="0"/>
            <a:t>Background</a:t>
          </a:r>
        </a:p>
      </dgm:t>
    </dgm:pt>
    <dgm:pt modelId="{8C15848D-5B74-4DA8-B9D0-35A56D27A224}" type="parTrans" cxnId="{A795EF52-7547-4A79-9CBB-8A83EA300F2F}">
      <dgm:prSet/>
      <dgm:spPr/>
      <dgm:t>
        <a:bodyPr/>
        <a:lstStyle/>
        <a:p>
          <a:endParaRPr lang="en-US" sz="1600"/>
        </a:p>
      </dgm:t>
    </dgm:pt>
    <dgm:pt modelId="{A99019A5-F0D6-4249-B601-1C6FE5BE11D5}" type="sibTrans" cxnId="{A795EF52-7547-4A79-9CBB-8A83EA300F2F}">
      <dgm:prSet/>
      <dgm:spPr/>
      <dgm:t>
        <a:bodyPr/>
        <a:lstStyle/>
        <a:p>
          <a:endParaRPr lang="en-US" sz="1600"/>
        </a:p>
      </dgm:t>
    </dgm:pt>
    <dgm:pt modelId="{83E300A9-059E-4699-B169-FEECE8DF2D96}">
      <dgm:prSet phldrT="[Text]" custT="1"/>
      <dgm:spPr/>
      <dgm:t>
        <a:bodyPr/>
        <a:lstStyle/>
        <a:p>
          <a:r>
            <a:rPr lang="en-US" sz="1600" b="1" dirty="0"/>
            <a:t>Objective</a:t>
          </a:r>
        </a:p>
      </dgm:t>
    </dgm:pt>
    <dgm:pt modelId="{1B4CACC5-8511-48D4-AE5A-46BC722FABED}" type="parTrans" cxnId="{25B4A5E2-5E93-4ED0-82B3-CA7CBF98F2F1}">
      <dgm:prSet/>
      <dgm:spPr/>
      <dgm:t>
        <a:bodyPr/>
        <a:lstStyle/>
        <a:p>
          <a:endParaRPr lang="en-US" sz="1600"/>
        </a:p>
      </dgm:t>
    </dgm:pt>
    <dgm:pt modelId="{034345BA-E63F-4E83-A68D-4C585402B8F1}" type="sibTrans" cxnId="{25B4A5E2-5E93-4ED0-82B3-CA7CBF98F2F1}">
      <dgm:prSet/>
      <dgm:spPr/>
      <dgm:t>
        <a:bodyPr/>
        <a:lstStyle/>
        <a:p>
          <a:endParaRPr lang="en-US" sz="1600"/>
        </a:p>
      </dgm:t>
    </dgm:pt>
    <dgm:pt modelId="{CF75EA4F-3BC8-4061-B0A3-050B572C5FE8}">
      <dgm:prSet phldrT="[Text]" custT="1"/>
      <dgm:spPr/>
      <dgm:t>
        <a:bodyPr/>
        <a:lstStyle/>
        <a:p>
          <a:r>
            <a:rPr lang="en-US" sz="1600" b="1" dirty="0"/>
            <a:t>Available Information</a:t>
          </a:r>
        </a:p>
      </dgm:t>
    </dgm:pt>
    <dgm:pt modelId="{73500329-016A-4382-BDED-BEBD2536272E}" type="parTrans" cxnId="{13EF10C6-7E5C-4166-B313-091387BAE928}">
      <dgm:prSet/>
      <dgm:spPr/>
      <dgm:t>
        <a:bodyPr/>
        <a:lstStyle/>
        <a:p>
          <a:endParaRPr lang="en-US" sz="1600"/>
        </a:p>
      </dgm:t>
    </dgm:pt>
    <dgm:pt modelId="{48D13409-3654-4147-BFE9-1E9F65AF59B7}" type="sibTrans" cxnId="{13EF10C6-7E5C-4166-B313-091387BAE928}">
      <dgm:prSet/>
      <dgm:spPr/>
      <dgm:t>
        <a:bodyPr/>
        <a:lstStyle/>
        <a:p>
          <a:endParaRPr lang="en-US" sz="1600"/>
        </a:p>
      </dgm:t>
    </dgm:pt>
    <dgm:pt modelId="{81CE6530-7F48-4D85-A90C-AB70806F2713}">
      <dgm:prSet phldrT="[Text]" custT="1"/>
      <dgm:spPr/>
      <dgm:t>
        <a:bodyPr/>
        <a:lstStyle/>
        <a:p>
          <a:r>
            <a:rPr lang="en-US" sz="1600" dirty="0">
              <a:solidFill>
                <a:schemeClr val="tx1">
                  <a:lumMod val="75000"/>
                  <a:lumOff val="25000"/>
                </a:schemeClr>
              </a:solidFill>
            </a:rPr>
            <a:t>A typical grocery outlet records point-of-sale transaction data</a:t>
          </a:r>
        </a:p>
      </dgm:t>
    </dgm:pt>
    <dgm:pt modelId="{2BA011DA-3C8C-4E43-8209-DCAB62C70684}" type="parTrans" cxnId="{86235B56-AD1C-4941-9471-00842A876E25}">
      <dgm:prSet/>
      <dgm:spPr/>
      <dgm:t>
        <a:bodyPr/>
        <a:lstStyle/>
        <a:p>
          <a:endParaRPr lang="en-US" sz="1600"/>
        </a:p>
      </dgm:t>
    </dgm:pt>
    <dgm:pt modelId="{73853B8C-4589-479F-BD27-896FF7BF1B72}" type="sibTrans" cxnId="{86235B56-AD1C-4941-9471-00842A876E25}">
      <dgm:prSet/>
      <dgm:spPr/>
      <dgm:t>
        <a:bodyPr/>
        <a:lstStyle/>
        <a:p>
          <a:endParaRPr lang="en-US" sz="1600"/>
        </a:p>
      </dgm:t>
    </dgm:pt>
    <dgm:pt modelId="{4EE5EDE8-EF01-4ABD-8046-C2EC266BA8D9}">
      <dgm:prSet phldrT="[Text]" custT="1"/>
      <dgm:spPr/>
      <dgm:t>
        <a:bodyPr/>
        <a:lstStyle/>
        <a:p>
          <a:r>
            <a:rPr lang="en-US" sz="1600" dirty="0">
              <a:solidFill>
                <a:schemeClr val="tx1">
                  <a:lumMod val="75000"/>
                  <a:lumOff val="25000"/>
                </a:schemeClr>
              </a:solidFill>
            </a:rPr>
            <a:t>To mine association rules and information about item sets </a:t>
          </a:r>
        </a:p>
      </dgm:t>
    </dgm:pt>
    <dgm:pt modelId="{34FC5C99-DEAB-4730-9141-F95FF38F64B4}" type="parTrans" cxnId="{C251BCF4-95CE-46AD-8C84-797A1F361D69}">
      <dgm:prSet/>
      <dgm:spPr/>
      <dgm:t>
        <a:bodyPr/>
        <a:lstStyle/>
        <a:p>
          <a:endParaRPr lang="en-US" sz="1600"/>
        </a:p>
      </dgm:t>
    </dgm:pt>
    <dgm:pt modelId="{3437C92F-142C-4D34-8C3C-22AEF935DEF2}" type="sibTrans" cxnId="{C251BCF4-95CE-46AD-8C84-797A1F361D69}">
      <dgm:prSet/>
      <dgm:spPr/>
      <dgm:t>
        <a:bodyPr/>
        <a:lstStyle/>
        <a:p>
          <a:endParaRPr lang="en-US" sz="1600"/>
        </a:p>
      </dgm:t>
    </dgm:pt>
    <dgm:pt modelId="{0A7A71E0-34A9-45B9-9F53-6010EE2629E4}">
      <dgm:prSet phldrT="[Text]" custT="1"/>
      <dgm:spPr/>
      <dgm:t>
        <a:bodyPr/>
        <a:lstStyle/>
        <a:p>
          <a:r>
            <a:rPr lang="en-US" sz="1600" b="1" dirty="0">
              <a:solidFill>
                <a:schemeClr val="tx1">
                  <a:lumMod val="75000"/>
                  <a:lumOff val="25000"/>
                </a:schemeClr>
              </a:solidFill>
            </a:rPr>
            <a:t>Data is collected for 1 month (30-days)</a:t>
          </a:r>
        </a:p>
      </dgm:t>
    </dgm:pt>
    <dgm:pt modelId="{277786D7-CD6C-4370-B649-AEAA08735182}" type="parTrans" cxnId="{61B18872-8351-4C8E-A5E4-4EA4E20DAE5D}">
      <dgm:prSet/>
      <dgm:spPr/>
      <dgm:t>
        <a:bodyPr/>
        <a:lstStyle/>
        <a:p>
          <a:endParaRPr lang="en-US" sz="1600"/>
        </a:p>
      </dgm:t>
    </dgm:pt>
    <dgm:pt modelId="{2C91B7D2-5C07-42B8-B930-DF881623F227}" type="sibTrans" cxnId="{61B18872-8351-4C8E-A5E4-4EA4E20DAE5D}">
      <dgm:prSet/>
      <dgm:spPr/>
      <dgm:t>
        <a:bodyPr/>
        <a:lstStyle/>
        <a:p>
          <a:endParaRPr lang="en-US" sz="1600"/>
        </a:p>
      </dgm:t>
    </dgm:pt>
    <dgm:pt modelId="{83154F69-6DAE-4A1D-9B41-61E63E626EED}">
      <dgm:prSet phldrT="[Text]" custT="1"/>
      <dgm:spPr/>
      <dgm:t>
        <a:bodyPr/>
        <a:lstStyle/>
        <a:p>
          <a:r>
            <a:rPr lang="en-US" sz="1600" b="1" dirty="0">
              <a:solidFill>
                <a:schemeClr val="tx1">
                  <a:lumMod val="75000"/>
                  <a:lumOff val="25000"/>
                </a:schemeClr>
              </a:solidFill>
            </a:rPr>
            <a:t>Total number of transactions is 9835</a:t>
          </a:r>
        </a:p>
      </dgm:t>
    </dgm:pt>
    <dgm:pt modelId="{6F2279DD-0942-4B87-8A55-3EDD624A4AE0}" type="parTrans" cxnId="{20BF09DE-AD9F-481C-98CA-3C7D6800C339}">
      <dgm:prSet/>
      <dgm:spPr/>
      <dgm:t>
        <a:bodyPr/>
        <a:lstStyle/>
        <a:p>
          <a:endParaRPr lang="en-US" sz="1600"/>
        </a:p>
      </dgm:t>
    </dgm:pt>
    <dgm:pt modelId="{9DB4326F-8E5F-4AB2-94A1-872DBD282AE7}" type="sibTrans" cxnId="{20BF09DE-AD9F-481C-98CA-3C7D6800C339}">
      <dgm:prSet/>
      <dgm:spPr/>
      <dgm:t>
        <a:bodyPr/>
        <a:lstStyle/>
        <a:p>
          <a:endParaRPr lang="en-US" sz="1600"/>
        </a:p>
      </dgm:t>
    </dgm:pt>
    <dgm:pt modelId="{1FB4363A-5DD2-4CBC-8409-2B3D7362D958}">
      <dgm:prSet phldrT="[Text]" custT="1"/>
      <dgm:spPr/>
      <dgm:t>
        <a:bodyPr/>
        <a:lstStyle/>
        <a:p>
          <a:r>
            <a:rPr lang="en-US" sz="1600" b="1" dirty="0">
              <a:solidFill>
                <a:schemeClr val="tx1">
                  <a:lumMod val="75000"/>
                  <a:lumOff val="25000"/>
                </a:schemeClr>
              </a:solidFill>
            </a:rPr>
            <a:t>Items are aggregated to 169 categories</a:t>
          </a:r>
        </a:p>
      </dgm:t>
    </dgm:pt>
    <dgm:pt modelId="{29C0F6BC-1763-4CBC-8260-73235023FAC5}" type="parTrans" cxnId="{D92B6CB8-4006-4833-B4FB-07307F822B6D}">
      <dgm:prSet/>
      <dgm:spPr/>
      <dgm:t>
        <a:bodyPr/>
        <a:lstStyle/>
        <a:p>
          <a:endParaRPr lang="en-US"/>
        </a:p>
      </dgm:t>
    </dgm:pt>
    <dgm:pt modelId="{12EA219A-5A5F-4ED5-ABD3-C64F325188A0}" type="sibTrans" cxnId="{D92B6CB8-4006-4833-B4FB-07307F822B6D}">
      <dgm:prSet/>
      <dgm:spPr/>
      <dgm:t>
        <a:bodyPr/>
        <a:lstStyle/>
        <a:p>
          <a:endParaRPr lang="en-US"/>
        </a:p>
      </dgm:t>
    </dgm:pt>
    <dgm:pt modelId="{E22D02C9-CAD7-4C26-976C-7F9C3D7FAA12}" type="pres">
      <dgm:prSet presAssocID="{76206CC1-918F-46E8-B031-9FC091FDB70E}" presName="linear" presStyleCnt="0">
        <dgm:presLayoutVars>
          <dgm:dir/>
          <dgm:animLvl val="lvl"/>
          <dgm:resizeHandles val="exact"/>
        </dgm:presLayoutVars>
      </dgm:prSet>
      <dgm:spPr/>
    </dgm:pt>
    <dgm:pt modelId="{9B880F8F-1058-4CD2-B20D-650A178A86B0}" type="pres">
      <dgm:prSet presAssocID="{0CEA7ED5-AABA-442A-8B3A-5850D5C54A8E}" presName="parentLin" presStyleCnt="0"/>
      <dgm:spPr/>
    </dgm:pt>
    <dgm:pt modelId="{583B3969-11FD-4684-ACBA-422AC2B53A7A}" type="pres">
      <dgm:prSet presAssocID="{0CEA7ED5-AABA-442A-8B3A-5850D5C54A8E}" presName="parentLeftMargin" presStyleLbl="node1" presStyleIdx="0" presStyleCnt="3"/>
      <dgm:spPr/>
    </dgm:pt>
    <dgm:pt modelId="{8DAC3478-3003-4361-B79A-A6299EE2FF11}" type="pres">
      <dgm:prSet presAssocID="{0CEA7ED5-AABA-442A-8B3A-5850D5C54A8E}" presName="parentText" presStyleLbl="node1" presStyleIdx="0" presStyleCnt="3" custScaleX="68302" custScaleY="82645">
        <dgm:presLayoutVars>
          <dgm:chMax val="0"/>
          <dgm:bulletEnabled val="1"/>
        </dgm:presLayoutVars>
      </dgm:prSet>
      <dgm:spPr/>
    </dgm:pt>
    <dgm:pt modelId="{59004E18-985D-4C03-8427-4AF3A8F9619C}" type="pres">
      <dgm:prSet presAssocID="{0CEA7ED5-AABA-442A-8B3A-5850D5C54A8E}" presName="negativeSpace" presStyleCnt="0"/>
      <dgm:spPr/>
    </dgm:pt>
    <dgm:pt modelId="{4E95708D-2D46-43E8-898E-C37C89092838}" type="pres">
      <dgm:prSet presAssocID="{0CEA7ED5-AABA-442A-8B3A-5850D5C54A8E}" presName="childText" presStyleLbl="conFgAcc1" presStyleIdx="0" presStyleCnt="3">
        <dgm:presLayoutVars>
          <dgm:bulletEnabled val="1"/>
        </dgm:presLayoutVars>
      </dgm:prSet>
      <dgm:spPr/>
    </dgm:pt>
    <dgm:pt modelId="{AE2CC641-B3D9-4C30-82D4-60031A31761A}" type="pres">
      <dgm:prSet presAssocID="{A99019A5-F0D6-4249-B601-1C6FE5BE11D5}" presName="spaceBetweenRectangles" presStyleCnt="0"/>
      <dgm:spPr/>
    </dgm:pt>
    <dgm:pt modelId="{EDB1C299-0C7B-4DAA-91AB-4E38E465CBEA}" type="pres">
      <dgm:prSet presAssocID="{83E300A9-059E-4699-B169-FEECE8DF2D96}" presName="parentLin" presStyleCnt="0"/>
      <dgm:spPr/>
    </dgm:pt>
    <dgm:pt modelId="{3474DB8A-EBD8-46EC-AAB7-FE9BE2CFA8D9}" type="pres">
      <dgm:prSet presAssocID="{83E300A9-059E-4699-B169-FEECE8DF2D96}" presName="parentLeftMargin" presStyleLbl="node1" presStyleIdx="0" presStyleCnt="3"/>
      <dgm:spPr/>
    </dgm:pt>
    <dgm:pt modelId="{75BB025E-9CB5-4C61-B1F0-A1523F6C16D8}" type="pres">
      <dgm:prSet presAssocID="{83E300A9-059E-4699-B169-FEECE8DF2D96}" presName="parentText" presStyleLbl="node1" presStyleIdx="1" presStyleCnt="3" custScaleX="68302" custScaleY="82645">
        <dgm:presLayoutVars>
          <dgm:chMax val="0"/>
          <dgm:bulletEnabled val="1"/>
        </dgm:presLayoutVars>
      </dgm:prSet>
      <dgm:spPr/>
    </dgm:pt>
    <dgm:pt modelId="{AD90FF33-7FD7-4076-B162-F1E0FE76D94C}" type="pres">
      <dgm:prSet presAssocID="{83E300A9-059E-4699-B169-FEECE8DF2D96}" presName="negativeSpace" presStyleCnt="0"/>
      <dgm:spPr/>
    </dgm:pt>
    <dgm:pt modelId="{5225D984-C2B9-4FAB-B6D8-231E1B13CD6C}" type="pres">
      <dgm:prSet presAssocID="{83E300A9-059E-4699-B169-FEECE8DF2D96}" presName="childText" presStyleLbl="conFgAcc1" presStyleIdx="1" presStyleCnt="3">
        <dgm:presLayoutVars>
          <dgm:bulletEnabled val="1"/>
        </dgm:presLayoutVars>
      </dgm:prSet>
      <dgm:spPr/>
    </dgm:pt>
    <dgm:pt modelId="{FF1CC903-80FA-4491-88AB-D3CC8B9ADF3A}" type="pres">
      <dgm:prSet presAssocID="{034345BA-E63F-4E83-A68D-4C585402B8F1}" presName="spaceBetweenRectangles" presStyleCnt="0"/>
      <dgm:spPr/>
    </dgm:pt>
    <dgm:pt modelId="{C80B7E03-A3F6-466C-9E49-AFB82C5C4887}" type="pres">
      <dgm:prSet presAssocID="{CF75EA4F-3BC8-4061-B0A3-050B572C5FE8}" presName="parentLin" presStyleCnt="0"/>
      <dgm:spPr/>
    </dgm:pt>
    <dgm:pt modelId="{E67F6A8F-B37E-4A64-BD29-966D55D5027A}" type="pres">
      <dgm:prSet presAssocID="{CF75EA4F-3BC8-4061-B0A3-050B572C5FE8}" presName="parentLeftMargin" presStyleLbl="node1" presStyleIdx="1" presStyleCnt="3"/>
      <dgm:spPr/>
    </dgm:pt>
    <dgm:pt modelId="{B8F30B94-A26D-4B73-B7CB-D459F6BF739F}" type="pres">
      <dgm:prSet presAssocID="{CF75EA4F-3BC8-4061-B0A3-050B572C5FE8}" presName="parentText" presStyleLbl="node1" presStyleIdx="2" presStyleCnt="3" custScaleX="68302" custScaleY="82645">
        <dgm:presLayoutVars>
          <dgm:chMax val="0"/>
          <dgm:bulletEnabled val="1"/>
        </dgm:presLayoutVars>
      </dgm:prSet>
      <dgm:spPr/>
    </dgm:pt>
    <dgm:pt modelId="{9E874675-220F-4B77-8013-1BA315901257}" type="pres">
      <dgm:prSet presAssocID="{CF75EA4F-3BC8-4061-B0A3-050B572C5FE8}" presName="negativeSpace" presStyleCnt="0"/>
      <dgm:spPr/>
    </dgm:pt>
    <dgm:pt modelId="{3753D266-28F0-4CB6-87FB-9C46871B9038}" type="pres">
      <dgm:prSet presAssocID="{CF75EA4F-3BC8-4061-B0A3-050B572C5FE8}" presName="childText" presStyleLbl="conFgAcc1" presStyleIdx="2" presStyleCnt="3">
        <dgm:presLayoutVars>
          <dgm:bulletEnabled val="1"/>
        </dgm:presLayoutVars>
      </dgm:prSet>
      <dgm:spPr/>
    </dgm:pt>
  </dgm:ptLst>
  <dgm:cxnLst>
    <dgm:cxn modelId="{FC041F03-ABF0-45B8-AFEB-172F2C2AB503}" type="presOf" srcId="{83E300A9-059E-4699-B169-FEECE8DF2D96}" destId="{75BB025E-9CB5-4C61-B1F0-A1523F6C16D8}" srcOrd="1" destOrd="0" presId="urn:microsoft.com/office/officeart/2005/8/layout/list1"/>
    <dgm:cxn modelId="{9E25B909-B8D8-49A8-ADEC-BC1C1D509A3B}" type="presOf" srcId="{83154F69-6DAE-4A1D-9B41-61E63E626EED}" destId="{3753D266-28F0-4CB6-87FB-9C46871B9038}" srcOrd="0" destOrd="0" presId="urn:microsoft.com/office/officeart/2005/8/layout/list1"/>
    <dgm:cxn modelId="{143CD91A-96D3-4C37-9778-F015F8AB5A65}" type="presOf" srcId="{CF75EA4F-3BC8-4061-B0A3-050B572C5FE8}" destId="{B8F30B94-A26D-4B73-B7CB-D459F6BF739F}" srcOrd="1" destOrd="0" presId="urn:microsoft.com/office/officeart/2005/8/layout/list1"/>
    <dgm:cxn modelId="{BE795A1D-022C-4D82-8136-25F9A91348ED}" type="presOf" srcId="{1FB4363A-5DD2-4CBC-8409-2B3D7362D958}" destId="{3753D266-28F0-4CB6-87FB-9C46871B9038}" srcOrd="0" destOrd="1" presId="urn:microsoft.com/office/officeart/2005/8/layout/list1"/>
    <dgm:cxn modelId="{795C0725-B13E-4349-A620-A5E92947F480}" type="presOf" srcId="{83E300A9-059E-4699-B169-FEECE8DF2D96}" destId="{3474DB8A-EBD8-46EC-AAB7-FE9BE2CFA8D9}" srcOrd="0" destOrd="0" presId="urn:microsoft.com/office/officeart/2005/8/layout/list1"/>
    <dgm:cxn modelId="{1AC8C725-2267-44C4-B7DB-6A0EFA1C8F77}" type="presOf" srcId="{CF75EA4F-3BC8-4061-B0A3-050B572C5FE8}" destId="{E67F6A8F-B37E-4A64-BD29-966D55D5027A}" srcOrd="0" destOrd="0" presId="urn:microsoft.com/office/officeart/2005/8/layout/list1"/>
    <dgm:cxn modelId="{3C011A35-69C7-408A-8873-F2C8011FA378}" type="presOf" srcId="{81CE6530-7F48-4D85-A90C-AB70806F2713}" destId="{4E95708D-2D46-43E8-898E-C37C89092838}" srcOrd="0" destOrd="0" presId="urn:microsoft.com/office/officeart/2005/8/layout/list1"/>
    <dgm:cxn modelId="{CFED6D5B-8961-4D04-A209-A0DCA0866AD6}" type="presOf" srcId="{4EE5EDE8-EF01-4ABD-8046-C2EC266BA8D9}" destId="{5225D984-C2B9-4FAB-B6D8-231E1B13CD6C}" srcOrd="0" destOrd="0" presId="urn:microsoft.com/office/officeart/2005/8/layout/list1"/>
    <dgm:cxn modelId="{0CDCC84E-6FC1-47AD-9369-AB697F20A3E3}" type="presOf" srcId="{0CEA7ED5-AABA-442A-8B3A-5850D5C54A8E}" destId="{583B3969-11FD-4684-ACBA-422AC2B53A7A}" srcOrd="0" destOrd="0" presId="urn:microsoft.com/office/officeart/2005/8/layout/list1"/>
    <dgm:cxn modelId="{61B18872-8351-4C8E-A5E4-4EA4E20DAE5D}" srcId="{CF75EA4F-3BC8-4061-B0A3-050B572C5FE8}" destId="{0A7A71E0-34A9-45B9-9F53-6010EE2629E4}" srcOrd="2" destOrd="0" parTransId="{277786D7-CD6C-4370-B649-AEAA08735182}" sibTransId="{2C91B7D2-5C07-42B8-B930-DF881623F227}"/>
    <dgm:cxn modelId="{A795EF52-7547-4A79-9CBB-8A83EA300F2F}" srcId="{76206CC1-918F-46E8-B031-9FC091FDB70E}" destId="{0CEA7ED5-AABA-442A-8B3A-5850D5C54A8E}" srcOrd="0" destOrd="0" parTransId="{8C15848D-5B74-4DA8-B9D0-35A56D27A224}" sibTransId="{A99019A5-F0D6-4249-B601-1C6FE5BE11D5}"/>
    <dgm:cxn modelId="{86235B56-AD1C-4941-9471-00842A876E25}" srcId="{0CEA7ED5-AABA-442A-8B3A-5850D5C54A8E}" destId="{81CE6530-7F48-4D85-A90C-AB70806F2713}" srcOrd="0" destOrd="0" parTransId="{2BA011DA-3C8C-4E43-8209-DCAB62C70684}" sibTransId="{73853B8C-4589-479F-BD27-896FF7BF1B72}"/>
    <dgm:cxn modelId="{D92B6CB8-4006-4833-B4FB-07307F822B6D}" srcId="{CF75EA4F-3BC8-4061-B0A3-050B572C5FE8}" destId="{1FB4363A-5DD2-4CBC-8409-2B3D7362D958}" srcOrd="1" destOrd="0" parTransId="{29C0F6BC-1763-4CBC-8260-73235023FAC5}" sibTransId="{12EA219A-5A5F-4ED5-ABD3-C64F325188A0}"/>
    <dgm:cxn modelId="{13EF10C6-7E5C-4166-B313-091387BAE928}" srcId="{76206CC1-918F-46E8-B031-9FC091FDB70E}" destId="{CF75EA4F-3BC8-4061-B0A3-050B572C5FE8}" srcOrd="2" destOrd="0" parTransId="{73500329-016A-4382-BDED-BEBD2536272E}" sibTransId="{48D13409-3654-4147-BFE9-1E9F65AF59B7}"/>
    <dgm:cxn modelId="{20BF09DE-AD9F-481C-98CA-3C7D6800C339}" srcId="{CF75EA4F-3BC8-4061-B0A3-050B572C5FE8}" destId="{83154F69-6DAE-4A1D-9B41-61E63E626EED}" srcOrd="0" destOrd="0" parTransId="{6F2279DD-0942-4B87-8A55-3EDD624A4AE0}" sibTransId="{9DB4326F-8E5F-4AB2-94A1-872DBD282AE7}"/>
    <dgm:cxn modelId="{25B4A5E2-5E93-4ED0-82B3-CA7CBF98F2F1}" srcId="{76206CC1-918F-46E8-B031-9FC091FDB70E}" destId="{83E300A9-059E-4699-B169-FEECE8DF2D96}" srcOrd="1" destOrd="0" parTransId="{1B4CACC5-8511-48D4-AE5A-46BC722FABED}" sibTransId="{034345BA-E63F-4E83-A68D-4C585402B8F1}"/>
    <dgm:cxn modelId="{EE16A8E2-D7AC-4355-9B9B-72203627028B}" type="presOf" srcId="{76206CC1-918F-46E8-B031-9FC091FDB70E}" destId="{E22D02C9-CAD7-4C26-976C-7F9C3D7FAA12}" srcOrd="0" destOrd="0" presId="urn:microsoft.com/office/officeart/2005/8/layout/list1"/>
    <dgm:cxn modelId="{CABB74E3-E304-4701-9DFA-8B146A9E4B15}" type="presOf" srcId="{0CEA7ED5-AABA-442A-8B3A-5850D5C54A8E}" destId="{8DAC3478-3003-4361-B79A-A6299EE2FF11}" srcOrd="1" destOrd="0" presId="urn:microsoft.com/office/officeart/2005/8/layout/list1"/>
    <dgm:cxn modelId="{C251BCF4-95CE-46AD-8C84-797A1F361D69}" srcId="{83E300A9-059E-4699-B169-FEECE8DF2D96}" destId="{4EE5EDE8-EF01-4ABD-8046-C2EC266BA8D9}" srcOrd="0" destOrd="0" parTransId="{34FC5C99-DEAB-4730-9141-F95FF38F64B4}" sibTransId="{3437C92F-142C-4D34-8C3C-22AEF935DEF2}"/>
    <dgm:cxn modelId="{D6C60EF5-5898-4553-B9EF-AB4630D95F41}" type="presOf" srcId="{0A7A71E0-34A9-45B9-9F53-6010EE2629E4}" destId="{3753D266-28F0-4CB6-87FB-9C46871B9038}" srcOrd="0" destOrd="2" presId="urn:microsoft.com/office/officeart/2005/8/layout/list1"/>
    <dgm:cxn modelId="{F517DB0F-6606-40C0-8A9C-8D7D48288D1C}" type="presParOf" srcId="{E22D02C9-CAD7-4C26-976C-7F9C3D7FAA12}" destId="{9B880F8F-1058-4CD2-B20D-650A178A86B0}" srcOrd="0" destOrd="0" presId="urn:microsoft.com/office/officeart/2005/8/layout/list1"/>
    <dgm:cxn modelId="{912FECA0-7A06-416D-A015-1DB8C4FD5E7F}" type="presParOf" srcId="{9B880F8F-1058-4CD2-B20D-650A178A86B0}" destId="{583B3969-11FD-4684-ACBA-422AC2B53A7A}" srcOrd="0" destOrd="0" presId="urn:microsoft.com/office/officeart/2005/8/layout/list1"/>
    <dgm:cxn modelId="{DE19FE90-AFE0-4A45-A0D0-FBA5035C7D32}" type="presParOf" srcId="{9B880F8F-1058-4CD2-B20D-650A178A86B0}" destId="{8DAC3478-3003-4361-B79A-A6299EE2FF11}" srcOrd="1" destOrd="0" presId="urn:microsoft.com/office/officeart/2005/8/layout/list1"/>
    <dgm:cxn modelId="{516737F7-1F53-4AB4-A6F5-7F8E11F616A1}" type="presParOf" srcId="{E22D02C9-CAD7-4C26-976C-7F9C3D7FAA12}" destId="{59004E18-985D-4C03-8427-4AF3A8F9619C}" srcOrd="1" destOrd="0" presId="urn:microsoft.com/office/officeart/2005/8/layout/list1"/>
    <dgm:cxn modelId="{714F0E43-5818-4137-B132-1257E33F4738}" type="presParOf" srcId="{E22D02C9-CAD7-4C26-976C-7F9C3D7FAA12}" destId="{4E95708D-2D46-43E8-898E-C37C89092838}" srcOrd="2" destOrd="0" presId="urn:microsoft.com/office/officeart/2005/8/layout/list1"/>
    <dgm:cxn modelId="{C9D56A1F-0412-49C4-8B81-4604E72CFDAC}" type="presParOf" srcId="{E22D02C9-CAD7-4C26-976C-7F9C3D7FAA12}" destId="{AE2CC641-B3D9-4C30-82D4-60031A31761A}" srcOrd="3" destOrd="0" presId="urn:microsoft.com/office/officeart/2005/8/layout/list1"/>
    <dgm:cxn modelId="{855A786D-D5B5-4451-B2EB-41337F50705A}" type="presParOf" srcId="{E22D02C9-CAD7-4C26-976C-7F9C3D7FAA12}" destId="{EDB1C299-0C7B-4DAA-91AB-4E38E465CBEA}" srcOrd="4" destOrd="0" presId="urn:microsoft.com/office/officeart/2005/8/layout/list1"/>
    <dgm:cxn modelId="{06C7DF59-E259-4E39-AB10-1AF2900FBDA3}" type="presParOf" srcId="{EDB1C299-0C7B-4DAA-91AB-4E38E465CBEA}" destId="{3474DB8A-EBD8-46EC-AAB7-FE9BE2CFA8D9}" srcOrd="0" destOrd="0" presId="urn:microsoft.com/office/officeart/2005/8/layout/list1"/>
    <dgm:cxn modelId="{EC203D97-F320-4253-BCD8-3DC48322C273}" type="presParOf" srcId="{EDB1C299-0C7B-4DAA-91AB-4E38E465CBEA}" destId="{75BB025E-9CB5-4C61-B1F0-A1523F6C16D8}" srcOrd="1" destOrd="0" presId="urn:microsoft.com/office/officeart/2005/8/layout/list1"/>
    <dgm:cxn modelId="{FA1B9245-BD94-43BF-AE65-07F48927C923}" type="presParOf" srcId="{E22D02C9-CAD7-4C26-976C-7F9C3D7FAA12}" destId="{AD90FF33-7FD7-4076-B162-F1E0FE76D94C}" srcOrd="5" destOrd="0" presId="urn:microsoft.com/office/officeart/2005/8/layout/list1"/>
    <dgm:cxn modelId="{195F2D73-FAC1-4885-96FE-275A53C8A095}" type="presParOf" srcId="{E22D02C9-CAD7-4C26-976C-7F9C3D7FAA12}" destId="{5225D984-C2B9-4FAB-B6D8-231E1B13CD6C}" srcOrd="6" destOrd="0" presId="urn:microsoft.com/office/officeart/2005/8/layout/list1"/>
    <dgm:cxn modelId="{8F02B849-8F90-441D-B563-BAB49B0DD5E9}" type="presParOf" srcId="{E22D02C9-CAD7-4C26-976C-7F9C3D7FAA12}" destId="{FF1CC903-80FA-4491-88AB-D3CC8B9ADF3A}" srcOrd="7" destOrd="0" presId="urn:microsoft.com/office/officeart/2005/8/layout/list1"/>
    <dgm:cxn modelId="{CE448B83-CB10-4432-AA0F-E9B93BB593F4}" type="presParOf" srcId="{E22D02C9-CAD7-4C26-976C-7F9C3D7FAA12}" destId="{C80B7E03-A3F6-466C-9E49-AFB82C5C4887}" srcOrd="8" destOrd="0" presId="urn:microsoft.com/office/officeart/2005/8/layout/list1"/>
    <dgm:cxn modelId="{C9F44F0C-8D89-4C09-A4EC-BD54C54F6A8C}" type="presParOf" srcId="{C80B7E03-A3F6-466C-9E49-AFB82C5C4887}" destId="{E67F6A8F-B37E-4A64-BD29-966D55D5027A}" srcOrd="0" destOrd="0" presId="urn:microsoft.com/office/officeart/2005/8/layout/list1"/>
    <dgm:cxn modelId="{3E53E989-0B1E-4ECD-B806-044ADEAB7652}" type="presParOf" srcId="{C80B7E03-A3F6-466C-9E49-AFB82C5C4887}" destId="{B8F30B94-A26D-4B73-B7CB-D459F6BF739F}" srcOrd="1" destOrd="0" presId="urn:microsoft.com/office/officeart/2005/8/layout/list1"/>
    <dgm:cxn modelId="{EAA428B9-AB67-4A28-8985-3805359C1416}" type="presParOf" srcId="{E22D02C9-CAD7-4C26-976C-7F9C3D7FAA12}" destId="{9E874675-220F-4B77-8013-1BA315901257}" srcOrd="9" destOrd="0" presId="urn:microsoft.com/office/officeart/2005/8/layout/list1"/>
    <dgm:cxn modelId="{F8D9972E-C552-4D9E-8624-910270891517}" type="presParOf" srcId="{E22D02C9-CAD7-4C26-976C-7F9C3D7FAA12}" destId="{3753D266-28F0-4CB6-87FB-9C46871B9038}"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95708D-2D46-43E8-898E-C37C89092838}">
      <dsp:nvSpPr>
        <dsp:cNvPr id="0" name=""/>
        <dsp:cNvSpPr/>
      </dsp:nvSpPr>
      <dsp:spPr>
        <a:xfrm>
          <a:off x="0" y="279935"/>
          <a:ext cx="6650182" cy="11151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16128" tIns="499872" rIns="516128"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solidFill>
                <a:schemeClr val="tx1">
                  <a:lumMod val="75000"/>
                  <a:lumOff val="25000"/>
                </a:schemeClr>
              </a:solidFill>
            </a:rPr>
            <a:t>A typical grocery outlet records point-of-sale transaction data</a:t>
          </a:r>
        </a:p>
      </dsp:txBody>
      <dsp:txXfrm>
        <a:off x="0" y="279935"/>
        <a:ext cx="6650182" cy="1115100"/>
      </dsp:txXfrm>
    </dsp:sp>
    <dsp:sp modelId="{8DAC3478-3003-4361-B79A-A6299EE2FF11}">
      <dsp:nvSpPr>
        <dsp:cNvPr id="0" name=""/>
        <dsp:cNvSpPr/>
      </dsp:nvSpPr>
      <dsp:spPr>
        <a:xfrm>
          <a:off x="332509" y="48652"/>
          <a:ext cx="3179545" cy="58552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953" tIns="0" rIns="175953" bIns="0" numCol="1" spcCol="1270" anchor="ctr" anchorCtr="0">
          <a:noAutofit/>
        </a:bodyPr>
        <a:lstStyle/>
        <a:p>
          <a:pPr marL="0" lvl="0" indent="0" algn="l" defTabSz="711200">
            <a:lnSpc>
              <a:spcPct val="90000"/>
            </a:lnSpc>
            <a:spcBef>
              <a:spcPct val="0"/>
            </a:spcBef>
            <a:spcAft>
              <a:spcPct val="35000"/>
            </a:spcAft>
            <a:buNone/>
          </a:pPr>
          <a:r>
            <a:rPr lang="en-US" sz="1600" b="1" kern="1200" dirty="0"/>
            <a:t>Background</a:t>
          </a:r>
        </a:p>
      </dsp:txBody>
      <dsp:txXfrm>
        <a:off x="361092" y="77235"/>
        <a:ext cx="3122379" cy="528357"/>
      </dsp:txXfrm>
    </dsp:sp>
    <dsp:sp modelId="{5225D984-C2B9-4FAB-B6D8-231E1B13CD6C}">
      <dsp:nvSpPr>
        <dsp:cNvPr id="0" name=""/>
        <dsp:cNvSpPr/>
      </dsp:nvSpPr>
      <dsp:spPr>
        <a:xfrm>
          <a:off x="0" y="1755919"/>
          <a:ext cx="6650182" cy="869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16128" tIns="499872" rIns="516128"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solidFill>
                <a:schemeClr val="tx1">
                  <a:lumMod val="75000"/>
                  <a:lumOff val="25000"/>
                </a:schemeClr>
              </a:solidFill>
            </a:rPr>
            <a:t>To mine association rules and information about item sets </a:t>
          </a:r>
        </a:p>
      </dsp:txBody>
      <dsp:txXfrm>
        <a:off x="0" y="1755919"/>
        <a:ext cx="6650182" cy="869400"/>
      </dsp:txXfrm>
    </dsp:sp>
    <dsp:sp modelId="{75BB025E-9CB5-4C61-B1F0-A1523F6C16D8}">
      <dsp:nvSpPr>
        <dsp:cNvPr id="0" name=""/>
        <dsp:cNvSpPr/>
      </dsp:nvSpPr>
      <dsp:spPr>
        <a:xfrm>
          <a:off x="332509" y="1524635"/>
          <a:ext cx="3179545" cy="58552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953" tIns="0" rIns="175953" bIns="0" numCol="1" spcCol="1270" anchor="ctr" anchorCtr="0">
          <a:noAutofit/>
        </a:bodyPr>
        <a:lstStyle/>
        <a:p>
          <a:pPr marL="0" lvl="0" indent="0" algn="l" defTabSz="711200">
            <a:lnSpc>
              <a:spcPct val="90000"/>
            </a:lnSpc>
            <a:spcBef>
              <a:spcPct val="0"/>
            </a:spcBef>
            <a:spcAft>
              <a:spcPct val="35000"/>
            </a:spcAft>
            <a:buNone/>
          </a:pPr>
          <a:r>
            <a:rPr lang="en-US" sz="1600" b="1" kern="1200" dirty="0"/>
            <a:t>Objective</a:t>
          </a:r>
        </a:p>
      </dsp:txBody>
      <dsp:txXfrm>
        <a:off x="361092" y="1553218"/>
        <a:ext cx="3122379" cy="528357"/>
      </dsp:txXfrm>
    </dsp:sp>
    <dsp:sp modelId="{3753D266-28F0-4CB6-87FB-9C46871B9038}">
      <dsp:nvSpPr>
        <dsp:cNvPr id="0" name=""/>
        <dsp:cNvSpPr/>
      </dsp:nvSpPr>
      <dsp:spPr>
        <a:xfrm>
          <a:off x="0" y="2986202"/>
          <a:ext cx="6650182" cy="1398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16128" tIns="499872" rIns="516128" bIns="113792" numCol="1" spcCol="1270" anchor="t" anchorCtr="0">
          <a:noAutofit/>
        </a:bodyPr>
        <a:lstStyle/>
        <a:p>
          <a:pPr marL="171450" lvl="1" indent="-171450" algn="l" defTabSz="711200">
            <a:lnSpc>
              <a:spcPct val="90000"/>
            </a:lnSpc>
            <a:spcBef>
              <a:spcPct val="0"/>
            </a:spcBef>
            <a:spcAft>
              <a:spcPct val="15000"/>
            </a:spcAft>
            <a:buChar char="•"/>
          </a:pPr>
          <a:r>
            <a:rPr lang="en-US" sz="1600" b="1" kern="1200" dirty="0">
              <a:solidFill>
                <a:schemeClr val="tx1">
                  <a:lumMod val="75000"/>
                  <a:lumOff val="25000"/>
                </a:schemeClr>
              </a:solidFill>
            </a:rPr>
            <a:t>Total number of transactions is 9835</a:t>
          </a:r>
        </a:p>
        <a:p>
          <a:pPr marL="171450" lvl="1" indent="-171450" algn="l" defTabSz="711200">
            <a:lnSpc>
              <a:spcPct val="90000"/>
            </a:lnSpc>
            <a:spcBef>
              <a:spcPct val="0"/>
            </a:spcBef>
            <a:spcAft>
              <a:spcPct val="15000"/>
            </a:spcAft>
            <a:buChar char="•"/>
          </a:pPr>
          <a:r>
            <a:rPr lang="en-US" sz="1600" b="1" kern="1200" dirty="0">
              <a:solidFill>
                <a:schemeClr val="tx1">
                  <a:lumMod val="75000"/>
                  <a:lumOff val="25000"/>
                </a:schemeClr>
              </a:solidFill>
            </a:rPr>
            <a:t>Items are aggregated to 169 categories</a:t>
          </a:r>
        </a:p>
        <a:p>
          <a:pPr marL="171450" lvl="1" indent="-171450" algn="l" defTabSz="711200">
            <a:lnSpc>
              <a:spcPct val="90000"/>
            </a:lnSpc>
            <a:spcBef>
              <a:spcPct val="0"/>
            </a:spcBef>
            <a:spcAft>
              <a:spcPct val="15000"/>
            </a:spcAft>
            <a:buChar char="•"/>
          </a:pPr>
          <a:r>
            <a:rPr lang="en-US" sz="1600" b="1" kern="1200" dirty="0">
              <a:solidFill>
                <a:schemeClr val="tx1">
                  <a:lumMod val="75000"/>
                  <a:lumOff val="25000"/>
                </a:schemeClr>
              </a:solidFill>
            </a:rPr>
            <a:t>Data is collected for 1 month (30-days)</a:t>
          </a:r>
        </a:p>
      </dsp:txBody>
      <dsp:txXfrm>
        <a:off x="0" y="2986202"/>
        <a:ext cx="6650182" cy="1398600"/>
      </dsp:txXfrm>
    </dsp:sp>
    <dsp:sp modelId="{B8F30B94-A26D-4B73-B7CB-D459F6BF739F}">
      <dsp:nvSpPr>
        <dsp:cNvPr id="0" name=""/>
        <dsp:cNvSpPr/>
      </dsp:nvSpPr>
      <dsp:spPr>
        <a:xfrm>
          <a:off x="332509" y="2754919"/>
          <a:ext cx="3179545" cy="58552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953" tIns="0" rIns="175953" bIns="0" numCol="1" spcCol="1270" anchor="ctr" anchorCtr="0">
          <a:noAutofit/>
        </a:bodyPr>
        <a:lstStyle/>
        <a:p>
          <a:pPr marL="0" lvl="0" indent="0" algn="l" defTabSz="711200">
            <a:lnSpc>
              <a:spcPct val="90000"/>
            </a:lnSpc>
            <a:spcBef>
              <a:spcPct val="0"/>
            </a:spcBef>
            <a:spcAft>
              <a:spcPct val="35000"/>
            </a:spcAft>
            <a:buNone/>
          </a:pPr>
          <a:r>
            <a:rPr lang="en-US" sz="1600" b="1" kern="1200" dirty="0"/>
            <a:t>Available Information</a:t>
          </a:r>
        </a:p>
      </dsp:txBody>
      <dsp:txXfrm>
        <a:off x="361092" y="2783502"/>
        <a:ext cx="3122379" cy="528357"/>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12C832-6899-4D52-8260-C5CC79DDE091}" type="datetimeFigureOut">
              <a:rPr lang="en-US" smtClean="0"/>
              <a:pPr/>
              <a:t>5/20/2024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4F34F9-F9B8-45B5-B52C-3FFE2C016DA5}" type="slidenum">
              <a:rPr lang="en-US" smtClean="0"/>
              <a:pPr/>
              <a:t>‹#›</a:t>
            </a:fld>
            <a:endParaRPr lang="en-US" dirty="0"/>
          </a:p>
        </p:txBody>
      </p:sp>
    </p:spTree>
    <p:extLst>
      <p:ext uri="{BB962C8B-B14F-4D97-AF65-F5344CB8AC3E}">
        <p14:creationId xmlns:p14="http://schemas.microsoft.com/office/powerpoint/2010/main" val="238739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lumMod val="75000"/>
                    <a:lumOff val="25000"/>
                  </a:schemeClr>
                </a:solidFill>
                <a:latin typeface="+mn-lt"/>
                <a:ea typeface="+mn-ea"/>
                <a:cs typeface="+mn-cs"/>
              </a:rPr>
              <a:t> </a:t>
            </a:r>
          </a:p>
        </p:txBody>
      </p:sp>
      <p:sp>
        <p:nvSpPr>
          <p:cNvPr id="4" name="Slide Number Placeholder 3"/>
          <p:cNvSpPr>
            <a:spLocks noGrp="1"/>
          </p:cNvSpPr>
          <p:nvPr>
            <p:ph type="sldNum" sz="quarter" idx="10"/>
          </p:nvPr>
        </p:nvSpPr>
        <p:spPr/>
        <p:txBody>
          <a:bodyPr/>
          <a:lstStyle/>
          <a:p>
            <a:fld id="{2D378808-0F9F-4F32-83AA-193B6757D805}" type="slidenum">
              <a:rPr lang="en-US" smtClean="0"/>
              <a:pPr/>
              <a:t>8</a:t>
            </a:fld>
            <a:endParaRPr lang="en-US" dirty="0"/>
          </a:p>
        </p:txBody>
      </p:sp>
    </p:spTree>
    <p:extLst>
      <p:ext uri="{BB962C8B-B14F-4D97-AF65-F5344CB8AC3E}">
        <p14:creationId xmlns:p14="http://schemas.microsoft.com/office/powerpoint/2010/main" val="33837681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a:solidFill>
                  <a:schemeClr val="tx1"/>
                </a:solidFill>
                <a:latin typeface="+mn-lt"/>
                <a:ea typeface="+mn-ea"/>
                <a:cs typeface="+mn-cs"/>
              </a:rPr>
              <a:t> </a:t>
            </a:r>
            <a:endParaRPr lang="en-US" sz="8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pPr/>
              <a:t>21</a:t>
            </a:fld>
            <a:endParaRPr lang="en-US" dirty="0"/>
          </a:p>
        </p:txBody>
      </p:sp>
    </p:spTree>
    <p:extLst>
      <p:ext uri="{BB962C8B-B14F-4D97-AF65-F5344CB8AC3E}">
        <p14:creationId xmlns:p14="http://schemas.microsoft.com/office/powerpoint/2010/main" val="3715316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mn-cs"/>
              </a:rPr>
              <a:t> </a:t>
            </a:r>
            <a:endParaRPr lang="en-US" sz="800" kern="1200" baseline="0" dirty="0">
              <a:solidFill>
                <a:schemeClr val="tx1"/>
              </a:solidFill>
              <a:latin typeface="+mn-lt"/>
              <a:ea typeface="+mn-ea"/>
              <a:cs typeface="+mn-cs"/>
            </a:endParaRPr>
          </a:p>
          <a:p>
            <a:endParaRPr lang="en-US" sz="8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pPr/>
              <a:t>22</a:t>
            </a:fld>
            <a:endParaRPr lang="en-US" dirty="0"/>
          </a:p>
        </p:txBody>
      </p:sp>
    </p:spTree>
    <p:extLst>
      <p:ext uri="{BB962C8B-B14F-4D97-AF65-F5344CB8AC3E}">
        <p14:creationId xmlns:p14="http://schemas.microsoft.com/office/powerpoint/2010/main" val="37153168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37153168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37153168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8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37153168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8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37153168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37153168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spcBef>
                <a:spcPct val="0"/>
              </a:spcBef>
              <a:spcAft>
                <a:spcPct val="0"/>
              </a:spcAft>
            </a:pPr>
            <a:endParaRPr lang="en-US" sz="900" dirty="0">
              <a:cs typeface="Times New Roman" pitchFamily="18" charset="0"/>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37153168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spcBef>
                <a:spcPct val="0"/>
              </a:spcBef>
              <a:spcAft>
                <a:spcPct val="0"/>
              </a:spcAft>
            </a:pPr>
            <a:r>
              <a:rPr lang="en-US" sz="900" kern="1200" dirty="0">
                <a:solidFill>
                  <a:schemeClr val="tx1"/>
                </a:solidFill>
                <a:latin typeface="+mn-lt"/>
                <a:ea typeface="+mn-ea"/>
                <a:cs typeface="+mn-cs"/>
              </a:rPr>
              <a:t>VO: …</a:t>
            </a:r>
            <a:endParaRPr lang="en-US" sz="900" dirty="0">
              <a:cs typeface="Times New Roman" pitchFamily="18" charset="0"/>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37153168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3715316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eaLnBrk="0" fontAlgn="base" hangingPunct="0">
              <a:spcBef>
                <a:spcPct val="0"/>
              </a:spcBef>
              <a:spcAft>
                <a:spcPct val="0"/>
              </a:spcAft>
            </a:pPr>
            <a:endParaRPr lang="de-DE" sz="2400" b="1" i="1" spc="300" dirty="0">
              <a:solidFill>
                <a:prstClr val="black">
                  <a:lumMod val="65000"/>
                  <a:lumOff val="35000"/>
                </a:prstClr>
              </a:solidFill>
              <a:latin typeface="Cambria Math" pitchFamily="18" charset="0"/>
              <a:ea typeface="Cambria Math" pitchFamily="18" charset="0"/>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37153168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spcBef>
                <a:spcPct val="0"/>
              </a:spcBef>
              <a:spcAft>
                <a:spcPct val="0"/>
              </a:spcAft>
            </a:pPr>
            <a:endParaRPr lang="en-US" sz="900" dirty="0">
              <a:cs typeface="Times New Roman" pitchFamily="18" charset="0"/>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37153168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29011349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20164020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spcBef>
                <a:spcPct val="0"/>
              </a:spcBef>
              <a:spcAft>
                <a:spcPct val="0"/>
              </a:spcAft>
            </a:pPr>
            <a:endParaRPr lang="en-US" sz="900" dirty="0">
              <a:cs typeface="Times New Roman" pitchFamily="18" charset="0"/>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val="16054907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23705176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spcBef>
                <a:spcPct val="0"/>
              </a:spcBef>
              <a:spcAft>
                <a:spcPct val="0"/>
              </a:spcAft>
            </a:pPr>
            <a:endParaRPr lang="en-US" sz="900" dirty="0">
              <a:cs typeface="Times New Roman" pitchFamily="18" charset="0"/>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15503845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spcBef>
                <a:spcPct val="0"/>
              </a:spcBef>
              <a:spcAft>
                <a:spcPct val="0"/>
              </a:spcAft>
            </a:pPr>
            <a:endParaRPr lang="en-US" sz="900" dirty="0">
              <a:cs typeface="Times New Roman" pitchFamily="18" charset="0"/>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2143096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eaLnBrk="0" fontAlgn="base" hangingPunct="0">
              <a:spcBef>
                <a:spcPct val="0"/>
              </a:spcBef>
              <a:spcAft>
                <a:spcPct val="0"/>
              </a:spcAft>
            </a:pPr>
            <a:endParaRPr lang="de-DE" sz="2400" b="1" i="1" spc="300" dirty="0">
              <a:solidFill>
                <a:prstClr val="black">
                  <a:lumMod val="65000"/>
                  <a:lumOff val="35000"/>
                </a:prstClr>
              </a:solidFill>
              <a:latin typeface="Cambria Math" pitchFamily="18" charset="0"/>
              <a:ea typeface="Cambria Math" pitchFamily="18" charset="0"/>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3715316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eaLnBrk="0" fontAlgn="base" hangingPunct="0">
              <a:spcBef>
                <a:spcPct val="0"/>
              </a:spcBef>
              <a:spcAft>
                <a:spcPct val="0"/>
              </a:spcAft>
            </a:pPr>
            <a:endParaRPr lang="de-DE" sz="2400" b="1" i="1" spc="300" dirty="0">
              <a:solidFill>
                <a:prstClr val="black">
                  <a:lumMod val="65000"/>
                  <a:lumOff val="35000"/>
                </a:prstClr>
              </a:solidFill>
              <a:latin typeface="Cambria Math" pitchFamily="18" charset="0"/>
              <a:ea typeface="Cambria Math" pitchFamily="18" charset="0"/>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3715316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eaLnBrk="0" fontAlgn="base" hangingPunct="0">
              <a:spcBef>
                <a:spcPct val="0"/>
              </a:spcBef>
              <a:spcAft>
                <a:spcPct val="0"/>
              </a:spcAft>
            </a:pPr>
            <a:endParaRPr lang="de-DE" sz="2400" b="0" i="0" spc="300" dirty="0">
              <a:solidFill>
                <a:prstClr val="black">
                  <a:lumMod val="65000"/>
                  <a:lumOff val="35000"/>
                </a:prstClr>
              </a:solidFill>
              <a:latin typeface="Cambria Math" pitchFamily="18" charset="0"/>
              <a:ea typeface="Cambria Math" pitchFamily="18" charset="0"/>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3715316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37153168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eaLnBrk="0" fontAlgn="base" hangingPunct="0">
              <a:spcBef>
                <a:spcPct val="0"/>
              </a:spcBef>
              <a:spcAft>
                <a:spcPct val="0"/>
              </a:spcAft>
            </a:pPr>
            <a:endParaRPr lang="de-DE" sz="2400" b="1" i="1" spc="300" dirty="0">
              <a:solidFill>
                <a:prstClr val="black">
                  <a:lumMod val="65000"/>
                  <a:lumOff val="35000"/>
                </a:prstClr>
              </a:solidFill>
              <a:latin typeface="Cambria Math" pitchFamily="18" charset="0"/>
              <a:ea typeface="Cambria Math" pitchFamily="18" charset="0"/>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3715316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eaLnBrk="0" fontAlgn="base" hangingPunct="0">
              <a:spcBef>
                <a:spcPct val="0"/>
              </a:spcBef>
              <a:spcAft>
                <a:spcPct val="0"/>
              </a:spcAft>
            </a:pPr>
            <a:endParaRPr lang="de-DE" sz="2400" b="1" i="1" spc="300" dirty="0">
              <a:solidFill>
                <a:prstClr val="black">
                  <a:lumMod val="65000"/>
                  <a:lumOff val="35000"/>
                </a:prstClr>
              </a:solidFill>
              <a:latin typeface="Cambria Math" pitchFamily="18" charset="0"/>
              <a:ea typeface="Cambria Math" pitchFamily="18" charset="0"/>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37153168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eaLnBrk="0" fontAlgn="base" hangingPunct="0">
              <a:spcBef>
                <a:spcPct val="0"/>
              </a:spcBef>
              <a:spcAft>
                <a:spcPct val="0"/>
              </a:spcAft>
            </a:pPr>
            <a:endParaRPr lang="de-DE" sz="2400" b="1" i="1" spc="300" dirty="0">
              <a:solidFill>
                <a:prstClr val="black">
                  <a:lumMod val="65000"/>
                  <a:lumOff val="35000"/>
                </a:prstClr>
              </a:solidFill>
              <a:latin typeface="Cambria Math" pitchFamily="18" charset="0"/>
              <a:ea typeface="Cambria Math" pitchFamily="18" charset="0"/>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37153168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slideMaster" Target="../slideMasters/slideMaster1.xml"/><Relationship Id="rId5" Type="http://schemas.openxmlformats.org/officeDocument/2006/relationships/tags" Target="../tags/tag10.xml"/><Relationship Id="rId4" Type="http://schemas.openxmlformats.org/officeDocument/2006/relationships/tags" Target="../tags/tag9.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slideMaster" Target="../slideMasters/slideMaster1.xml"/><Relationship Id="rId5" Type="http://schemas.openxmlformats.org/officeDocument/2006/relationships/tags" Target="../tags/tag15.xml"/><Relationship Id="rId4" Type="http://schemas.openxmlformats.org/officeDocument/2006/relationships/tags" Target="../tags/tag1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custDataLst>
              <p:tags r:id="rId2"/>
            </p:custDataLst>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custDataLst>
              <p:tags r:id="rId3"/>
            </p:custDataLst>
          </p:nvPr>
        </p:nvSpPr>
        <p:spPr/>
        <p:txBody>
          <a:bodyPr/>
          <a:lstStyle>
            <a:lvl1pPr>
              <a:defRPr/>
            </a:lvl1pPr>
          </a:lstStyle>
          <a:p>
            <a:endParaRPr lang="es-ES" dirty="0">
              <a:solidFill>
                <a:prstClr val="black"/>
              </a:solidFill>
            </a:endParaRPr>
          </a:p>
        </p:txBody>
      </p:sp>
      <p:sp>
        <p:nvSpPr>
          <p:cNvPr id="5" name="Footer Placeholder 4"/>
          <p:cNvSpPr>
            <a:spLocks noGrp="1"/>
          </p:cNvSpPr>
          <p:nvPr>
            <p:ph type="ftr" sz="quarter" idx="11"/>
            <p:custDataLst>
              <p:tags r:id="rId4"/>
            </p:custDataLst>
          </p:nvPr>
        </p:nvSpPr>
        <p:spPr/>
        <p:txBody>
          <a:bodyPr/>
          <a:lstStyle>
            <a:lvl1pPr>
              <a:defRPr/>
            </a:lvl1pPr>
          </a:lstStyle>
          <a:p>
            <a:endParaRPr lang="es-ES" dirty="0">
              <a:solidFill>
                <a:prstClr val="black"/>
              </a:solidFill>
            </a:endParaRPr>
          </a:p>
        </p:txBody>
      </p:sp>
      <p:sp>
        <p:nvSpPr>
          <p:cNvPr id="7" name="Slide Number Placeholder 6"/>
          <p:cNvSpPr>
            <a:spLocks noGrp="1" noChangeArrowheads="1"/>
          </p:cNvSpPr>
          <p:nvPr>
            <p:ph type="sldNum" sz="quarter" idx="4"/>
            <p:custDataLst>
              <p:tags r:id="rId5"/>
            </p:custDataLst>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lang="es-ES" smtClean="0"/>
            </a:lvl1pPr>
          </a:lstStyle>
          <a:p>
            <a:pPr fontAlgn="base">
              <a:spcBef>
                <a:spcPct val="0"/>
              </a:spcBef>
              <a:spcAft>
                <a:spcPct val="0"/>
              </a:spcAft>
            </a:pPr>
            <a:fld id="{D1C7D3AF-160E-4D12-BF31-4D5E44749C5D}" type="slidenum">
              <a:rPr lang="en-US" smtClean="0"/>
              <a:pPr fontAlgn="base">
                <a:spcBef>
                  <a:spcPct val="0"/>
                </a:spcBef>
                <a:spcAft>
                  <a:spcPct val="0"/>
                </a:spcAft>
              </a:pPr>
              <a:t>‹#›</a:t>
            </a:fld>
            <a:endParaRPr lang="en-US" dirty="0"/>
          </a:p>
        </p:txBody>
      </p:sp>
    </p:spTree>
    <p:extLst>
      <p:ext uri="{BB962C8B-B14F-4D97-AF65-F5344CB8AC3E}">
        <p14:creationId xmlns:p14="http://schemas.microsoft.com/office/powerpoint/2010/main" val="405112126"/>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lvl1pPr algn="ctr" rtl="0" fontAlgn="base">
              <a:spcBef>
                <a:spcPct val="0"/>
              </a:spcBef>
              <a:spcAft>
                <a:spcPct val="0"/>
              </a:spcAft>
              <a:defRPr lang="en-US" sz="4400" dirty="0">
                <a:solidFill>
                  <a:schemeClr val="accent6">
                    <a:lumMod val="60000"/>
                    <a:lumOff val="40000"/>
                  </a:schemeClr>
                </a:solidFill>
                <a:latin typeface="Eras Demi ITC" pitchFamily="34" charset="0"/>
                <a:ea typeface="+mj-ea"/>
                <a:cs typeface="+mj-cs"/>
              </a:defRPr>
            </a:lvl1pPr>
          </a:lstStyle>
          <a:p>
            <a:r>
              <a:rPr lang="en-US" dirty="0"/>
              <a:t>Click to edit Master title style</a:t>
            </a:r>
          </a:p>
        </p:txBody>
      </p:sp>
      <p:sp>
        <p:nvSpPr>
          <p:cNvPr id="3" name="Content Placeholder 2"/>
          <p:cNvSpPr>
            <a:spLocks noGrp="1"/>
          </p:cNvSpPr>
          <p:nvPr>
            <p:ph idx="1"/>
            <p:custDataLst>
              <p:tags r:id="rId2"/>
            </p:custDataLst>
          </p:nvPr>
        </p:nvSpPr>
        <p:spPr/>
        <p:txBody>
          <a:bodyPr/>
          <a:lstStyle>
            <a:lvl1pPr>
              <a:defRPr lang="en-US" sz="2000" dirty="0" smtClean="0">
                <a:solidFill>
                  <a:schemeClr val="accent6">
                    <a:lumMod val="75000"/>
                  </a:schemeClr>
                </a:solidFill>
                <a:latin typeface="Eras Demi ITC" pitchFamily="34" charset="0"/>
                <a:ea typeface="+mn-ea"/>
                <a:cs typeface="+mn-cs"/>
              </a:defRPr>
            </a:lvl1pPr>
            <a:lvl2pPr>
              <a:defRPr lang="en-US" sz="2000" dirty="0" smtClean="0">
                <a:solidFill>
                  <a:schemeClr val="accent6">
                    <a:lumMod val="75000"/>
                  </a:schemeClr>
                </a:solidFill>
                <a:latin typeface="Eras Demi ITC" pitchFamily="34" charset="0"/>
                <a:ea typeface="+mn-ea"/>
                <a:cs typeface="+mn-cs"/>
              </a:defRPr>
            </a:lvl2pPr>
            <a:lvl3pPr>
              <a:defRPr lang="en-US" sz="2000" dirty="0" smtClean="0">
                <a:solidFill>
                  <a:schemeClr val="accent6">
                    <a:lumMod val="75000"/>
                  </a:schemeClr>
                </a:solidFill>
                <a:latin typeface="Eras Demi ITC" pitchFamily="34" charset="0"/>
                <a:ea typeface="+mn-ea"/>
                <a:cs typeface="+mn-cs"/>
              </a:defRPr>
            </a:lvl3pPr>
            <a:lvl4pPr>
              <a:defRPr lang="en-US" sz="2000" dirty="0" smtClean="0">
                <a:solidFill>
                  <a:schemeClr val="accent6">
                    <a:lumMod val="75000"/>
                  </a:schemeClr>
                </a:solidFill>
                <a:latin typeface="Eras Demi ITC" pitchFamily="34" charset="0"/>
                <a:ea typeface="+mn-ea"/>
                <a:cs typeface="+mn-cs"/>
              </a:defRPr>
            </a:lvl4pPr>
            <a:lvl5pPr>
              <a:defRPr lang="en-US" sz="2000" dirty="0">
                <a:solidFill>
                  <a:schemeClr val="accent6">
                    <a:lumMod val="75000"/>
                  </a:schemeClr>
                </a:solidFill>
                <a:latin typeface="Eras Demi ITC" pitchFamily="34" charset="0"/>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custDataLst>
              <p:tags r:id="rId3"/>
            </p:custDataLst>
          </p:nvPr>
        </p:nvSpPr>
        <p:spPr/>
        <p:txBody>
          <a:bodyPr/>
          <a:lstStyle>
            <a:lvl1pPr>
              <a:defRPr lang="es-ES" sz="1600" dirty="0">
                <a:solidFill>
                  <a:schemeClr val="accent6">
                    <a:lumMod val="75000"/>
                  </a:schemeClr>
                </a:solidFill>
                <a:latin typeface="Eras Demi ITC" pitchFamily="34" charset="0"/>
                <a:ea typeface="+mn-ea"/>
                <a:cs typeface="+mn-cs"/>
              </a:defRPr>
            </a:lvl1pPr>
          </a:lstStyle>
          <a:p>
            <a:endParaRPr lang="en-US" dirty="0">
              <a:solidFill>
                <a:srgbClr val="475A8D">
                  <a:lumMod val="75000"/>
                </a:srgbClr>
              </a:solidFill>
            </a:endParaRPr>
          </a:p>
        </p:txBody>
      </p:sp>
      <p:sp>
        <p:nvSpPr>
          <p:cNvPr id="5" name="Footer Placeholder 4"/>
          <p:cNvSpPr>
            <a:spLocks noGrp="1"/>
          </p:cNvSpPr>
          <p:nvPr>
            <p:ph type="ftr" sz="quarter" idx="11"/>
            <p:custDataLst>
              <p:tags r:id="rId4"/>
            </p:custDataLst>
          </p:nvPr>
        </p:nvSpPr>
        <p:spPr/>
        <p:txBody>
          <a:bodyPr/>
          <a:lstStyle>
            <a:lvl1pPr algn="ctr" rtl="0" fontAlgn="base">
              <a:spcBef>
                <a:spcPct val="0"/>
              </a:spcBef>
              <a:spcAft>
                <a:spcPct val="0"/>
              </a:spcAft>
              <a:defRPr lang="es-ES" sz="1600" kern="1200" dirty="0">
                <a:solidFill>
                  <a:schemeClr val="accent6">
                    <a:lumMod val="75000"/>
                  </a:schemeClr>
                </a:solidFill>
                <a:latin typeface="Eras Demi ITC" pitchFamily="34" charset="0"/>
                <a:ea typeface="+mn-ea"/>
                <a:cs typeface="+mn-cs"/>
              </a:defRPr>
            </a:lvl1pPr>
          </a:lstStyle>
          <a:p>
            <a:endParaRPr lang="en-US" dirty="0">
              <a:solidFill>
                <a:srgbClr val="475A8D">
                  <a:lumMod val="75000"/>
                </a:srgbClr>
              </a:solidFill>
            </a:endParaRPr>
          </a:p>
        </p:txBody>
      </p:sp>
      <p:sp>
        <p:nvSpPr>
          <p:cNvPr id="7" name="Slide Number Placeholder 6"/>
          <p:cNvSpPr>
            <a:spLocks noGrp="1" noChangeArrowheads="1"/>
          </p:cNvSpPr>
          <p:nvPr>
            <p:ph type="sldNum" sz="quarter" idx="4"/>
            <p:custDataLst>
              <p:tags r:id="rId5"/>
            </p:custDataLst>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lang="es-ES" smtClean="0"/>
            </a:lvl1pPr>
          </a:lstStyle>
          <a:p>
            <a:pPr fontAlgn="base">
              <a:spcBef>
                <a:spcPct val="0"/>
              </a:spcBef>
              <a:spcAft>
                <a:spcPct val="0"/>
              </a:spcAft>
            </a:pPr>
            <a:fld id="{D1C7D3AF-160E-4D12-BF31-4D5E44749C5D}" type="slidenum">
              <a:rPr lang="en-US" smtClean="0"/>
              <a:pPr fontAlgn="base">
                <a:spcBef>
                  <a:spcPct val="0"/>
                </a:spcBef>
                <a:spcAft>
                  <a:spcPct val="0"/>
                </a:spcAft>
              </a:pPr>
              <a:t>‹#›</a:t>
            </a:fld>
            <a:endParaRPr lang="en-US" dirty="0"/>
          </a:p>
        </p:txBody>
      </p:sp>
    </p:spTree>
    <p:extLst>
      <p:ext uri="{BB962C8B-B14F-4D97-AF65-F5344CB8AC3E}">
        <p14:creationId xmlns:p14="http://schemas.microsoft.com/office/powerpoint/2010/main" val="256077785"/>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s-ES" dirty="0">
              <a:solidFill>
                <a:prstClr val="black"/>
              </a:solidFill>
            </a:endParaRPr>
          </a:p>
        </p:txBody>
      </p:sp>
      <p:sp>
        <p:nvSpPr>
          <p:cNvPr id="5" name="Footer Placeholder 4"/>
          <p:cNvSpPr>
            <a:spLocks noGrp="1"/>
          </p:cNvSpPr>
          <p:nvPr>
            <p:ph type="ftr" sz="quarter" idx="11"/>
          </p:nvPr>
        </p:nvSpPr>
        <p:spPr/>
        <p:txBody>
          <a:bodyPr/>
          <a:lstStyle>
            <a:lvl1pPr>
              <a:defRPr/>
            </a:lvl1pPr>
          </a:lstStyle>
          <a:p>
            <a:endParaRPr lang="es-ES" dirty="0">
              <a:solidFill>
                <a:prstClr val="black"/>
              </a:solidFill>
            </a:endParaRPr>
          </a:p>
        </p:txBody>
      </p:sp>
      <p:sp>
        <p:nvSpPr>
          <p:cNvPr id="7" name="Slide Number Placeholder 6"/>
          <p:cNvSpPr>
            <a:spLocks noGrp="1" noChangeArrowheads="1"/>
          </p:cNvSpPr>
          <p:nvPr>
            <p:ph type="sldNum" sz="quarter" idx="4"/>
            <p:custDataLst>
              <p:tags r:id="rId1"/>
            </p:custDataLst>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lang="es-ES" smtClean="0"/>
            </a:lvl1pPr>
          </a:lstStyle>
          <a:p>
            <a:pPr fontAlgn="base">
              <a:spcBef>
                <a:spcPct val="0"/>
              </a:spcBef>
              <a:spcAft>
                <a:spcPct val="0"/>
              </a:spcAft>
            </a:pPr>
            <a:fld id="{D1C7D3AF-160E-4D12-BF31-4D5E44749C5D}" type="slidenum">
              <a:rPr lang="en-US" smtClean="0"/>
              <a:pPr fontAlgn="base">
                <a:spcBef>
                  <a:spcPct val="0"/>
                </a:spcBef>
                <a:spcAft>
                  <a:spcPct val="0"/>
                </a:spcAft>
              </a:pPr>
              <a:t>‹#›</a:t>
            </a:fld>
            <a:endParaRPr lang="en-US" dirty="0"/>
          </a:p>
        </p:txBody>
      </p:sp>
    </p:spTree>
    <p:extLst>
      <p:ext uri="{BB962C8B-B14F-4D97-AF65-F5344CB8AC3E}">
        <p14:creationId xmlns:p14="http://schemas.microsoft.com/office/powerpoint/2010/main" val="3782658736"/>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s-ES" dirty="0">
              <a:solidFill>
                <a:prstClr val="black"/>
              </a:solidFill>
            </a:endParaRPr>
          </a:p>
        </p:txBody>
      </p:sp>
      <p:sp>
        <p:nvSpPr>
          <p:cNvPr id="6" name="Footer Placeholder 5"/>
          <p:cNvSpPr>
            <a:spLocks noGrp="1"/>
          </p:cNvSpPr>
          <p:nvPr>
            <p:ph type="ftr" sz="quarter" idx="11"/>
          </p:nvPr>
        </p:nvSpPr>
        <p:spPr/>
        <p:txBody>
          <a:bodyPr/>
          <a:lstStyle>
            <a:lvl1pPr>
              <a:defRPr/>
            </a:lvl1pPr>
          </a:lstStyle>
          <a:p>
            <a:endParaRPr lang="es-ES" dirty="0">
              <a:solidFill>
                <a:prstClr val="black"/>
              </a:solidFill>
            </a:endParaRPr>
          </a:p>
        </p:txBody>
      </p:sp>
      <p:sp>
        <p:nvSpPr>
          <p:cNvPr id="8" name="Rectangle 6"/>
          <p:cNvSpPr>
            <a:spLocks noGrp="1" noChangeArrowheads="1"/>
          </p:cNvSpPr>
          <p:nvPr>
            <p:ph type="sldNum" sz="quarter" idx="4"/>
            <p:custDataLst>
              <p:tags r:id="rId1"/>
            </p:custDataLst>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lang="es-ES" smtClean="0"/>
            </a:lvl1pPr>
          </a:lstStyle>
          <a:p>
            <a:pPr fontAlgn="base">
              <a:spcBef>
                <a:spcPct val="0"/>
              </a:spcBef>
              <a:spcAft>
                <a:spcPct val="0"/>
              </a:spcAft>
            </a:pPr>
            <a:fld id="{D1C7D3AF-160E-4D12-BF31-4D5E44749C5D}" type="slidenum">
              <a:rPr lang="en-US" smtClean="0"/>
              <a:pPr fontAlgn="base">
                <a:spcBef>
                  <a:spcPct val="0"/>
                </a:spcBef>
                <a:spcAft>
                  <a:spcPct val="0"/>
                </a:spcAft>
              </a:pPr>
              <a:t>‹#›</a:t>
            </a:fld>
            <a:endParaRPr lang="en-US" dirty="0"/>
          </a:p>
        </p:txBody>
      </p:sp>
    </p:spTree>
    <p:extLst>
      <p:ext uri="{BB962C8B-B14F-4D97-AF65-F5344CB8AC3E}">
        <p14:creationId xmlns:p14="http://schemas.microsoft.com/office/powerpoint/2010/main" val="3627642504"/>
      </p:ext>
    </p:extLst>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s-ES" dirty="0">
              <a:solidFill>
                <a:prstClr val="black"/>
              </a:solidFill>
            </a:endParaRPr>
          </a:p>
        </p:txBody>
      </p:sp>
      <p:sp>
        <p:nvSpPr>
          <p:cNvPr id="8" name="Footer Placeholder 7"/>
          <p:cNvSpPr>
            <a:spLocks noGrp="1"/>
          </p:cNvSpPr>
          <p:nvPr>
            <p:ph type="ftr" sz="quarter" idx="11"/>
          </p:nvPr>
        </p:nvSpPr>
        <p:spPr/>
        <p:txBody>
          <a:bodyPr/>
          <a:lstStyle>
            <a:lvl1pPr>
              <a:defRPr/>
            </a:lvl1pPr>
          </a:lstStyle>
          <a:p>
            <a:endParaRPr lang="es-ES" dirty="0">
              <a:solidFill>
                <a:prstClr val="black"/>
              </a:solidFill>
            </a:endParaRPr>
          </a:p>
        </p:txBody>
      </p:sp>
      <p:sp>
        <p:nvSpPr>
          <p:cNvPr id="10" name="Rectangle 6"/>
          <p:cNvSpPr>
            <a:spLocks noGrp="1" noChangeArrowheads="1"/>
          </p:cNvSpPr>
          <p:nvPr>
            <p:ph type="sldNum" sz="quarter" idx="12"/>
            <p:custDataLst>
              <p:tags r:id="rId1"/>
            </p:custDataLst>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lang="es-ES" smtClean="0"/>
            </a:lvl1pPr>
          </a:lstStyle>
          <a:p>
            <a:pPr fontAlgn="base">
              <a:spcBef>
                <a:spcPct val="0"/>
              </a:spcBef>
              <a:spcAft>
                <a:spcPct val="0"/>
              </a:spcAft>
            </a:pPr>
            <a:fld id="{D1C7D3AF-160E-4D12-BF31-4D5E44749C5D}" type="slidenum">
              <a:rPr lang="en-US" smtClean="0"/>
              <a:pPr fontAlgn="base">
                <a:spcBef>
                  <a:spcPct val="0"/>
                </a:spcBef>
                <a:spcAft>
                  <a:spcPct val="0"/>
                </a:spcAft>
              </a:pPr>
              <a:t>‹#›</a:t>
            </a:fld>
            <a:endParaRPr lang="en-US" dirty="0"/>
          </a:p>
        </p:txBody>
      </p:sp>
    </p:spTree>
    <p:extLst>
      <p:ext uri="{BB962C8B-B14F-4D97-AF65-F5344CB8AC3E}">
        <p14:creationId xmlns:p14="http://schemas.microsoft.com/office/powerpoint/2010/main" val="354675383"/>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s-ES"/>
          </a:p>
        </p:txBody>
      </p:sp>
      <p:sp>
        <p:nvSpPr>
          <p:cNvPr id="3" name="Footer Placeholder 2"/>
          <p:cNvSpPr>
            <a:spLocks noGrp="1"/>
          </p:cNvSpPr>
          <p:nvPr>
            <p:ph type="ftr" sz="quarter" idx="11"/>
          </p:nvPr>
        </p:nvSpPr>
        <p:spPr/>
        <p:txBody>
          <a:bodyPr/>
          <a:lstStyle>
            <a:lvl1pPr>
              <a:defRPr/>
            </a:lvl1pPr>
          </a:lstStyle>
          <a:p>
            <a:endParaRPr lang="es-ES"/>
          </a:p>
        </p:txBody>
      </p:sp>
      <p:sp>
        <p:nvSpPr>
          <p:cNvPr id="4" name="Slide Number Placeholder 3"/>
          <p:cNvSpPr>
            <a:spLocks noGrp="1"/>
          </p:cNvSpPr>
          <p:nvPr>
            <p:ph type="sldNum" sz="quarter" idx="12"/>
          </p:nvPr>
        </p:nvSpPr>
        <p:spPr/>
        <p:txBody>
          <a:bodyPr/>
          <a:lstStyle>
            <a:lvl1pPr>
              <a:defRPr/>
            </a:lvl1pPr>
          </a:lstStyle>
          <a:p>
            <a:fld id="{2A600F5C-2392-4D29-AC93-3974B7E074F3}" type="slidenum">
              <a:rPr lang="es-ES"/>
              <a:pPr/>
              <a:t>‹#›</a:t>
            </a:fld>
            <a:endParaRPr lang="es-ES"/>
          </a:p>
        </p:txBody>
      </p:sp>
    </p:spTree>
    <p:extLst>
      <p:ext uri="{BB962C8B-B14F-4D97-AF65-F5344CB8AC3E}">
        <p14:creationId xmlns:p14="http://schemas.microsoft.com/office/powerpoint/2010/main" val="336179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theme" Target="../theme/theme1.xml"/><Relationship Id="rId12" Type="http://schemas.openxmlformats.org/officeDocument/2006/relationships/tags" Target="../tags/tag5.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4.xml"/><Relationship Id="rId5" Type="http://schemas.openxmlformats.org/officeDocument/2006/relationships/slideLayout" Target="../slideLayouts/slideLayout5.xml"/><Relationship Id="rId10"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custDataLst>
              <p:tags r:id="rId8"/>
            </p:custDataLst>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dirty="0"/>
              <a:t>Haga clic para cambiar el estilo de título	</a:t>
            </a:r>
          </a:p>
        </p:txBody>
      </p:sp>
      <p:sp>
        <p:nvSpPr>
          <p:cNvPr id="1027" name="Rectangle 3"/>
          <p:cNvSpPr>
            <a:spLocks noGrp="1" noChangeArrowheads="1"/>
          </p:cNvSpPr>
          <p:nvPr>
            <p:ph type="body" idx="1"/>
            <p:custDataLst>
              <p:tags r:id="rId9"/>
            </p:custDataLst>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1028" name="Rectangle 4"/>
          <p:cNvSpPr>
            <a:spLocks noGrp="1" noChangeArrowheads="1"/>
          </p:cNvSpPr>
          <p:nvPr>
            <p:ph type="dt" sz="half" idx="2"/>
            <p:custDataLst>
              <p:tags r:id="rId10"/>
            </p:custDataLst>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mj-lt"/>
              </a:defRPr>
            </a:lvl1pPr>
          </a:lstStyle>
          <a:p>
            <a:pPr fontAlgn="base">
              <a:spcBef>
                <a:spcPct val="0"/>
              </a:spcBef>
              <a:spcAft>
                <a:spcPct val="0"/>
              </a:spcAft>
            </a:pPr>
            <a:endParaRPr lang="es-ES" dirty="0">
              <a:solidFill>
                <a:prstClr val="black"/>
              </a:solidFill>
            </a:endParaRPr>
          </a:p>
        </p:txBody>
      </p:sp>
      <p:sp>
        <p:nvSpPr>
          <p:cNvPr id="1029" name="Rectangle 5"/>
          <p:cNvSpPr>
            <a:spLocks noGrp="1" noChangeArrowheads="1"/>
          </p:cNvSpPr>
          <p:nvPr>
            <p:ph type="ftr" sz="quarter" idx="3"/>
            <p:custDataLst>
              <p:tags r:id="rId11"/>
            </p:custDataLst>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mj-lt"/>
              </a:defRPr>
            </a:lvl1pPr>
          </a:lstStyle>
          <a:p>
            <a:pPr fontAlgn="base">
              <a:spcBef>
                <a:spcPct val="0"/>
              </a:spcBef>
              <a:spcAft>
                <a:spcPct val="0"/>
              </a:spcAft>
            </a:pPr>
            <a:endParaRPr lang="es-ES" dirty="0">
              <a:solidFill>
                <a:prstClr val="black"/>
              </a:solidFill>
            </a:endParaRPr>
          </a:p>
        </p:txBody>
      </p:sp>
      <p:sp>
        <p:nvSpPr>
          <p:cNvPr id="7" name="Slide Number Placeholder 6"/>
          <p:cNvSpPr>
            <a:spLocks noGrp="1" noChangeArrowheads="1"/>
          </p:cNvSpPr>
          <p:nvPr>
            <p:ph type="sldNum" sz="quarter" idx="4"/>
            <p:custDataLst>
              <p:tags r:id="rId12"/>
            </p:custDataLst>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a:defRPr sz="1000">
                <a:solidFill>
                  <a:schemeClr val="tx1">
                    <a:lumMod val="50000"/>
                    <a:lumOff val="50000"/>
                  </a:schemeClr>
                </a:solidFill>
                <a:latin typeface="+mj-lt"/>
              </a:defRPr>
            </a:lvl1pPr>
          </a:lstStyle>
          <a:p>
            <a:pPr fontAlgn="base">
              <a:spcBef>
                <a:spcPct val="0"/>
              </a:spcBef>
              <a:spcAft>
                <a:spcPct val="0"/>
              </a:spcAft>
            </a:pPr>
            <a:fld id="{D1C7D3AF-160E-4D12-BF31-4D5E44749C5D}" type="slidenum">
              <a:rPr lang="es-ES" smtClean="0"/>
              <a:pPr fontAlgn="base">
                <a:spcBef>
                  <a:spcPct val="0"/>
                </a:spcBef>
                <a:spcAft>
                  <a:spcPct val="0"/>
                </a:spcAft>
              </a:pPr>
              <a:t>‹#›</a:t>
            </a:fld>
            <a:endParaRPr lang="es-ES" dirty="0"/>
          </a:p>
        </p:txBody>
      </p:sp>
    </p:spTree>
    <p:extLst>
      <p:ext uri="{BB962C8B-B14F-4D97-AF65-F5344CB8AC3E}">
        <p14:creationId xmlns:p14="http://schemas.microsoft.com/office/powerpoint/2010/main" val="24357251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Lst>
  <p:transition spd="slow">
    <p:push/>
  </p:transition>
  <p:hf sldNum="0" hdr="0" ftr="0" dt="0"/>
  <p:txStyles>
    <p:titleStyle>
      <a:lvl1pPr algn="ctr" rtl="0" fontAlgn="base">
        <a:spcBef>
          <a:spcPct val="0"/>
        </a:spcBef>
        <a:spcAft>
          <a:spcPct val="0"/>
        </a:spcAft>
        <a:defRPr lang="es-ES" sz="4400" dirty="0" smtClean="0">
          <a:solidFill>
            <a:schemeClr val="accent6">
              <a:lumMod val="60000"/>
              <a:lumOff val="40000"/>
            </a:schemeClr>
          </a:solidFill>
          <a:latin typeface="+mj-lt"/>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fontAlgn="base">
        <a:spcBef>
          <a:spcPct val="20000"/>
        </a:spcBef>
        <a:spcAft>
          <a:spcPct val="0"/>
        </a:spcAft>
        <a:buChar char="•"/>
        <a:defRPr lang="es-ES" sz="2000" dirty="0" smtClean="0">
          <a:solidFill>
            <a:schemeClr val="accent6">
              <a:lumMod val="75000"/>
            </a:schemeClr>
          </a:solidFill>
          <a:latin typeface="+mj-lt"/>
          <a:ea typeface="+mn-ea"/>
          <a:cs typeface="+mn-cs"/>
        </a:defRPr>
      </a:lvl1pPr>
      <a:lvl2pPr marL="742950" indent="-285750" algn="l" rtl="0" fontAlgn="base">
        <a:spcBef>
          <a:spcPct val="20000"/>
        </a:spcBef>
        <a:spcAft>
          <a:spcPct val="0"/>
        </a:spcAft>
        <a:buChar char="–"/>
        <a:defRPr lang="es-ES" sz="2000" dirty="0" smtClean="0">
          <a:solidFill>
            <a:schemeClr val="accent6">
              <a:lumMod val="75000"/>
            </a:schemeClr>
          </a:solidFill>
          <a:latin typeface="+mj-lt"/>
          <a:ea typeface="+mn-ea"/>
          <a:cs typeface="+mn-cs"/>
        </a:defRPr>
      </a:lvl2pPr>
      <a:lvl3pPr marL="1143000" indent="-228600" algn="l" rtl="0" fontAlgn="base">
        <a:spcBef>
          <a:spcPct val="20000"/>
        </a:spcBef>
        <a:spcAft>
          <a:spcPct val="0"/>
        </a:spcAft>
        <a:buChar char="•"/>
        <a:defRPr lang="es-ES" sz="2000" dirty="0" smtClean="0">
          <a:solidFill>
            <a:schemeClr val="accent6">
              <a:lumMod val="75000"/>
            </a:schemeClr>
          </a:solidFill>
          <a:latin typeface="+mj-lt"/>
          <a:ea typeface="+mn-ea"/>
          <a:cs typeface="+mn-cs"/>
        </a:defRPr>
      </a:lvl3pPr>
      <a:lvl4pPr marL="1600200" indent="-228600" algn="l" rtl="0" fontAlgn="base">
        <a:spcBef>
          <a:spcPct val="20000"/>
        </a:spcBef>
        <a:spcAft>
          <a:spcPct val="0"/>
        </a:spcAft>
        <a:buChar char="–"/>
        <a:defRPr lang="es-ES" sz="2000" dirty="0" smtClean="0">
          <a:solidFill>
            <a:schemeClr val="accent6">
              <a:lumMod val="75000"/>
            </a:schemeClr>
          </a:solidFill>
          <a:latin typeface="+mj-lt"/>
          <a:ea typeface="+mn-ea"/>
          <a:cs typeface="+mn-cs"/>
        </a:defRPr>
      </a:lvl4pPr>
      <a:lvl5pPr marL="2057400" indent="-228600" algn="l" rtl="0" fontAlgn="base">
        <a:spcBef>
          <a:spcPct val="20000"/>
        </a:spcBef>
        <a:spcAft>
          <a:spcPct val="0"/>
        </a:spcAft>
        <a:buChar char="»"/>
        <a:defRPr lang="es-ES" sz="2000" dirty="0" smtClean="0">
          <a:solidFill>
            <a:schemeClr val="accent6">
              <a:lumMod val="75000"/>
            </a:schemeClr>
          </a:solidFill>
          <a:latin typeface="+mj-lt"/>
          <a:ea typeface="+mn-ea"/>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3.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3" Type="http://schemas.openxmlformats.org/officeDocument/2006/relationships/tags" Target="../tags/tag24.xml"/><Relationship Id="rId7" Type="http://schemas.openxmlformats.org/officeDocument/2006/relationships/image" Target="../media/image1.png"/><Relationship Id="rId12" Type="http://schemas.openxmlformats.org/officeDocument/2006/relationships/image" Target="../media/image6.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notesSlide" Target="../notesSlides/notesSlide2.xml"/><Relationship Id="rId11" Type="http://schemas.openxmlformats.org/officeDocument/2006/relationships/image" Target="../media/image5.png"/><Relationship Id="rId5" Type="http://schemas.openxmlformats.org/officeDocument/2006/relationships/slideLayout" Target="../slideLayouts/slideLayout2.xml"/><Relationship Id="rId15" Type="http://schemas.openxmlformats.org/officeDocument/2006/relationships/image" Target="../media/image9.png"/><Relationship Id="rId10" Type="http://schemas.openxmlformats.org/officeDocument/2006/relationships/image" Target="../media/image4.png"/><Relationship Id="rId4" Type="http://schemas.openxmlformats.org/officeDocument/2006/relationships/tags" Target="../tags/tag25.xml"/><Relationship Id="rId9" Type="http://schemas.openxmlformats.org/officeDocument/2006/relationships/image" Target="../media/image3.png"/><Relationship Id="rId14" Type="http://schemas.openxmlformats.org/officeDocument/2006/relationships/image" Target="../media/image8.png"/></Relationships>
</file>

<file path=ppt/slides/_rels/slide14.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3" Type="http://schemas.openxmlformats.org/officeDocument/2006/relationships/tags" Target="../tags/tag28.xml"/><Relationship Id="rId7" Type="http://schemas.openxmlformats.org/officeDocument/2006/relationships/image" Target="../media/image1.png"/><Relationship Id="rId12" Type="http://schemas.openxmlformats.org/officeDocument/2006/relationships/image" Target="../media/image6.pn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notesSlide" Target="../notesSlides/notesSlide3.xml"/><Relationship Id="rId11" Type="http://schemas.openxmlformats.org/officeDocument/2006/relationships/image" Target="../media/image5.png"/><Relationship Id="rId5" Type="http://schemas.openxmlformats.org/officeDocument/2006/relationships/slideLayout" Target="../slideLayouts/slideLayout2.xml"/><Relationship Id="rId15" Type="http://schemas.openxmlformats.org/officeDocument/2006/relationships/image" Target="../media/image9.png"/><Relationship Id="rId10" Type="http://schemas.openxmlformats.org/officeDocument/2006/relationships/image" Target="../media/image4.png"/><Relationship Id="rId4" Type="http://schemas.openxmlformats.org/officeDocument/2006/relationships/tags" Target="../tags/tag29.xml"/><Relationship Id="rId9" Type="http://schemas.openxmlformats.org/officeDocument/2006/relationships/image" Target="../media/image3.png"/><Relationship Id="rId14" Type="http://schemas.openxmlformats.org/officeDocument/2006/relationships/image" Target="../media/image8.png"/></Relationships>
</file>

<file path=ppt/slides/_rels/slide15.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3" Type="http://schemas.openxmlformats.org/officeDocument/2006/relationships/tags" Target="../tags/tag32.xml"/><Relationship Id="rId7" Type="http://schemas.openxmlformats.org/officeDocument/2006/relationships/image" Target="../media/image1.png"/><Relationship Id="rId12" Type="http://schemas.openxmlformats.org/officeDocument/2006/relationships/image" Target="../media/image6.png"/><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notesSlide" Target="../notesSlides/notesSlide4.xml"/><Relationship Id="rId11" Type="http://schemas.openxmlformats.org/officeDocument/2006/relationships/image" Target="../media/image5.png"/><Relationship Id="rId5" Type="http://schemas.openxmlformats.org/officeDocument/2006/relationships/slideLayout" Target="../slideLayouts/slideLayout2.xml"/><Relationship Id="rId15" Type="http://schemas.openxmlformats.org/officeDocument/2006/relationships/image" Target="../media/image9.png"/><Relationship Id="rId10" Type="http://schemas.openxmlformats.org/officeDocument/2006/relationships/image" Target="../media/image4.png"/><Relationship Id="rId4" Type="http://schemas.openxmlformats.org/officeDocument/2006/relationships/tags" Target="../tags/tag33.xml"/><Relationship Id="rId9" Type="http://schemas.openxmlformats.org/officeDocument/2006/relationships/image" Target="../media/image3.png"/><Relationship Id="rId14" Type="http://schemas.openxmlformats.org/officeDocument/2006/relationships/image" Target="../media/image8.png"/></Relationships>
</file>

<file path=ppt/slides/_rels/slide16.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3" Type="http://schemas.openxmlformats.org/officeDocument/2006/relationships/tags" Target="../tags/tag36.xml"/><Relationship Id="rId7" Type="http://schemas.openxmlformats.org/officeDocument/2006/relationships/image" Target="../media/image1.png"/><Relationship Id="rId12" Type="http://schemas.openxmlformats.org/officeDocument/2006/relationships/image" Target="../media/image6.png"/><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notesSlide" Target="../notesSlides/notesSlide5.xml"/><Relationship Id="rId11" Type="http://schemas.openxmlformats.org/officeDocument/2006/relationships/image" Target="../media/image5.png"/><Relationship Id="rId5" Type="http://schemas.openxmlformats.org/officeDocument/2006/relationships/slideLayout" Target="../slideLayouts/slideLayout2.xml"/><Relationship Id="rId15" Type="http://schemas.openxmlformats.org/officeDocument/2006/relationships/image" Target="../media/image9.png"/><Relationship Id="rId10" Type="http://schemas.openxmlformats.org/officeDocument/2006/relationships/image" Target="../media/image4.png"/><Relationship Id="rId4" Type="http://schemas.openxmlformats.org/officeDocument/2006/relationships/tags" Target="../tags/tag37.xml"/><Relationship Id="rId9" Type="http://schemas.openxmlformats.org/officeDocument/2006/relationships/image" Target="../media/image3.png"/><Relationship Id="rId14" Type="http://schemas.openxmlformats.org/officeDocument/2006/relationships/image" Target="../media/image8.png"/></Relationships>
</file>

<file path=ppt/slides/_rels/slide17.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3" Type="http://schemas.openxmlformats.org/officeDocument/2006/relationships/tags" Target="../tags/tag40.xml"/><Relationship Id="rId7" Type="http://schemas.openxmlformats.org/officeDocument/2006/relationships/image" Target="../media/image1.png"/><Relationship Id="rId12" Type="http://schemas.openxmlformats.org/officeDocument/2006/relationships/image" Target="../media/image6.png"/><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notesSlide" Target="../notesSlides/notesSlide6.xml"/><Relationship Id="rId11" Type="http://schemas.openxmlformats.org/officeDocument/2006/relationships/image" Target="../media/image5.png"/><Relationship Id="rId5" Type="http://schemas.openxmlformats.org/officeDocument/2006/relationships/slideLayout" Target="../slideLayouts/slideLayout2.xml"/><Relationship Id="rId15" Type="http://schemas.openxmlformats.org/officeDocument/2006/relationships/image" Target="../media/image9.png"/><Relationship Id="rId10" Type="http://schemas.openxmlformats.org/officeDocument/2006/relationships/image" Target="../media/image4.png"/><Relationship Id="rId4" Type="http://schemas.openxmlformats.org/officeDocument/2006/relationships/tags" Target="../tags/tag41.xml"/><Relationship Id="rId9" Type="http://schemas.openxmlformats.org/officeDocument/2006/relationships/image" Target="../media/image3.png"/><Relationship Id="rId14" Type="http://schemas.openxmlformats.org/officeDocument/2006/relationships/image" Target="../media/image8.png"/></Relationships>
</file>

<file path=ppt/slides/_rels/slide18.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6.png"/><Relationship Id="rId3" Type="http://schemas.openxmlformats.org/officeDocument/2006/relationships/tags" Target="../tags/tag44.xml"/><Relationship Id="rId7" Type="http://schemas.openxmlformats.org/officeDocument/2006/relationships/image" Target="../media/image14.png"/><Relationship Id="rId12" Type="http://schemas.openxmlformats.org/officeDocument/2006/relationships/image" Target="../media/image5.png"/><Relationship Id="rId2" Type="http://schemas.openxmlformats.org/officeDocument/2006/relationships/tags" Target="../tags/tag43.xml"/><Relationship Id="rId16" Type="http://schemas.openxmlformats.org/officeDocument/2006/relationships/image" Target="../media/image9.png"/><Relationship Id="rId1" Type="http://schemas.openxmlformats.org/officeDocument/2006/relationships/tags" Target="../tags/tag42.xml"/><Relationship Id="rId6" Type="http://schemas.openxmlformats.org/officeDocument/2006/relationships/notesSlide" Target="../notesSlides/notesSlide7.xml"/><Relationship Id="rId11" Type="http://schemas.openxmlformats.org/officeDocument/2006/relationships/image" Target="../media/image4.png"/><Relationship Id="rId5" Type="http://schemas.openxmlformats.org/officeDocument/2006/relationships/slideLayout" Target="../slideLayouts/slideLayout2.xml"/><Relationship Id="rId15" Type="http://schemas.openxmlformats.org/officeDocument/2006/relationships/image" Target="../media/image8.png"/><Relationship Id="rId10" Type="http://schemas.openxmlformats.org/officeDocument/2006/relationships/image" Target="../media/image3.png"/><Relationship Id="rId4" Type="http://schemas.openxmlformats.org/officeDocument/2006/relationships/tags" Target="../tags/tag45.xml"/><Relationship Id="rId9" Type="http://schemas.openxmlformats.org/officeDocument/2006/relationships/image" Target="../media/image2.png"/><Relationship Id="rId14" Type="http://schemas.openxmlformats.org/officeDocument/2006/relationships/image" Target="../media/image7.png"/></Relationships>
</file>

<file path=ppt/slides/_rels/slide19.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5.png"/><Relationship Id="rId3" Type="http://schemas.openxmlformats.org/officeDocument/2006/relationships/tags" Target="../tags/tag48.xml"/><Relationship Id="rId7" Type="http://schemas.openxmlformats.org/officeDocument/2006/relationships/image" Target="../media/image15.png"/><Relationship Id="rId12" Type="http://schemas.openxmlformats.org/officeDocument/2006/relationships/image" Target="../media/image4.png"/><Relationship Id="rId17" Type="http://schemas.openxmlformats.org/officeDocument/2006/relationships/image" Target="../media/image9.png"/><Relationship Id="rId2" Type="http://schemas.openxmlformats.org/officeDocument/2006/relationships/tags" Target="../tags/tag47.xml"/><Relationship Id="rId16" Type="http://schemas.openxmlformats.org/officeDocument/2006/relationships/image" Target="../media/image8.png"/><Relationship Id="rId1" Type="http://schemas.openxmlformats.org/officeDocument/2006/relationships/tags" Target="../tags/tag46.xml"/><Relationship Id="rId6" Type="http://schemas.openxmlformats.org/officeDocument/2006/relationships/notesSlide" Target="../notesSlides/notesSlide8.xml"/><Relationship Id="rId11" Type="http://schemas.openxmlformats.org/officeDocument/2006/relationships/image" Target="../media/image3.png"/><Relationship Id="rId5" Type="http://schemas.openxmlformats.org/officeDocument/2006/relationships/slideLayout" Target="../slideLayouts/slideLayout2.xml"/><Relationship Id="rId15" Type="http://schemas.openxmlformats.org/officeDocument/2006/relationships/image" Target="../media/image7.png"/><Relationship Id="rId10" Type="http://schemas.openxmlformats.org/officeDocument/2006/relationships/image" Target="../media/image2.png"/><Relationship Id="rId4" Type="http://schemas.openxmlformats.org/officeDocument/2006/relationships/tags" Target="../tags/tag49.xml"/><Relationship Id="rId9" Type="http://schemas.openxmlformats.org/officeDocument/2006/relationships/image" Target="../media/image1.png"/><Relationship Id="rId14" Type="http://schemas.openxmlformats.org/officeDocument/2006/relationships/image" Target="../media/image6.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image" Target="../media/image10.jpeg"/><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0.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5.png"/><Relationship Id="rId3" Type="http://schemas.openxmlformats.org/officeDocument/2006/relationships/tags" Target="../tags/tag52.xml"/><Relationship Id="rId7" Type="http://schemas.openxmlformats.org/officeDocument/2006/relationships/image" Target="../media/image17.png"/><Relationship Id="rId12" Type="http://schemas.openxmlformats.org/officeDocument/2006/relationships/image" Target="../media/image4.png"/><Relationship Id="rId17" Type="http://schemas.openxmlformats.org/officeDocument/2006/relationships/image" Target="../media/image9.png"/><Relationship Id="rId2" Type="http://schemas.openxmlformats.org/officeDocument/2006/relationships/tags" Target="../tags/tag51.xml"/><Relationship Id="rId16" Type="http://schemas.openxmlformats.org/officeDocument/2006/relationships/image" Target="../media/image8.png"/><Relationship Id="rId1" Type="http://schemas.openxmlformats.org/officeDocument/2006/relationships/tags" Target="../tags/tag50.xml"/><Relationship Id="rId6" Type="http://schemas.openxmlformats.org/officeDocument/2006/relationships/notesSlide" Target="../notesSlides/notesSlide9.xml"/><Relationship Id="rId11" Type="http://schemas.openxmlformats.org/officeDocument/2006/relationships/image" Target="../media/image3.png"/><Relationship Id="rId5" Type="http://schemas.openxmlformats.org/officeDocument/2006/relationships/slideLayout" Target="../slideLayouts/slideLayout2.xml"/><Relationship Id="rId15" Type="http://schemas.openxmlformats.org/officeDocument/2006/relationships/image" Target="../media/image7.png"/><Relationship Id="rId10" Type="http://schemas.openxmlformats.org/officeDocument/2006/relationships/image" Target="../media/image2.png"/><Relationship Id="rId4" Type="http://schemas.openxmlformats.org/officeDocument/2006/relationships/tags" Target="../tags/tag53.xml"/><Relationship Id="rId9" Type="http://schemas.openxmlformats.org/officeDocument/2006/relationships/image" Target="../media/image1.png"/><Relationship Id="rId14" Type="http://schemas.openxmlformats.org/officeDocument/2006/relationships/image" Target="../media/image6.png"/></Relationships>
</file>

<file path=ppt/slides/_rels/slide21.xml.rels><?xml version="1.0" encoding="UTF-8" standalone="yes"?>
<Relationships xmlns="http://schemas.openxmlformats.org/package/2006/relationships"><Relationship Id="rId8" Type="http://schemas.openxmlformats.org/officeDocument/2006/relationships/diagramLayout" Target="../diagrams/layout1.xml"/><Relationship Id="rId13" Type="http://schemas.openxmlformats.org/officeDocument/2006/relationships/image" Target="../media/image2.png"/><Relationship Id="rId18" Type="http://schemas.openxmlformats.org/officeDocument/2006/relationships/image" Target="../media/image7.png"/><Relationship Id="rId3" Type="http://schemas.openxmlformats.org/officeDocument/2006/relationships/tags" Target="../tags/tag56.xml"/><Relationship Id="rId7" Type="http://schemas.openxmlformats.org/officeDocument/2006/relationships/diagramData" Target="../diagrams/data1.xml"/><Relationship Id="rId12" Type="http://schemas.openxmlformats.org/officeDocument/2006/relationships/image" Target="../media/image1.png"/><Relationship Id="rId17" Type="http://schemas.openxmlformats.org/officeDocument/2006/relationships/image" Target="../media/image6.png"/><Relationship Id="rId2" Type="http://schemas.openxmlformats.org/officeDocument/2006/relationships/tags" Target="../tags/tag55.xml"/><Relationship Id="rId16" Type="http://schemas.openxmlformats.org/officeDocument/2006/relationships/image" Target="../media/image5.png"/><Relationship Id="rId20" Type="http://schemas.openxmlformats.org/officeDocument/2006/relationships/image" Target="../media/image9.png"/><Relationship Id="rId1" Type="http://schemas.openxmlformats.org/officeDocument/2006/relationships/tags" Target="../tags/tag54.xml"/><Relationship Id="rId6" Type="http://schemas.openxmlformats.org/officeDocument/2006/relationships/notesSlide" Target="../notesSlides/notesSlide10.xml"/><Relationship Id="rId11" Type="http://schemas.microsoft.com/office/2007/relationships/diagramDrawing" Target="../diagrams/drawing1.xml"/><Relationship Id="rId5" Type="http://schemas.openxmlformats.org/officeDocument/2006/relationships/slideLayout" Target="../slideLayouts/slideLayout2.xml"/><Relationship Id="rId15" Type="http://schemas.openxmlformats.org/officeDocument/2006/relationships/image" Target="../media/image4.png"/><Relationship Id="rId10" Type="http://schemas.openxmlformats.org/officeDocument/2006/relationships/diagramColors" Target="../diagrams/colors1.xml"/><Relationship Id="rId19" Type="http://schemas.openxmlformats.org/officeDocument/2006/relationships/image" Target="../media/image8.png"/><Relationship Id="rId4" Type="http://schemas.openxmlformats.org/officeDocument/2006/relationships/tags" Target="../tags/tag57.xml"/><Relationship Id="rId9" Type="http://schemas.openxmlformats.org/officeDocument/2006/relationships/diagramQuickStyle" Target="../diagrams/quickStyle1.xml"/><Relationship Id="rId14" Type="http://schemas.openxmlformats.org/officeDocument/2006/relationships/image" Target="../media/image3.png"/></Relationships>
</file>

<file path=ppt/slides/_rels/slide22.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6.png"/><Relationship Id="rId3" Type="http://schemas.openxmlformats.org/officeDocument/2006/relationships/tags" Target="../tags/tag60.xml"/><Relationship Id="rId7" Type="http://schemas.openxmlformats.org/officeDocument/2006/relationships/image" Target="../media/image19.png"/><Relationship Id="rId12" Type="http://schemas.openxmlformats.org/officeDocument/2006/relationships/image" Target="../media/image5.png"/><Relationship Id="rId2" Type="http://schemas.openxmlformats.org/officeDocument/2006/relationships/tags" Target="../tags/tag59.xml"/><Relationship Id="rId16" Type="http://schemas.openxmlformats.org/officeDocument/2006/relationships/image" Target="../media/image9.png"/><Relationship Id="rId1" Type="http://schemas.openxmlformats.org/officeDocument/2006/relationships/tags" Target="../tags/tag58.xml"/><Relationship Id="rId6" Type="http://schemas.openxmlformats.org/officeDocument/2006/relationships/notesSlide" Target="../notesSlides/notesSlide11.xml"/><Relationship Id="rId11" Type="http://schemas.openxmlformats.org/officeDocument/2006/relationships/image" Target="../media/image4.png"/><Relationship Id="rId5" Type="http://schemas.openxmlformats.org/officeDocument/2006/relationships/slideLayout" Target="../slideLayouts/slideLayout2.xml"/><Relationship Id="rId15" Type="http://schemas.openxmlformats.org/officeDocument/2006/relationships/image" Target="../media/image8.png"/><Relationship Id="rId10" Type="http://schemas.openxmlformats.org/officeDocument/2006/relationships/image" Target="../media/image3.png"/><Relationship Id="rId4" Type="http://schemas.openxmlformats.org/officeDocument/2006/relationships/tags" Target="../tags/tag61.xml"/><Relationship Id="rId9" Type="http://schemas.openxmlformats.org/officeDocument/2006/relationships/image" Target="../media/image2.png"/><Relationship Id="rId14" Type="http://schemas.openxmlformats.org/officeDocument/2006/relationships/image" Target="../media/image7.png"/></Relationships>
</file>

<file path=ppt/slides/_rels/slide23.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3" Type="http://schemas.openxmlformats.org/officeDocument/2006/relationships/tags" Target="../tags/tag64.xml"/><Relationship Id="rId7" Type="http://schemas.openxmlformats.org/officeDocument/2006/relationships/image" Target="../media/image1.png"/><Relationship Id="rId12" Type="http://schemas.openxmlformats.org/officeDocument/2006/relationships/image" Target="../media/image6.png"/><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notesSlide" Target="../notesSlides/notesSlide12.xml"/><Relationship Id="rId11" Type="http://schemas.openxmlformats.org/officeDocument/2006/relationships/image" Target="../media/image5.png"/><Relationship Id="rId5" Type="http://schemas.openxmlformats.org/officeDocument/2006/relationships/slideLayout" Target="../slideLayouts/slideLayout2.xml"/><Relationship Id="rId15" Type="http://schemas.openxmlformats.org/officeDocument/2006/relationships/image" Target="../media/image9.png"/><Relationship Id="rId10" Type="http://schemas.openxmlformats.org/officeDocument/2006/relationships/image" Target="../media/image4.png"/><Relationship Id="rId4" Type="http://schemas.openxmlformats.org/officeDocument/2006/relationships/tags" Target="../tags/tag65.xml"/><Relationship Id="rId9" Type="http://schemas.openxmlformats.org/officeDocument/2006/relationships/image" Target="../media/image3.png"/><Relationship Id="rId14" Type="http://schemas.openxmlformats.org/officeDocument/2006/relationships/image" Target="../media/image8.png"/></Relationships>
</file>

<file path=ppt/slides/_rels/slide24.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3" Type="http://schemas.openxmlformats.org/officeDocument/2006/relationships/tags" Target="../tags/tag68.xml"/><Relationship Id="rId7" Type="http://schemas.openxmlformats.org/officeDocument/2006/relationships/image" Target="../media/image1.png"/><Relationship Id="rId12" Type="http://schemas.openxmlformats.org/officeDocument/2006/relationships/image" Target="../media/image6.png"/><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notesSlide" Target="../notesSlides/notesSlide13.xml"/><Relationship Id="rId11" Type="http://schemas.openxmlformats.org/officeDocument/2006/relationships/image" Target="../media/image5.png"/><Relationship Id="rId5" Type="http://schemas.openxmlformats.org/officeDocument/2006/relationships/slideLayout" Target="../slideLayouts/slideLayout2.xml"/><Relationship Id="rId15" Type="http://schemas.openxmlformats.org/officeDocument/2006/relationships/image" Target="../media/image9.png"/><Relationship Id="rId10" Type="http://schemas.openxmlformats.org/officeDocument/2006/relationships/image" Target="../media/image4.png"/><Relationship Id="rId4" Type="http://schemas.openxmlformats.org/officeDocument/2006/relationships/tags" Target="../tags/tag69.xml"/><Relationship Id="rId9" Type="http://schemas.openxmlformats.org/officeDocument/2006/relationships/image" Target="../media/image3.png"/><Relationship Id="rId14" Type="http://schemas.openxmlformats.org/officeDocument/2006/relationships/image" Target="../media/image8.png"/></Relationships>
</file>

<file path=ppt/slides/_rels/slide25.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6.png"/><Relationship Id="rId3" Type="http://schemas.openxmlformats.org/officeDocument/2006/relationships/tags" Target="../tags/tag72.xml"/><Relationship Id="rId7" Type="http://schemas.openxmlformats.org/officeDocument/2006/relationships/image" Target="../media/image20.png"/><Relationship Id="rId12" Type="http://schemas.openxmlformats.org/officeDocument/2006/relationships/image" Target="../media/image5.png"/><Relationship Id="rId2" Type="http://schemas.openxmlformats.org/officeDocument/2006/relationships/tags" Target="../tags/tag71.xml"/><Relationship Id="rId16" Type="http://schemas.openxmlformats.org/officeDocument/2006/relationships/image" Target="../media/image9.png"/><Relationship Id="rId1" Type="http://schemas.openxmlformats.org/officeDocument/2006/relationships/tags" Target="../tags/tag70.xml"/><Relationship Id="rId6" Type="http://schemas.openxmlformats.org/officeDocument/2006/relationships/notesSlide" Target="../notesSlides/notesSlide14.xml"/><Relationship Id="rId11" Type="http://schemas.openxmlformats.org/officeDocument/2006/relationships/image" Target="../media/image4.png"/><Relationship Id="rId5" Type="http://schemas.openxmlformats.org/officeDocument/2006/relationships/slideLayout" Target="../slideLayouts/slideLayout2.xml"/><Relationship Id="rId15" Type="http://schemas.openxmlformats.org/officeDocument/2006/relationships/image" Target="../media/image8.png"/><Relationship Id="rId10" Type="http://schemas.openxmlformats.org/officeDocument/2006/relationships/image" Target="../media/image3.png"/><Relationship Id="rId4" Type="http://schemas.openxmlformats.org/officeDocument/2006/relationships/tags" Target="../tags/tag73.xml"/><Relationship Id="rId9" Type="http://schemas.openxmlformats.org/officeDocument/2006/relationships/image" Target="../media/image2.png"/><Relationship Id="rId14" Type="http://schemas.openxmlformats.org/officeDocument/2006/relationships/image" Target="../media/image7.png"/></Relationships>
</file>

<file path=ppt/slides/_rels/slide26.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6.png"/><Relationship Id="rId3" Type="http://schemas.openxmlformats.org/officeDocument/2006/relationships/tags" Target="../tags/tag76.xml"/><Relationship Id="rId7" Type="http://schemas.openxmlformats.org/officeDocument/2006/relationships/image" Target="../media/image21.png"/><Relationship Id="rId12" Type="http://schemas.openxmlformats.org/officeDocument/2006/relationships/image" Target="../media/image5.png"/><Relationship Id="rId2" Type="http://schemas.openxmlformats.org/officeDocument/2006/relationships/tags" Target="../tags/tag75.xml"/><Relationship Id="rId16" Type="http://schemas.openxmlformats.org/officeDocument/2006/relationships/image" Target="../media/image9.png"/><Relationship Id="rId1" Type="http://schemas.openxmlformats.org/officeDocument/2006/relationships/tags" Target="../tags/tag74.xml"/><Relationship Id="rId6" Type="http://schemas.openxmlformats.org/officeDocument/2006/relationships/notesSlide" Target="../notesSlides/notesSlide15.xml"/><Relationship Id="rId11" Type="http://schemas.openxmlformats.org/officeDocument/2006/relationships/image" Target="../media/image4.png"/><Relationship Id="rId5" Type="http://schemas.openxmlformats.org/officeDocument/2006/relationships/slideLayout" Target="../slideLayouts/slideLayout2.xml"/><Relationship Id="rId15" Type="http://schemas.openxmlformats.org/officeDocument/2006/relationships/image" Target="../media/image8.png"/><Relationship Id="rId10" Type="http://schemas.openxmlformats.org/officeDocument/2006/relationships/image" Target="../media/image3.png"/><Relationship Id="rId4" Type="http://schemas.openxmlformats.org/officeDocument/2006/relationships/tags" Target="../tags/tag77.xml"/><Relationship Id="rId9" Type="http://schemas.openxmlformats.org/officeDocument/2006/relationships/image" Target="../media/image2.png"/><Relationship Id="rId14" Type="http://schemas.openxmlformats.org/officeDocument/2006/relationships/image" Target="../media/image7.png"/></Relationships>
</file>

<file path=ppt/slides/_rels/slide27.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3" Type="http://schemas.openxmlformats.org/officeDocument/2006/relationships/tags" Target="../tags/tag80.xml"/><Relationship Id="rId7" Type="http://schemas.openxmlformats.org/officeDocument/2006/relationships/image" Target="../media/image1.png"/><Relationship Id="rId12" Type="http://schemas.openxmlformats.org/officeDocument/2006/relationships/image" Target="../media/image6.png"/><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notesSlide" Target="../notesSlides/notesSlide16.xml"/><Relationship Id="rId11" Type="http://schemas.openxmlformats.org/officeDocument/2006/relationships/image" Target="../media/image5.png"/><Relationship Id="rId5" Type="http://schemas.openxmlformats.org/officeDocument/2006/relationships/slideLayout" Target="../slideLayouts/slideLayout2.xml"/><Relationship Id="rId15" Type="http://schemas.openxmlformats.org/officeDocument/2006/relationships/image" Target="../media/image9.png"/><Relationship Id="rId10" Type="http://schemas.openxmlformats.org/officeDocument/2006/relationships/image" Target="../media/image4.png"/><Relationship Id="rId4" Type="http://schemas.openxmlformats.org/officeDocument/2006/relationships/tags" Target="../tags/tag81.xml"/><Relationship Id="rId9" Type="http://schemas.openxmlformats.org/officeDocument/2006/relationships/image" Target="../media/image3.png"/><Relationship Id="rId14" Type="http://schemas.openxmlformats.org/officeDocument/2006/relationships/image" Target="../media/image8.png"/></Relationships>
</file>

<file path=ppt/slides/_rels/slide28.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6.png"/><Relationship Id="rId3" Type="http://schemas.openxmlformats.org/officeDocument/2006/relationships/tags" Target="../tags/tag84.xml"/><Relationship Id="rId7" Type="http://schemas.openxmlformats.org/officeDocument/2006/relationships/image" Target="../media/image22.png"/><Relationship Id="rId12" Type="http://schemas.openxmlformats.org/officeDocument/2006/relationships/image" Target="../media/image5.png"/><Relationship Id="rId2" Type="http://schemas.openxmlformats.org/officeDocument/2006/relationships/tags" Target="../tags/tag83.xml"/><Relationship Id="rId16" Type="http://schemas.openxmlformats.org/officeDocument/2006/relationships/image" Target="../media/image9.png"/><Relationship Id="rId1" Type="http://schemas.openxmlformats.org/officeDocument/2006/relationships/tags" Target="../tags/tag82.xml"/><Relationship Id="rId6" Type="http://schemas.openxmlformats.org/officeDocument/2006/relationships/notesSlide" Target="../notesSlides/notesSlide17.xml"/><Relationship Id="rId11" Type="http://schemas.openxmlformats.org/officeDocument/2006/relationships/image" Target="../media/image4.png"/><Relationship Id="rId5" Type="http://schemas.openxmlformats.org/officeDocument/2006/relationships/slideLayout" Target="../slideLayouts/slideLayout2.xml"/><Relationship Id="rId15" Type="http://schemas.openxmlformats.org/officeDocument/2006/relationships/image" Target="../media/image8.png"/><Relationship Id="rId10" Type="http://schemas.openxmlformats.org/officeDocument/2006/relationships/image" Target="../media/image3.png"/><Relationship Id="rId4" Type="http://schemas.openxmlformats.org/officeDocument/2006/relationships/tags" Target="../tags/tag85.xml"/><Relationship Id="rId9" Type="http://schemas.openxmlformats.org/officeDocument/2006/relationships/image" Target="../media/image2.png"/><Relationship Id="rId14" Type="http://schemas.openxmlformats.org/officeDocument/2006/relationships/image" Target="../media/image7.png"/></Relationships>
</file>

<file path=ppt/slides/_rels/slide29.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6.png"/><Relationship Id="rId3" Type="http://schemas.openxmlformats.org/officeDocument/2006/relationships/tags" Target="../tags/tag88.xml"/><Relationship Id="rId7" Type="http://schemas.openxmlformats.org/officeDocument/2006/relationships/image" Target="../media/image23.png"/><Relationship Id="rId12" Type="http://schemas.openxmlformats.org/officeDocument/2006/relationships/image" Target="../media/image5.png"/><Relationship Id="rId2" Type="http://schemas.openxmlformats.org/officeDocument/2006/relationships/tags" Target="../tags/tag87.xml"/><Relationship Id="rId16" Type="http://schemas.openxmlformats.org/officeDocument/2006/relationships/image" Target="../media/image9.png"/><Relationship Id="rId1" Type="http://schemas.openxmlformats.org/officeDocument/2006/relationships/tags" Target="../tags/tag86.xml"/><Relationship Id="rId6" Type="http://schemas.openxmlformats.org/officeDocument/2006/relationships/notesSlide" Target="../notesSlides/notesSlide18.xml"/><Relationship Id="rId11" Type="http://schemas.openxmlformats.org/officeDocument/2006/relationships/image" Target="../media/image4.png"/><Relationship Id="rId5" Type="http://schemas.openxmlformats.org/officeDocument/2006/relationships/slideLayout" Target="../slideLayouts/slideLayout2.xml"/><Relationship Id="rId15" Type="http://schemas.openxmlformats.org/officeDocument/2006/relationships/image" Target="../media/image8.png"/><Relationship Id="rId10" Type="http://schemas.openxmlformats.org/officeDocument/2006/relationships/image" Target="../media/image3.png"/><Relationship Id="rId4" Type="http://schemas.openxmlformats.org/officeDocument/2006/relationships/tags" Target="../tags/tag89.xml"/><Relationship Id="rId9" Type="http://schemas.openxmlformats.org/officeDocument/2006/relationships/image" Target="../media/image2.png"/><Relationship Id="rId14"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0.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3" Type="http://schemas.openxmlformats.org/officeDocument/2006/relationships/tags" Target="../tags/tag92.xml"/><Relationship Id="rId7" Type="http://schemas.openxmlformats.org/officeDocument/2006/relationships/image" Target="../media/image1.png"/><Relationship Id="rId12" Type="http://schemas.openxmlformats.org/officeDocument/2006/relationships/image" Target="../media/image6.png"/><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notesSlide" Target="../notesSlides/notesSlide19.xml"/><Relationship Id="rId11" Type="http://schemas.openxmlformats.org/officeDocument/2006/relationships/image" Target="../media/image5.png"/><Relationship Id="rId5" Type="http://schemas.openxmlformats.org/officeDocument/2006/relationships/slideLayout" Target="../slideLayouts/slideLayout2.xml"/><Relationship Id="rId15" Type="http://schemas.openxmlformats.org/officeDocument/2006/relationships/image" Target="../media/image9.png"/><Relationship Id="rId10" Type="http://schemas.openxmlformats.org/officeDocument/2006/relationships/image" Target="../media/image4.png"/><Relationship Id="rId4" Type="http://schemas.openxmlformats.org/officeDocument/2006/relationships/tags" Target="../tags/tag93.xml"/><Relationship Id="rId9" Type="http://schemas.openxmlformats.org/officeDocument/2006/relationships/image" Target="../media/image3.png"/><Relationship Id="rId14" Type="http://schemas.openxmlformats.org/officeDocument/2006/relationships/image" Target="../media/image8.png"/></Relationships>
</file>

<file path=ppt/slides/_rels/slide31.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6.png"/><Relationship Id="rId3" Type="http://schemas.openxmlformats.org/officeDocument/2006/relationships/tags" Target="../tags/tag96.xml"/><Relationship Id="rId7" Type="http://schemas.openxmlformats.org/officeDocument/2006/relationships/image" Target="../media/image24.png"/><Relationship Id="rId12" Type="http://schemas.openxmlformats.org/officeDocument/2006/relationships/image" Target="../media/image5.png"/><Relationship Id="rId2" Type="http://schemas.openxmlformats.org/officeDocument/2006/relationships/tags" Target="../tags/tag95.xml"/><Relationship Id="rId16" Type="http://schemas.openxmlformats.org/officeDocument/2006/relationships/image" Target="../media/image9.png"/><Relationship Id="rId1" Type="http://schemas.openxmlformats.org/officeDocument/2006/relationships/tags" Target="../tags/tag94.xml"/><Relationship Id="rId6" Type="http://schemas.openxmlformats.org/officeDocument/2006/relationships/notesSlide" Target="../notesSlides/notesSlide20.xml"/><Relationship Id="rId11" Type="http://schemas.openxmlformats.org/officeDocument/2006/relationships/image" Target="../media/image4.png"/><Relationship Id="rId5" Type="http://schemas.openxmlformats.org/officeDocument/2006/relationships/slideLayout" Target="../slideLayouts/slideLayout2.xml"/><Relationship Id="rId15" Type="http://schemas.openxmlformats.org/officeDocument/2006/relationships/image" Target="../media/image8.png"/><Relationship Id="rId10" Type="http://schemas.openxmlformats.org/officeDocument/2006/relationships/image" Target="../media/image3.png"/><Relationship Id="rId4" Type="http://schemas.openxmlformats.org/officeDocument/2006/relationships/tags" Target="../tags/tag97.xml"/><Relationship Id="rId9" Type="http://schemas.openxmlformats.org/officeDocument/2006/relationships/image" Target="../media/image2.png"/><Relationship Id="rId14" Type="http://schemas.openxmlformats.org/officeDocument/2006/relationships/image" Target="../media/image7.png"/></Relationships>
</file>

<file path=ppt/slides/_rels/slide32.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3" Type="http://schemas.openxmlformats.org/officeDocument/2006/relationships/tags" Target="../tags/tag100.xml"/><Relationship Id="rId7" Type="http://schemas.openxmlformats.org/officeDocument/2006/relationships/image" Target="../media/image1.png"/><Relationship Id="rId12" Type="http://schemas.openxmlformats.org/officeDocument/2006/relationships/image" Target="../media/image6.png"/><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notesSlide" Target="../notesSlides/notesSlide21.xml"/><Relationship Id="rId11" Type="http://schemas.openxmlformats.org/officeDocument/2006/relationships/image" Target="../media/image5.png"/><Relationship Id="rId5" Type="http://schemas.openxmlformats.org/officeDocument/2006/relationships/slideLayout" Target="../slideLayouts/slideLayout2.xml"/><Relationship Id="rId15" Type="http://schemas.openxmlformats.org/officeDocument/2006/relationships/image" Target="../media/image9.png"/><Relationship Id="rId10" Type="http://schemas.openxmlformats.org/officeDocument/2006/relationships/image" Target="../media/image4.png"/><Relationship Id="rId4" Type="http://schemas.openxmlformats.org/officeDocument/2006/relationships/tags" Target="../tags/tag101.xml"/><Relationship Id="rId9" Type="http://schemas.openxmlformats.org/officeDocument/2006/relationships/image" Target="../media/image3.png"/><Relationship Id="rId14" Type="http://schemas.openxmlformats.org/officeDocument/2006/relationships/image" Target="../media/image8.png"/></Relationships>
</file>

<file path=ppt/slides/_rels/slide33.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3" Type="http://schemas.openxmlformats.org/officeDocument/2006/relationships/tags" Target="../tags/tag104.xml"/><Relationship Id="rId7" Type="http://schemas.openxmlformats.org/officeDocument/2006/relationships/image" Target="../media/image1.png"/><Relationship Id="rId12" Type="http://schemas.openxmlformats.org/officeDocument/2006/relationships/image" Target="../media/image6.png"/><Relationship Id="rId2" Type="http://schemas.openxmlformats.org/officeDocument/2006/relationships/tags" Target="../tags/tag103.xml"/><Relationship Id="rId1" Type="http://schemas.openxmlformats.org/officeDocument/2006/relationships/tags" Target="../tags/tag102.xml"/><Relationship Id="rId6" Type="http://schemas.openxmlformats.org/officeDocument/2006/relationships/notesSlide" Target="../notesSlides/notesSlide22.xml"/><Relationship Id="rId11" Type="http://schemas.openxmlformats.org/officeDocument/2006/relationships/image" Target="../media/image5.png"/><Relationship Id="rId5" Type="http://schemas.openxmlformats.org/officeDocument/2006/relationships/slideLayout" Target="../slideLayouts/slideLayout2.xml"/><Relationship Id="rId15" Type="http://schemas.openxmlformats.org/officeDocument/2006/relationships/image" Target="../media/image9.png"/><Relationship Id="rId10" Type="http://schemas.openxmlformats.org/officeDocument/2006/relationships/image" Target="../media/image4.png"/><Relationship Id="rId4" Type="http://schemas.openxmlformats.org/officeDocument/2006/relationships/tags" Target="../tags/tag105.xml"/><Relationship Id="rId9" Type="http://schemas.openxmlformats.org/officeDocument/2006/relationships/image" Target="../media/image3.png"/><Relationship Id="rId14" Type="http://schemas.openxmlformats.org/officeDocument/2006/relationships/image" Target="../media/image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6.png"/><Relationship Id="rId3" Type="http://schemas.openxmlformats.org/officeDocument/2006/relationships/tags" Target="../tags/tag108.xml"/><Relationship Id="rId7" Type="http://schemas.openxmlformats.org/officeDocument/2006/relationships/image" Target="../media/image25.png"/><Relationship Id="rId12" Type="http://schemas.openxmlformats.org/officeDocument/2006/relationships/image" Target="../media/image5.png"/><Relationship Id="rId2" Type="http://schemas.openxmlformats.org/officeDocument/2006/relationships/tags" Target="../tags/tag107.xml"/><Relationship Id="rId16" Type="http://schemas.openxmlformats.org/officeDocument/2006/relationships/image" Target="../media/image9.png"/><Relationship Id="rId1" Type="http://schemas.openxmlformats.org/officeDocument/2006/relationships/tags" Target="../tags/tag106.xml"/><Relationship Id="rId6" Type="http://schemas.openxmlformats.org/officeDocument/2006/relationships/notesSlide" Target="../notesSlides/notesSlide23.xml"/><Relationship Id="rId11" Type="http://schemas.openxmlformats.org/officeDocument/2006/relationships/image" Target="../media/image4.png"/><Relationship Id="rId5" Type="http://schemas.openxmlformats.org/officeDocument/2006/relationships/slideLayout" Target="../slideLayouts/slideLayout2.xml"/><Relationship Id="rId15" Type="http://schemas.openxmlformats.org/officeDocument/2006/relationships/image" Target="../media/image8.png"/><Relationship Id="rId10" Type="http://schemas.openxmlformats.org/officeDocument/2006/relationships/image" Target="../media/image3.png"/><Relationship Id="rId4" Type="http://schemas.openxmlformats.org/officeDocument/2006/relationships/tags" Target="../tags/tag109.xml"/><Relationship Id="rId9" Type="http://schemas.openxmlformats.org/officeDocument/2006/relationships/image" Target="../media/image2.png"/><Relationship Id="rId14" Type="http://schemas.openxmlformats.org/officeDocument/2006/relationships/image" Target="../media/image7.png"/></Relationships>
</file>

<file path=ppt/slides/_rels/slide36.xml.rels><?xml version="1.0" encoding="UTF-8" standalone="yes"?>
<Relationships xmlns="http://schemas.openxmlformats.org/package/2006/relationships"><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tags" Target="../tags/tag110.xml"/><Relationship Id="rId6" Type="http://schemas.openxmlformats.org/officeDocument/2006/relationships/notesSlide" Target="../notesSlides/notesSlide24.xml"/><Relationship Id="rId5" Type="http://schemas.openxmlformats.org/officeDocument/2006/relationships/slideLayout" Target="../slideLayouts/slideLayout2.xml"/><Relationship Id="rId4" Type="http://schemas.openxmlformats.org/officeDocument/2006/relationships/tags" Target="../tags/tag113.xml"/></Relationships>
</file>

<file path=ppt/slides/_rels/slide37.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3" Type="http://schemas.openxmlformats.org/officeDocument/2006/relationships/tags" Target="../tags/tag116.xml"/><Relationship Id="rId7" Type="http://schemas.openxmlformats.org/officeDocument/2006/relationships/image" Target="../media/image1.png"/><Relationship Id="rId12" Type="http://schemas.openxmlformats.org/officeDocument/2006/relationships/image" Target="../media/image6.png"/><Relationship Id="rId2" Type="http://schemas.openxmlformats.org/officeDocument/2006/relationships/tags" Target="../tags/tag115.xml"/><Relationship Id="rId1" Type="http://schemas.openxmlformats.org/officeDocument/2006/relationships/tags" Target="../tags/tag114.xml"/><Relationship Id="rId6" Type="http://schemas.openxmlformats.org/officeDocument/2006/relationships/notesSlide" Target="../notesSlides/notesSlide25.xml"/><Relationship Id="rId11" Type="http://schemas.openxmlformats.org/officeDocument/2006/relationships/image" Target="../media/image5.png"/><Relationship Id="rId5" Type="http://schemas.openxmlformats.org/officeDocument/2006/relationships/slideLayout" Target="../slideLayouts/slideLayout2.xml"/><Relationship Id="rId15" Type="http://schemas.openxmlformats.org/officeDocument/2006/relationships/image" Target="../media/image9.png"/><Relationship Id="rId10" Type="http://schemas.openxmlformats.org/officeDocument/2006/relationships/image" Target="../media/image4.png"/><Relationship Id="rId4" Type="http://schemas.openxmlformats.org/officeDocument/2006/relationships/tags" Target="../tags/tag117.xml"/><Relationship Id="rId9" Type="http://schemas.openxmlformats.org/officeDocument/2006/relationships/image" Target="../media/image3.png"/><Relationship Id="rId14" Type="http://schemas.openxmlformats.org/officeDocument/2006/relationships/image" Target="../media/image8.png"/></Relationships>
</file>

<file path=ppt/slides/_rels/slide38.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6.png"/><Relationship Id="rId3" Type="http://schemas.openxmlformats.org/officeDocument/2006/relationships/tags" Target="../tags/tag120.xml"/><Relationship Id="rId7" Type="http://schemas.openxmlformats.org/officeDocument/2006/relationships/image" Target="../media/image26.png"/><Relationship Id="rId12" Type="http://schemas.openxmlformats.org/officeDocument/2006/relationships/image" Target="../media/image5.png"/><Relationship Id="rId2" Type="http://schemas.openxmlformats.org/officeDocument/2006/relationships/tags" Target="../tags/tag119.xml"/><Relationship Id="rId16" Type="http://schemas.openxmlformats.org/officeDocument/2006/relationships/image" Target="../media/image9.png"/><Relationship Id="rId1" Type="http://schemas.openxmlformats.org/officeDocument/2006/relationships/tags" Target="../tags/tag118.xml"/><Relationship Id="rId6" Type="http://schemas.openxmlformats.org/officeDocument/2006/relationships/notesSlide" Target="../notesSlides/notesSlide26.xml"/><Relationship Id="rId11" Type="http://schemas.openxmlformats.org/officeDocument/2006/relationships/image" Target="../media/image4.png"/><Relationship Id="rId5" Type="http://schemas.openxmlformats.org/officeDocument/2006/relationships/slideLayout" Target="../slideLayouts/slideLayout2.xml"/><Relationship Id="rId15" Type="http://schemas.openxmlformats.org/officeDocument/2006/relationships/image" Target="../media/image8.png"/><Relationship Id="rId10" Type="http://schemas.openxmlformats.org/officeDocument/2006/relationships/image" Target="../media/image3.png"/><Relationship Id="rId4" Type="http://schemas.openxmlformats.org/officeDocument/2006/relationships/tags" Target="../tags/tag121.xml"/><Relationship Id="rId9" Type="http://schemas.openxmlformats.org/officeDocument/2006/relationships/image" Target="../media/image2.png"/><Relationship Id="rId14" Type="http://schemas.openxmlformats.org/officeDocument/2006/relationships/image" Target="../media/image7.png"/></Relationships>
</file>

<file path=ppt/slides/_rels/slide3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3" Type="http://schemas.openxmlformats.org/officeDocument/2006/relationships/tags" Target="../tags/tag21.xml"/><Relationship Id="rId7" Type="http://schemas.openxmlformats.org/officeDocument/2006/relationships/image" Target="../media/image2.png"/><Relationship Id="rId12" Type="http://schemas.openxmlformats.org/officeDocument/2006/relationships/image" Target="../media/image7.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1.png"/><Relationship Id="rId11" Type="http://schemas.openxmlformats.org/officeDocument/2006/relationships/image" Target="../media/image6.png"/><Relationship Id="rId5" Type="http://schemas.openxmlformats.org/officeDocument/2006/relationships/notesSlide" Target="../notesSlides/notesSlide1.xml"/><Relationship Id="rId10" Type="http://schemas.openxmlformats.org/officeDocument/2006/relationships/image" Target="../media/image5.png"/><Relationship Id="rId4" Type="http://schemas.openxmlformats.org/officeDocument/2006/relationships/slideLayout" Target="../slideLayouts/slideLayout2.xml"/><Relationship Id="rId9" Type="http://schemas.openxmlformats.org/officeDocument/2006/relationships/image" Target="../media/image4.png"/><Relationship Id="rId14"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3A4E81-4A2D-044E-8148-0904898C60CE}"/>
              </a:ext>
            </a:extLst>
          </p:cNvPr>
          <p:cNvSpPr>
            <a:spLocks noGrp="1"/>
          </p:cNvSpPr>
          <p:nvPr>
            <p:ph type="ctrTitle"/>
          </p:nvPr>
        </p:nvSpPr>
        <p:spPr/>
        <p:txBody>
          <a:bodyPr>
            <a:noAutofit/>
          </a:bodyPr>
          <a:lstStyle/>
          <a:p>
            <a:br>
              <a:rPr lang="es-ES" dirty="0">
                <a:solidFill>
                  <a:schemeClr val="accent1"/>
                </a:solidFill>
                <a:ea typeface="Open Sans" panose="020B0606030504020204" pitchFamily="34" charset="0"/>
                <a:cs typeface="Open Sans" panose="020B0606030504020204" pitchFamily="34" charset="0"/>
              </a:rPr>
            </a:br>
            <a:r>
              <a:rPr lang="en-US" b="1" dirty="0">
                <a:solidFill>
                  <a:srgbClr val="0070C0"/>
                </a:solidFill>
                <a:ea typeface="Open Sans" panose="020B0606030504020204" pitchFamily="34" charset="0"/>
                <a:cs typeface="Open Sans" panose="020B0606030504020204" pitchFamily="34" charset="0"/>
              </a:rPr>
              <a:t>ASSOCIATION RULES</a:t>
            </a:r>
            <a:br>
              <a:rPr lang="en-US" b="1" dirty="0">
                <a:solidFill>
                  <a:srgbClr val="0070C0"/>
                </a:solidFill>
                <a:ea typeface="Open Sans" panose="020B0606030504020204" pitchFamily="34" charset="0"/>
                <a:cs typeface="Open Sans" panose="020B0606030504020204" pitchFamily="34" charset="0"/>
              </a:rPr>
            </a:br>
            <a:r>
              <a:rPr lang="en-US" b="1" dirty="0">
                <a:solidFill>
                  <a:srgbClr val="0070C0"/>
                </a:solidFill>
                <a:ea typeface="Open Sans" panose="020B0606030504020204" pitchFamily="34" charset="0"/>
                <a:cs typeface="Open Sans" panose="020B0606030504020204" pitchFamily="34" charset="0"/>
              </a:rPr>
              <a:t>MARKET BASKET ANALYSIS</a:t>
            </a:r>
          </a:p>
        </p:txBody>
      </p:sp>
      <p:grpSp>
        <p:nvGrpSpPr>
          <p:cNvPr id="3" name="object 21">
            <a:extLst>
              <a:ext uri="{FF2B5EF4-FFF2-40B4-BE49-F238E27FC236}">
                <a16:creationId xmlns:a16="http://schemas.microsoft.com/office/drawing/2014/main" id="{62A0760A-F9D6-9941-BB35-5F12AE507534}"/>
              </a:ext>
            </a:extLst>
          </p:cNvPr>
          <p:cNvGrpSpPr/>
          <p:nvPr/>
        </p:nvGrpSpPr>
        <p:grpSpPr>
          <a:xfrm>
            <a:off x="7164288" y="5949280"/>
            <a:ext cx="1513252" cy="401246"/>
            <a:chOff x="12227495" y="8878099"/>
            <a:chExt cx="2912110" cy="772160"/>
          </a:xfrm>
        </p:grpSpPr>
        <p:sp>
          <p:nvSpPr>
            <p:cNvPr id="5" name="object 22">
              <a:extLst>
                <a:ext uri="{FF2B5EF4-FFF2-40B4-BE49-F238E27FC236}">
                  <a16:creationId xmlns:a16="http://schemas.microsoft.com/office/drawing/2014/main" id="{26AD4541-040A-9449-9C79-0444185A7582}"/>
                </a:ext>
              </a:extLst>
            </p:cNvPr>
            <p:cNvSpPr/>
            <p:nvPr/>
          </p:nvSpPr>
          <p:spPr>
            <a:xfrm>
              <a:off x="13198678" y="9025737"/>
              <a:ext cx="692150" cy="194310"/>
            </a:xfrm>
            <a:custGeom>
              <a:avLst/>
              <a:gdLst/>
              <a:ahLst/>
              <a:cxnLst/>
              <a:rect l="l" t="t" r="r" b="b"/>
              <a:pathLst>
                <a:path w="692150" h="194309">
                  <a:moveTo>
                    <a:pt x="175679" y="97078"/>
                  </a:moveTo>
                  <a:lnTo>
                    <a:pt x="173926" y="77330"/>
                  </a:lnTo>
                  <a:lnTo>
                    <a:pt x="168643" y="59270"/>
                  </a:lnTo>
                  <a:lnTo>
                    <a:pt x="159829" y="42875"/>
                  </a:lnTo>
                  <a:lnTo>
                    <a:pt x="153631" y="35471"/>
                  </a:lnTo>
                  <a:lnTo>
                    <a:pt x="147510" y="28155"/>
                  </a:lnTo>
                  <a:lnTo>
                    <a:pt x="134797" y="17868"/>
                  </a:lnTo>
                  <a:lnTo>
                    <a:pt x="134797" y="97078"/>
                  </a:lnTo>
                  <a:lnTo>
                    <a:pt x="133731" y="109880"/>
                  </a:lnTo>
                  <a:lnTo>
                    <a:pt x="108496" y="148882"/>
                  </a:lnTo>
                  <a:lnTo>
                    <a:pt x="73482" y="158673"/>
                  </a:lnTo>
                  <a:lnTo>
                    <a:pt x="39509" y="158673"/>
                  </a:lnTo>
                  <a:lnTo>
                    <a:pt x="39509" y="35471"/>
                  </a:lnTo>
                  <a:lnTo>
                    <a:pt x="73482" y="35471"/>
                  </a:lnTo>
                  <a:lnTo>
                    <a:pt x="117678" y="52743"/>
                  </a:lnTo>
                  <a:lnTo>
                    <a:pt x="134797" y="97078"/>
                  </a:lnTo>
                  <a:lnTo>
                    <a:pt x="134797" y="17868"/>
                  </a:lnTo>
                  <a:lnTo>
                    <a:pt x="132524" y="16014"/>
                  </a:lnTo>
                  <a:lnTo>
                    <a:pt x="115735" y="7327"/>
                  </a:lnTo>
                  <a:lnTo>
                    <a:pt x="97167" y="2133"/>
                  </a:lnTo>
                  <a:lnTo>
                    <a:pt x="76796" y="393"/>
                  </a:lnTo>
                  <a:lnTo>
                    <a:pt x="0" y="393"/>
                  </a:lnTo>
                  <a:lnTo>
                    <a:pt x="0" y="193751"/>
                  </a:lnTo>
                  <a:lnTo>
                    <a:pt x="76796" y="193751"/>
                  </a:lnTo>
                  <a:lnTo>
                    <a:pt x="115735" y="186804"/>
                  </a:lnTo>
                  <a:lnTo>
                    <a:pt x="153644" y="158673"/>
                  </a:lnTo>
                  <a:lnTo>
                    <a:pt x="173926" y="116814"/>
                  </a:lnTo>
                  <a:lnTo>
                    <a:pt x="175679" y="97078"/>
                  </a:lnTo>
                  <a:close/>
                </a:path>
                <a:path w="692150" h="194309">
                  <a:moveTo>
                    <a:pt x="372071" y="193751"/>
                  </a:moveTo>
                  <a:lnTo>
                    <a:pt x="355041" y="151765"/>
                  </a:lnTo>
                  <a:lnTo>
                    <a:pt x="340804" y="116687"/>
                  </a:lnTo>
                  <a:lnTo>
                    <a:pt x="311442" y="44310"/>
                  </a:lnTo>
                  <a:lnTo>
                    <a:pt x="299427" y="14706"/>
                  </a:lnTo>
                  <a:lnTo>
                    <a:pt x="299427" y="116687"/>
                  </a:lnTo>
                  <a:lnTo>
                    <a:pt x="241973" y="116687"/>
                  </a:lnTo>
                  <a:lnTo>
                    <a:pt x="270700" y="44310"/>
                  </a:lnTo>
                  <a:lnTo>
                    <a:pt x="299427" y="116687"/>
                  </a:lnTo>
                  <a:lnTo>
                    <a:pt x="299427" y="14706"/>
                  </a:lnTo>
                  <a:lnTo>
                    <a:pt x="293624" y="393"/>
                  </a:lnTo>
                  <a:lnTo>
                    <a:pt x="249986" y="393"/>
                  </a:lnTo>
                  <a:lnTo>
                    <a:pt x="171538" y="193751"/>
                  </a:lnTo>
                  <a:lnTo>
                    <a:pt x="211594" y="193751"/>
                  </a:lnTo>
                  <a:lnTo>
                    <a:pt x="228168" y="151765"/>
                  </a:lnTo>
                  <a:lnTo>
                    <a:pt x="313245" y="151765"/>
                  </a:lnTo>
                  <a:lnTo>
                    <a:pt x="329819" y="193751"/>
                  </a:lnTo>
                  <a:lnTo>
                    <a:pt x="372071" y="193751"/>
                  </a:lnTo>
                  <a:close/>
                </a:path>
                <a:path w="692150" h="194309">
                  <a:moveTo>
                    <a:pt x="510743" y="0"/>
                  </a:moveTo>
                  <a:lnTo>
                    <a:pt x="352742" y="0"/>
                  </a:lnTo>
                  <a:lnTo>
                    <a:pt x="352742" y="35560"/>
                  </a:lnTo>
                  <a:lnTo>
                    <a:pt x="411848" y="35560"/>
                  </a:lnTo>
                  <a:lnTo>
                    <a:pt x="411848" y="194310"/>
                  </a:lnTo>
                  <a:lnTo>
                    <a:pt x="451358" y="194310"/>
                  </a:lnTo>
                  <a:lnTo>
                    <a:pt x="451358" y="35560"/>
                  </a:lnTo>
                  <a:lnTo>
                    <a:pt x="510743" y="35560"/>
                  </a:lnTo>
                  <a:lnTo>
                    <a:pt x="510743" y="0"/>
                  </a:lnTo>
                  <a:close/>
                </a:path>
                <a:path w="692150" h="194309">
                  <a:moveTo>
                    <a:pt x="691946" y="193751"/>
                  </a:moveTo>
                  <a:lnTo>
                    <a:pt x="674903" y="151765"/>
                  </a:lnTo>
                  <a:lnTo>
                    <a:pt x="660679" y="116687"/>
                  </a:lnTo>
                  <a:lnTo>
                    <a:pt x="631317" y="44310"/>
                  </a:lnTo>
                  <a:lnTo>
                    <a:pt x="619302" y="14706"/>
                  </a:lnTo>
                  <a:lnTo>
                    <a:pt x="619302" y="116687"/>
                  </a:lnTo>
                  <a:lnTo>
                    <a:pt x="561848" y="116687"/>
                  </a:lnTo>
                  <a:lnTo>
                    <a:pt x="590562" y="44310"/>
                  </a:lnTo>
                  <a:lnTo>
                    <a:pt x="619302" y="116687"/>
                  </a:lnTo>
                  <a:lnTo>
                    <a:pt x="619302" y="14706"/>
                  </a:lnTo>
                  <a:lnTo>
                    <a:pt x="613498" y="393"/>
                  </a:lnTo>
                  <a:lnTo>
                    <a:pt x="569849" y="393"/>
                  </a:lnTo>
                  <a:lnTo>
                    <a:pt x="491401" y="193751"/>
                  </a:lnTo>
                  <a:lnTo>
                    <a:pt x="531456" y="193751"/>
                  </a:lnTo>
                  <a:lnTo>
                    <a:pt x="548030" y="151765"/>
                  </a:lnTo>
                  <a:lnTo>
                    <a:pt x="633107" y="151765"/>
                  </a:lnTo>
                  <a:lnTo>
                    <a:pt x="649681" y="193751"/>
                  </a:lnTo>
                  <a:lnTo>
                    <a:pt x="691946" y="193751"/>
                  </a:lnTo>
                  <a:close/>
                </a:path>
              </a:pathLst>
            </a:custGeom>
            <a:solidFill>
              <a:srgbClr val="010101"/>
            </a:solidFill>
          </p:spPr>
          <p:txBody>
            <a:bodyPr wrap="square" lIns="0" tIns="0" rIns="0" bIns="0" rtlCol="0"/>
            <a:lstStyle/>
            <a:p>
              <a:endParaRPr dirty="0"/>
            </a:p>
          </p:txBody>
        </p:sp>
        <p:pic>
          <p:nvPicPr>
            <p:cNvPr id="6" name="object 23">
              <a:extLst>
                <a:ext uri="{FF2B5EF4-FFF2-40B4-BE49-F238E27FC236}">
                  <a16:creationId xmlns:a16="http://schemas.microsoft.com/office/drawing/2014/main" id="{9234815C-41FC-184D-847F-50AB7CA2BEF0}"/>
                </a:ext>
              </a:extLst>
            </p:cNvPr>
            <p:cNvPicPr/>
            <p:nvPr/>
          </p:nvPicPr>
          <p:blipFill>
            <a:blip r:embed="rId2" cstate="print"/>
            <a:stretch>
              <a:fillRect/>
            </a:stretch>
          </p:blipFill>
          <p:spPr>
            <a:xfrm>
              <a:off x="13986471" y="9023364"/>
              <a:ext cx="149987" cy="198877"/>
            </a:xfrm>
            <a:prstGeom prst="rect">
              <a:avLst/>
            </a:prstGeom>
          </p:spPr>
        </p:pic>
        <p:pic>
          <p:nvPicPr>
            <p:cNvPr id="7" name="object 24">
              <a:extLst>
                <a:ext uri="{FF2B5EF4-FFF2-40B4-BE49-F238E27FC236}">
                  <a16:creationId xmlns:a16="http://schemas.microsoft.com/office/drawing/2014/main" id="{EE89EA51-B3A9-E143-9FA1-18CF3B3EF046}"/>
                </a:ext>
              </a:extLst>
            </p:cNvPr>
            <p:cNvPicPr/>
            <p:nvPr/>
          </p:nvPicPr>
          <p:blipFill>
            <a:blip r:embed="rId3" cstate="print"/>
            <a:stretch>
              <a:fillRect/>
            </a:stretch>
          </p:blipFill>
          <p:spPr>
            <a:xfrm>
              <a:off x="14156340" y="9023364"/>
              <a:ext cx="191973" cy="198877"/>
            </a:xfrm>
            <a:prstGeom prst="rect">
              <a:avLst/>
            </a:prstGeom>
          </p:spPr>
        </p:pic>
        <p:sp>
          <p:nvSpPr>
            <p:cNvPr id="8" name="object 25">
              <a:extLst>
                <a:ext uri="{FF2B5EF4-FFF2-40B4-BE49-F238E27FC236}">
                  <a16:creationId xmlns:a16="http://schemas.microsoft.com/office/drawing/2014/main" id="{5D0F0253-7232-B147-BC2D-3E3B553E2D50}"/>
                </a:ext>
              </a:extLst>
            </p:cNvPr>
            <p:cNvSpPr/>
            <p:nvPr/>
          </p:nvSpPr>
          <p:spPr>
            <a:xfrm>
              <a:off x="14372616" y="9025737"/>
              <a:ext cx="198120" cy="194310"/>
            </a:xfrm>
            <a:custGeom>
              <a:avLst/>
              <a:gdLst/>
              <a:ahLst/>
              <a:cxnLst/>
              <a:rect l="l" t="t" r="r" b="b"/>
              <a:pathLst>
                <a:path w="198119" h="194309">
                  <a:moveTo>
                    <a:pt x="39497" y="393"/>
                  </a:moveTo>
                  <a:lnTo>
                    <a:pt x="0" y="393"/>
                  </a:lnTo>
                  <a:lnTo>
                    <a:pt x="0" y="193751"/>
                  </a:lnTo>
                  <a:lnTo>
                    <a:pt x="39497" y="193751"/>
                  </a:lnTo>
                  <a:lnTo>
                    <a:pt x="39497" y="393"/>
                  </a:lnTo>
                  <a:close/>
                </a:path>
                <a:path w="198119" h="194309">
                  <a:moveTo>
                    <a:pt x="198043" y="0"/>
                  </a:moveTo>
                  <a:lnTo>
                    <a:pt x="69329" y="0"/>
                  </a:lnTo>
                  <a:lnTo>
                    <a:pt x="69329" y="35560"/>
                  </a:lnTo>
                  <a:lnTo>
                    <a:pt x="69329" y="80010"/>
                  </a:lnTo>
                  <a:lnTo>
                    <a:pt x="69329" y="114300"/>
                  </a:lnTo>
                  <a:lnTo>
                    <a:pt x="69329" y="158750"/>
                  </a:lnTo>
                  <a:lnTo>
                    <a:pt x="69329" y="194310"/>
                  </a:lnTo>
                  <a:lnTo>
                    <a:pt x="198043" y="194310"/>
                  </a:lnTo>
                  <a:lnTo>
                    <a:pt x="198043" y="158750"/>
                  </a:lnTo>
                  <a:lnTo>
                    <a:pt x="108826" y="158750"/>
                  </a:lnTo>
                  <a:lnTo>
                    <a:pt x="108826" y="114300"/>
                  </a:lnTo>
                  <a:lnTo>
                    <a:pt x="195287" y="114300"/>
                  </a:lnTo>
                  <a:lnTo>
                    <a:pt x="195287" y="80010"/>
                  </a:lnTo>
                  <a:lnTo>
                    <a:pt x="108826" y="80010"/>
                  </a:lnTo>
                  <a:lnTo>
                    <a:pt x="108826" y="35560"/>
                  </a:lnTo>
                  <a:lnTo>
                    <a:pt x="198043" y="35560"/>
                  </a:lnTo>
                  <a:lnTo>
                    <a:pt x="198043" y="0"/>
                  </a:lnTo>
                  <a:close/>
                </a:path>
              </a:pathLst>
            </a:custGeom>
            <a:solidFill>
              <a:srgbClr val="010101"/>
            </a:solidFill>
          </p:spPr>
          <p:txBody>
            <a:bodyPr wrap="square" lIns="0" tIns="0" rIns="0" bIns="0" rtlCol="0"/>
            <a:lstStyle/>
            <a:p>
              <a:endParaRPr dirty="0"/>
            </a:p>
          </p:txBody>
        </p:sp>
        <p:pic>
          <p:nvPicPr>
            <p:cNvPr id="9" name="object 26">
              <a:extLst>
                <a:ext uri="{FF2B5EF4-FFF2-40B4-BE49-F238E27FC236}">
                  <a16:creationId xmlns:a16="http://schemas.microsoft.com/office/drawing/2014/main" id="{66C2E180-15E2-1948-BF90-31335FF4A90C}"/>
                </a:ext>
              </a:extLst>
            </p:cNvPr>
            <p:cNvPicPr/>
            <p:nvPr/>
          </p:nvPicPr>
          <p:blipFill>
            <a:blip r:embed="rId4" cstate="print"/>
            <a:stretch>
              <a:fillRect/>
            </a:stretch>
          </p:blipFill>
          <p:spPr>
            <a:xfrm>
              <a:off x="14597189" y="9026124"/>
              <a:ext cx="172911" cy="193358"/>
            </a:xfrm>
            <a:prstGeom prst="rect">
              <a:avLst/>
            </a:prstGeom>
          </p:spPr>
        </p:pic>
        <p:pic>
          <p:nvPicPr>
            <p:cNvPr id="10" name="object 27">
              <a:extLst>
                <a:ext uri="{FF2B5EF4-FFF2-40B4-BE49-F238E27FC236}">
                  <a16:creationId xmlns:a16="http://schemas.microsoft.com/office/drawing/2014/main" id="{C7BFCC43-4AD2-FA45-9C20-3BA3CE1F52C6}"/>
                </a:ext>
              </a:extLst>
            </p:cNvPr>
            <p:cNvPicPr/>
            <p:nvPr/>
          </p:nvPicPr>
          <p:blipFill>
            <a:blip r:embed="rId5" cstate="print"/>
            <a:stretch>
              <a:fillRect/>
            </a:stretch>
          </p:blipFill>
          <p:spPr>
            <a:xfrm>
              <a:off x="14794407" y="9023364"/>
              <a:ext cx="191969" cy="198877"/>
            </a:xfrm>
            <a:prstGeom prst="rect">
              <a:avLst/>
            </a:prstGeom>
          </p:spPr>
        </p:pic>
        <p:sp>
          <p:nvSpPr>
            <p:cNvPr id="11" name="object 28">
              <a:extLst>
                <a:ext uri="{FF2B5EF4-FFF2-40B4-BE49-F238E27FC236}">
                  <a16:creationId xmlns:a16="http://schemas.microsoft.com/office/drawing/2014/main" id="{C7D692D4-A1C5-5141-9CDC-91BE749486D0}"/>
                </a:ext>
              </a:extLst>
            </p:cNvPr>
            <p:cNvSpPr/>
            <p:nvPr/>
          </p:nvSpPr>
          <p:spPr>
            <a:xfrm>
              <a:off x="15010676" y="9025737"/>
              <a:ext cx="128905" cy="194310"/>
            </a:xfrm>
            <a:custGeom>
              <a:avLst/>
              <a:gdLst/>
              <a:ahLst/>
              <a:cxnLst/>
              <a:rect l="l" t="t" r="r" b="b"/>
              <a:pathLst>
                <a:path w="128905" h="194309">
                  <a:moveTo>
                    <a:pt x="128727" y="0"/>
                  </a:moveTo>
                  <a:lnTo>
                    <a:pt x="0" y="0"/>
                  </a:lnTo>
                  <a:lnTo>
                    <a:pt x="0" y="35560"/>
                  </a:lnTo>
                  <a:lnTo>
                    <a:pt x="0" y="80010"/>
                  </a:lnTo>
                  <a:lnTo>
                    <a:pt x="0" y="114300"/>
                  </a:lnTo>
                  <a:lnTo>
                    <a:pt x="0" y="158750"/>
                  </a:lnTo>
                  <a:lnTo>
                    <a:pt x="0" y="194310"/>
                  </a:lnTo>
                  <a:lnTo>
                    <a:pt x="128727" y="194310"/>
                  </a:lnTo>
                  <a:lnTo>
                    <a:pt x="128727" y="158750"/>
                  </a:lnTo>
                  <a:lnTo>
                    <a:pt x="39497" y="158750"/>
                  </a:lnTo>
                  <a:lnTo>
                    <a:pt x="39497" y="114300"/>
                  </a:lnTo>
                  <a:lnTo>
                    <a:pt x="125958" y="114300"/>
                  </a:lnTo>
                  <a:lnTo>
                    <a:pt x="125958" y="80010"/>
                  </a:lnTo>
                  <a:lnTo>
                    <a:pt x="39497" y="80010"/>
                  </a:lnTo>
                  <a:lnTo>
                    <a:pt x="39497" y="35560"/>
                  </a:lnTo>
                  <a:lnTo>
                    <a:pt x="128727" y="35560"/>
                  </a:lnTo>
                  <a:lnTo>
                    <a:pt x="128727" y="0"/>
                  </a:lnTo>
                  <a:close/>
                </a:path>
              </a:pathLst>
            </a:custGeom>
            <a:solidFill>
              <a:srgbClr val="010101"/>
            </a:solidFill>
          </p:spPr>
          <p:txBody>
            <a:bodyPr wrap="square" lIns="0" tIns="0" rIns="0" bIns="0" rtlCol="0"/>
            <a:lstStyle/>
            <a:p>
              <a:endParaRPr dirty="0"/>
            </a:p>
          </p:txBody>
        </p:sp>
        <p:sp>
          <p:nvSpPr>
            <p:cNvPr id="12" name="object 29">
              <a:extLst>
                <a:ext uri="{FF2B5EF4-FFF2-40B4-BE49-F238E27FC236}">
                  <a16:creationId xmlns:a16="http://schemas.microsoft.com/office/drawing/2014/main" id="{0DF853D8-4003-B24B-A6CC-36B6130E8C5A}"/>
                </a:ext>
              </a:extLst>
            </p:cNvPr>
            <p:cNvSpPr/>
            <p:nvPr/>
          </p:nvSpPr>
          <p:spPr>
            <a:xfrm>
              <a:off x="14109205" y="9317621"/>
              <a:ext cx="831215" cy="121285"/>
            </a:xfrm>
            <a:custGeom>
              <a:avLst/>
              <a:gdLst/>
              <a:ahLst/>
              <a:cxnLst/>
              <a:rect l="l" t="t" r="r" b="b"/>
              <a:pathLst>
                <a:path w="831215" h="121284">
                  <a:moveTo>
                    <a:pt x="21717" y="0"/>
                  </a:moveTo>
                  <a:lnTo>
                    <a:pt x="0" y="0"/>
                  </a:lnTo>
                  <a:lnTo>
                    <a:pt x="0" y="120815"/>
                  </a:lnTo>
                  <a:lnTo>
                    <a:pt x="21717" y="120815"/>
                  </a:lnTo>
                  <a:lnTo>
                    <a:pt x="21717" y="0"/>
                  </a:lnTo>
                  <a:close/>
                </a:path>
                <a:path w="831215" h="121284">
                  <a:moveTo>
                    <a:pt x="580618" y="38"/>
                  </a:moveTo>
                  <a:lnTo>
                    <a:pt x="489356" y="38"/>
                  </a:lnTo>
                  <a:lnTo>
                    <a:pt x="489356" y="19088"/>
                  </a:lnTo>
                  <a:lnTo>
                    <a:pt x="523963" y="19088"/>
                  </a:lnTo>
                  <a:lnTo>
                    <a:pt x="523963" y="120688"/>
                  </a:lnTo>
                  <a:lnTo>
                    <a:pt x="545833" y="120688"/>
                  </a:lnTo>
                  <a:lnTo>
                    <a:pt x="545833" y="19088"/>
                  </a:lnTo>
                  <a:lnTo>
                    <a:pt x="580618" y="19088"/>
                  </a:lnTo>
                  <a:lnTo>
                    <a:pt x="580618" y="38"/>
                  </a:lnTo>
                  <a:close/>
                </a:path>
                <a:path w="831215" h="121284">
                  <a:moveTo>
                    <a:pt x="831126" y="38"/>
                  </a:moveTo>
                  <a:lnTo>
                    <a:pt x="739851" y="38"/>
                  </a:lnTo>
                  <a:lnTo>
                    <a:pt x="739851" y="19088"/>
                  </a:lnTo>
                  <a:lnTo>
                    <a:pt x="774458" y="19088"/>
                  </a:lnTo>
                  <a:lnTo>
                    <a:pt x="774458" y="120688"/>
                  </a:lnTo>
                  <a:lnTo>
                    <a:pt x="796328" y="120688"/>
                  </a:lnTo>
                  <a:lnTo>
                    <a:pt x="796328" y="19088"/>
                  </a:lnTo>
                  <a:lnTo>
                    <a:pt x="831126" y="19088"/>
                  </a:lnTo>
                  <a:lnTo>
                    <a:pt x="831126" y="38"/>
                  </a:lnTo>
                  <a:close/>
                </a:path>
              </a:pathLst>
            </a:custGeom>
            <a:solidFill>
              <a:srgbClr val="5C5C5C"/>
            </a:solidFill>
          </p:spPr>
          <p:txBody>
            <a:bodyPr wrap="square" lIns="0" tIns="0" rIns="0" bIns="0" rtlCol="0"/>
            <a:lstStyle/>
            <a:p>
              <a:endParaRPr dirty="0"/>
            </a:p>
          </p:txBody>
        </p:sp>
        <p:pic>
          <p:nvPicPr>
            <p:cNvPr id="13" name="object 30">
              <a:extLst>
                <a:ext uri="{FF2B5EF4-FFF2-40B4-BE49-F238E27FC236}">
                  <a16:creationId xmlns:a16="http://schemas.microsoft.com/office/drawing/2014/main" id="{8483863D-7F21-4548-857B-E7798AA17810}"/>
                </a:ext>
              </a:extLst>
            </p:cNvPr>
            <p:cNvPicPr/>
            <p:nvPr/>
          </p:nvPicPr>
          <p:blipFill>
            <a:blip r:embed="rId6" cstate="print"/>
            <a:stretch>
              <a:fillRect/>
            </a:stretch>
          </p:blipFill>
          <p:spPr>
            <a:xfrm>
              <a:off x="14723997" y="9317617"/>
              <a:ext cx="90916" cy="122660"/>
            </a:xfrm>
            <a:prstGeom prst="rect">
              <a:avLst/>
            </a:prstGeom>
          </p:spPr>
        </p:pic>
        <p:pic>
          <p:nvPicPr>
            <p:cNvPr id="14" name="object 31">
              <a:extLst>
                <a:ext uri="{FF2B5EF4-FFF2-40B4-BE49-F238E27FC236}">
                  <a16:creationId xmlns:a16="http://schemas.microsoft.com/office/drawing/2014/main" id="{178C77E6-8F2F-6447-90F8-3AB2B15DCA2C}"/>
                </a:ext>
              </a:extLst>
            </p:cNvPr>
            <p:cNvPicPr/>
            <p:nvPr/>
          </p:nvPicPr>
          <p:blipFill>
            <a:blip r:embed="rId7" cstate="print"/>
            <a:stretch>
              <a:fillRect/>
            </a:stretch>
          </p:blipFill>
          <p:spPr>
            <a:xfrm>
              <a:off x="14974656" y="9317617"/>
              <a:ext cx="71006" cy="120809"/>
            </a:xfrm>
            <a:prstGeom prst="rect">
              <a:avLst/>
            </a:prstGeom>
          </p:spPr>
        </p:pic>
        <p:pic>
          <p:nvPicPr>
            <p:cNvPr id="15" name="object 32">
              <a:extLst>
                <a:ext uri="{FF2B5EF4-FFF2-40B4-BE49-F238E27FC236}">
                  <a16:creationId xmlns:a16="http://schemas.microsoft.com/office/drawing/2014/main" id="{0BFF945E-7311-4946-AFAC-DEAEAFCA9FB4}"/>
                </a:ext>
              </a:extLst>
            </p:cNvPr>
            <p:cNvPicPr/>
            <p:nvPr/>
          </p:nvPicPr>
          <p:blipFill>
            <a:blip r:embed="rId8" cstate="print"/>
            <a:stretch>
              <a:fillRect/>
            </a:stretch>
          </p:blipFill>
          <p:spPr>
            <a:xfrm>
              <a:off x="14178255" y="9317617"/>
              <a:ext cx="92437" cy="120810"/>
            </a:xfrm>
            <a:prstGeom prst="rect">
              <a:avLst/>
            </a:prstGeom>
          </p:spPr>
        </p:pic>
        <p:pic>
          <p:nvPicPr>
            <p:cNvPr id="16" name="object 33">
              <a:extLst>
                <a:ext uri="{FF2B5EF4-FFF2-40B4-BE49-F238E27FC236}">
                  <a16:creationId xmlns:a16="http://schemas.microsoft.com/office/drawing/2014/main" id="{885AE0CB-A8C8-FC40-AEA5-97837D557FB5}"/>
                </a:ext>
              </a:extLst>
            </p:cNvPr>
            <p:cNvPicPr/>
            <p:nvPr/>
          </p:nvPicPr>
          <p:blipFill>
            <a:blip r:embed="rId9" cstate="print"/>
            <a:stretch>
              <a:fillRect/>
            </a:stretch>
          </p:blipFill>
          <p:spPr>
            <a:xfrm>
              <a:off x="14311690" y="9315764"/>
              <a:ext cx="76489" cy="124345"/>
            </a:xfrm>
            <a:prstGeom prst="rect">
              <a:avLst/>
            </a:prstGeom>
          </p:spPr>
        </p:pic>
        <p:sp>
          <p:nvSpPr>
            <p:cNvPr id="17" name="object 34">
              <a:extLst>
                <a:ext uri="{FF2B5EF4-FFF2-40B4-BE49-F238E27FC236}">
                  <a16:creationId xmlns:a16="http://schemas.microsoft.com/office/drawing/2014/main" id="{A78CA5D1-8593-BB41-8953-808A4E8CEC97}"/>
                </a:ext>
              </a:extLst>
            </p:cNvPr>
            <p:cNvSpPr/>
            <p:nvPr/>
          </p:nvSpPr>
          <p:spPr>
            <a:xfrm>
              <a:off x="14416938" y="9317621"/>
              <a:ext cx="147320" cy="121285"/>
            </a:xfrm>
            <a:custGeom>
              <a:avLst/>
              <a:gdLst/>
              <a:ahLst/>
              <a:cxnLst/>
              <a:rect l="l" t="t" r="r" b="b"/>
              <a:pathLst>
                <a:path w="147319" h="121284">
                  <a:moveTo>
                    <a:pt x="91274" y="38"/>
                  </a:moveTo>
                  <a:lnTo>
                    <a:pt x="0" y="38"/>
                  </a:lnTo>
                  <a:lnTo>
                    <a:pt x="0" y="19088"/>
                  </a:lnTo>
                  <a:lnTo>
                    <a:pt x="34607" y="19088"/>
                  </a:lnTo>
                  <a:lnTo>
                    <a:pt x="34607" y="120688"/>
                  </a:lnTo>
                  <a:lnTo>
                    <a:pt x="56476" y="120688"/>
                  </a:lnTo>
                  <a:lnTo>
                    <a:pt x="56476" y="19088"/>
                  </a:lnTo>
                  <a:lnTo>
                    <a:pt x="91274" y="19088"/>
                  </a:lnTo>
                  <a:lnTo>
                    <a:pt x="91274" y="38"/>
                  </a:lnTo>
                  <a:close/>
                </a:path>
                <a:path w="147319" h="121284">
                  <a:moveTo>
                    <a:pt x="147307" y="0"/>
                  </a:moveTo>
                  <a:lnTo>
                    <a:pt x="125590" y="0"/>
                  </a:lnTo>
                  <a:lnTo>
                    <a:pt x="125590" y="120815"/>
                  </a:lnTo>
                  <a:lnTo>
                    <a:pt x="147307" y="120815"/>
                  </a:lnTo>
                  <a:lnTo>
                    <a:pt x="147307" y="0"/>
                  </a:lnTo>
                  <a:close/>
                </a:path>
              </a:pathLst>
            </a:custGeom>
            <a:solidFill>
              <a:srgbClr val="5C5C5C"/>
            </a:solidFill>
          </p:spPr>
          <p:txBody>
            <a:bodyPr wrap="square" lIns="0" tIns="0" rIns="0" bIns="0" rtlCol="0"/>
            <a:lstStyle/>
            <a:p>
              <a:endParaRPr dirty="0"/>
            </a:p>
          </p:txBody>
        </p:sp>
        <p:pic>
          <p:nvPicPr>
            <p:cNvPr id="18" name="object 35">
              <a:extLst>
                <a:ext uri="{FF2B5EF4-FFF2-40B4-BE49-F238E27FC236}">
                  <a16:creationId xmlns:a16="http://schemas.microsoft.com/office/drawing/2014/main" id="{B8773BC2-C467-764E-BE7B-BC68ADB790BA}"/>
                </a:ext>
              </a:extLst>
            </p:cNvPr>
            <p:cNvPicPr/>
            <p:nvPr/>
          </p:nvPicPr>
          <p:blipFill>
            <a:blip r:embed="rId10" cstate="print"/>
            <a:stretch>
              <a:fillRect/>
            </a:stretch>
          </p:blipFill>
          <p:spPr>
            <a:xfrm>
              <a:off x="12227495" y="8878099"/>
              <a:ext cx="785521" cy="771940"/>
            </a:xfrm>
            <a:prstGeom prst="rect">
              <a:avLst/>
            </a:prstGeom>
          </p:spPr>
        </p:pic>
      </p:grpSp>
    </p:spTree>
    <p:extLst>
      <p:ext uri="{BB962C8B-B14F-4D97-AF65-F5344CB8AC3E}">
        <p14:creationId xmlns:p14="http://schemas.microsoft.com/office/powerpoint/2010/main" val="1899627423"/>
      </p:ext>
    </p:extLst>
  </p:cSld>
  <p:clrMapOvr>
    <a:masterClrMapping/>
  </p:clrMapOvr>
  <mc:AlternateContent xmlns:mc="http://schemas.openxmlformats.org/markup-compatibility/2006">
    <mc:Choice xmlns:p14="http://schemas.microsoft.com/office/powerpoint/2010/main" Requires="p14">
      <p:transition p14:dur="0" advTm="6669"/>
    </mc:Choice>
    <mc:Fallback>
      <p:transition advTm="666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317C7-1BF8-DD8C-A1A1-BED5C0D16ECF}"/>
              </a:ext>
            </a:extLst>
          </p:cNvPr>
          <p:cNvSpPr>
            <a:spLocks noGrp="1"/>
          </p:cNvSpPr>
          <p:nvPr>
            <p:ph type="title"/>
          </p:nvPr>
        </p:nvSpPr>
        <p:spPr/>
        <p:txBody>
          <a:bodyPr/>
          <a:lstStyle/>
          <a:p>
            <a:r>
              <a:rPr lang="en-US" dirty="0"/>
              <a:t>Support</a:t>
            </a:r>
            <a:endParaRPr lang="en-IN" dirty="0"/>
          </a:p>
        </p:txBody>
      </p:sp>
      <p:pic>
        <p:nvPicPr>
          <p:cNvPr id="6" name="Content Placeholder 5">
            <a:extLst>
              <a:ext uri="{FF2B5EF4-FFF2-40B4-BE49-F238E27FC236}">
                <a16:creationId xmlns:a16="http://schemas.microsoft.com/office/drawing/2014/main" id="{6F036BF4-73BD-058F-A845-6AC831B91E27}"/>
              </a:ext>
            </a:extLst>
          </p:cNvPr>
          <p:cNvPicPr>
            <a:picLocks noGrp="1" noChangeAspect="1"/>
          </p:cNvPicPr>
          <p:nvPr>
            <p:ph idx="1"/>
          </p:nvPr>
        </p:nvPicPr>
        <p:blipFill rotWithShape="1">
          <a:blip r:embed="rId2"/>
          <a:srcRect l="32006" t="37039" r="23483" b="37706"/>
          <a:stretch/>
        </p:blipFill>
        <p:spPr>
          <a:xfrm>
            <a:off x="1828800" y="4419600"/>
            <a:ext cx="4419600" cy="1295400"/>
          </a:xfrm>
        </p:spPr>
      </p:pic>
      <p:sp>
        <p:nvSpPr>
          <p:cNvPr id="4" name="Slide Number Placeholder 3">
            <a:extLst>
              <a:ext uri="{FF2B5EF4-FFF2-40B4-BE49-F238E27FC236}">
                <a16:creationId xmlns:a16="http://schemas.microsoft.com/office/drawing/2014/main" id="{02093047-180D-F966-B021-9D67321F355B}"/>
              </a:ext>
            </a:extLst>
          </p:cNvPr>
          <p:cNvSpPr>
            <a:spLocks noGrp="1"/>
          </p:cNvSpPr>
          <p:nvPr>
            <p:ph type="sldNum" sz="quarter" idx="12"/>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s-ES"/>
            </a:defPPr>
            <a:lvl1pPr algn="r" rtl="0" fontAlgn="base">
              <a:spcBef>
                <a:spcPct val="0"/>
              </a:spcBef>
              <a:spcAft>
                <a:spcPct val="0"/>
              </a:spcAft>
              <a:defRPr lang="es-ES" sz="1600" kern="1200" smtClean="0">
                <a:solidFill>
                  <a:schemeClr val="accent6">
                    <a:lumMod val="75000"/>
                  </a:schemeClr>
                </a:solidFill>
                <a:latin typeface="Eras Demi ITC" pitchFamily="34" charset="0"/>
                <a:ea typeface="+mn-ea"/>
                <a:cs typeface="+mn-cs"/>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fld id="{A7003EEB-EF6C-48D9-B09B-CE4B15ADF563}" type="slidenum">
              <a:rPr lang="en-US" smtClean="0"/>
              <a:pPr/>
              <a:t>10</a:t>
            </a:fld>
            <a:endParaRPr lang="en-US" dirty="0"/>
          </a:p>
        </p:txBody>
      </p:sp>
      <p:sp>
        <p:nvSpPr>
          <p:cNvPr id="8" name="TextBox 7">
            <a:extLst>
              <a:ext uri="{FF2B5EF4-FFF2-40B4-BE49-F238E27FC236}">
                <a16:creationId xmlns:a16="http://schemas.microsoft.com/office/drawing/2014/main" id="{9785C93D-2E00-6D40-E4B7-03EAC2C58A60}"/>
              </a:ext>
            </a:extLst>
          </p:cNvPr>
          <p:cNvSpPr txBox="1"/>
          <p:nvPr/>
        </p:nvSpPr>
        <p:spPr>
          <a:xfrm>
            <a:off x="762000" y="1371600"/>
            <a:ext cx="7620000" cy="2031325"/>
          </a:xfrm>
          <a:prstGeom prst="rect">
            <a:avLst/>
          </a:prstGeom>
          <a:noFill/>
        </p:spPr>
        <p:txBody>
          <a:bodyPr wrap="square">
            <a:spAutoFit/>
          </a:bodyPr>
          <a:lstStyle/>
          <a:p>
            <a:r>
              <a:rPr lang="en-US" b="0" i="0" dirty="0">
                <a:solidFill>
                  <a:srgbClr val="242424"/>
                </a:solidFill>
                <a:effectLst/>
                <a:latin typeface="Eras Demi ITC" panose="020B0805030504020804" pitchFamily="34" charset="0"/>
              </a:rPr>
              <a:t>Support simply emphasizes how popular an itemset is. Support, despite being simple, is an important metric in the Affinity Analysis </a:t>
            </a:r>
            <a:r>
              <a:rPr lang="en-US" b="0" i="0">
                <a:solidFill>
                  <a:srgbClr val="242424"/>
                </a:solidFill>
                <a:effectLst/>
                <a:latin typeface="Eras Demi ITC" panose="020B0805030504020804" pitchFamily="34" charset="0"/>
              </a:rPr>
              <a:t>that is used </a:t>
            </a:r>
            <a:r>
              <a:rPr lang="en-US" b="0" i="0" dirty="0">
                <a:solidFill>
                  <a:srgbClr val="242424"/>
                </a:solidFill>
                <a:effectLst/>
                <a:latin typeface="Eras Demi ITC" panose="020B0805030504020804" pitchFamily="34" charset="0"/>
              </a:rPr>
              <a:t>to determine the strength of association between items.</a:t>
            </a:r>
          </a:p>
          <a:p>
            <a:endParaRPr lang="en-US" dirty="0">
              <a:solidFill>
                <a:srgbClr val="242424"/>
              </a:solidFill>
              <a:latin typeface="Eras Demi ITC" panose="020B0805030504020804" pitchFamily="34" charset="0"/>
            </a:endParaRPr>
          </a:p>
          <a:p>
            <a:r>
              <a:rPr lang="en-US" b="0" i="0" dirty="0">
                <a:solidFill>
                  <a:srgbClr val="242424"/>
                </a:solidFill>
                <a:effectLst/>
                <a:latin typeface="Eras Demi ITC" panose="020B0805030504020804" pitchFamily="34" charset="0"/>
              </a:rPr>
              <a:t> </a:t>
            </a:r>
          </a:p>
          <a:p>
            <a:r>
              <a:rPr lang="en-US" b="0" i="0" dirty="0">
                <a:solidFill>
                  <a:srgbClr val="242424"/>
                </a:solidFill>
                <a:effectLst/>
                <a:latin typeface="Eras Demi ITC" panose="020B0805030504020804" pitchFamily="34" charset="0"/>
              </a:rPr>
              <a:t>Take 5 transactions, for instance. If you purchase bread in 3 transactions, you can tell the support of bread is equal to 3/5.</a:t>
            </a:r>
            <a:endParaRPr lang="en-IN" dirty="0">
              <a:latin typeface="Eras Demi ITC" panose="020B0805030504020804" pitchFamily="34" charset="0"/>
            </a:endParaRPr>
          </a:p>
        </p:txBody>
      </p:sp>
      <p:grpSp>
        <p:nvGrpSpPr>
          <p:cNvPr id="3" name="object 21">
            <a:extLst>
              <a:ext uri="{FF2B5EF4-FFF2-40B4-BE49-F238E27FC236}">
                <a16:creationId xmlns:a16="http://schemas.microsoft.com/office/drawing/2014/main" id="{7FFFC2DF-F3A5-9140-B18A-450A3C856F9F}"/>
              </a:ext>
            </a:extLst>
          </p:cNvPr>
          <p:cNvGrpSpPr/>
          <p:nvPr/>
        </p:nvGrpSpPr>
        <p:grpSpPr>
          <a:xfrm>
            <a:off x="7164288" y="5949280"/>
            <a:ext cx="1513252" cy="401246"/>
            <a:chOff x="12227495" y="8878099"/>
            <a:chExt cx="2912110" cy="772160"/>
          </a:xfrm>
        </p:grpSpPr>
        <p:sp>
          <p:nvSpPr>
            <p:cNvPr id="5" name="object 22">
              <a:extLst>
                <a:ext uri="{FF2B5EF4-FFF2-40B4-BE49-F238E27FC236}">
                  <a16:creationId xmlns:a16="http://schemas.microsoft.com/office/drawing/2014/main" id="{4E1B16FB-7BBC-318B-DD08-BECD7C4E87FA}"/>
                </a:ext>
              </a:extLst>
            </p:cNvPr>
            <p:cNvSpPr/>
            <p:nvPr/>
          </p:nvSpPr>
          <p:spPr>
            <a:xfrm>
              <a:off x="13198678" y="9025737"/>
              <a:ext cx="692150" cy="194310"/>
            </a:xfrm>
            <a:custGeom>
              <a:avLst/>
              <a:gdLst/>
              <a:ahLst/>
              <a:cxnLst/>
              <a:rect l="l" t="t" r="r" b="b"/>
              <a:pathLst>
                <a:path w="692150" h="194309">
                  <a:moveTo>
                    <a:pt x="175679" y="97078"/>
                  </a:moveTo>
                  <a:lnTo>
                    <a:pt x="173926" y="77330"/>
                  </a:lnTo>
                  <a:lnTo>
                    <a:pt x="168643" y="59270"/>
                  </a:lnTo>
                  <a:lnTo>
                    <a:pt x="159829" y="42875"/>
                  </a:lnTo>
                  <a:lnTo>
                    <a:pt x="153631" y="35471"/>
                  </a:lnTo>
                  <a:lnTo>
                    <a:pt x="147510" y="28155"/>
                  </a:lnTo>
                  <a:lnTo>
                    <a:pt x="134797" y="17868"/>
                  </a:lnTo>
                  <a:lnTo>
                    <a:pt x="134797" y="97078"/>
                  </a:lnTo>
                  <a:lnTo>
                    <a:pt x="133731" y="109880"/>
                  </a:lnTo>
                  <a:lnTo>
                    <a:pt x="108496" y="148882"/>
                  </a:lnTo>
                  <a:lnTo>
                    <a:pt x="73482" y="158673"/>
                  </a:lnTo>
                  <a:lnTo>
                    <a:pt x="39509" y="158673"/>
                  </a:lnTo>
                  <a:lnTo>
                    <a:pt x="39509" y="35471"/>
                  </a:lnTo>
                  <a:lnTo>
                    <a:pt x="73482" y="35471"/>
                  </a:lnTo>
                  <a:lnTo>
                    <a:pt x="117678" y="52743"/>
                  </a:lnTo>
                  <a:lnTo>
                    <a:pt x="134797" y="97078"/>
                  </a:lnTo>
                  <a:lnTo>
                    <a:pt x="134797" y="17868"/>
                  </a:lnTo>
                  <a:lnTo>
                    <a:pt x="132524" y="16014"/>
                  </a:lnTo>
                  <a:lnTo>
                    <a:pt x="115735" y="7327"/>
                  </a:lnTo>
                  <a:lnTo>
                    <a:pt x="97167" y="2133"/>
                  </a:lnTo>
                  <a:lnTo>
                    <a:pt x="76796" y="393"/>
                  </a:lnTo>
                  <a:lnTo>
                    <a:pt x="0" y="393"/>
                  </a:lnTo>
                  <a:lnTo>
                    <a:pt x="0" y="193751"/>
                  </a:lnTo>
                  <a:lnTo>
                    <a:pt x="76796" y="193751"/>
                  </a:lnTo>
                  <a:lnTo>
                    <a:pt x="115735" y="186804"/>
                  </a:lnTo>
                  <a:lnTo>
                    <a:pt x="153644" y="158673"/>
                  </a:lnTo>
                  <a:lnTo>
                    <a:pt x="173926" y="116814"/>
                  </a:lnTo>
                  <a:lnTo>
                    <a:pt x="175679" y="97078"/>
                  </a:lnTo>
                  <a:close/>
                </a:path>
                <a:path w="692150" h="194309">
                  <a:moveTo>
                    <a:pt x="372071" y="193751"/>
                  </a:moveTo>
                  <a:lnTo>
                    <a:pt x="355041" y="151765"/>
                  </a:lnTo>
                  <a:lnTo>
                    <a:pt x="340804" y="116687"/>
                  </a:lnTo>
                  <a:lnTo>
                    <a:pt x="311442" y="44310"/>
                  </a:lnTo>
                  <a:lnTo>
                    <a:pt x="299427" y="14706"/>
                  </a:lnTo>
                  <a:lnTo>
                    <a:pt x="299427" y="116687"/>
                  </a:lnTo>
                  <a:lnTo>
                    <a:pt x="241973" y="116687"/>
                  </a:lnTo>
                  <a:lnTo>
                    <a:pt x="270700" y="44310"/>
                  </a:lnTo>
                  <a:lnTo>
                    <a:pt x="299427" y="116687"/>
                  </a:lnTo>
                  <a:lnTo>
                    <a:pt x="299427" y="14706"/>
                  </a:lnTo>
                  <a:lnTo>
                    <a:pt x="293624" y="393"/>
                  </a:lnTo>
                  <a:lnTo>
                    <a:pt x="249986" y="393"/>
                  </a:lnTo>
                  <a:lnTo>
                    <a:pt x="171538" y="193751"/>
                  </a:lnTo>
                  <a:lnTo>
                    <a:pt x="211594" y="193751"/>
                  </a:lnTo>
                  <a:lnTo>
                    <a:pt x="228168" y="151765"/>
                  </a:lnTo>
                  <a:lnTo>
                    <a:pt x="313245" y="151765"/>
                  </a:lnTo>
                  <a:lnTo>
                    <a:pt x="329819" y="193751"/>
                  </a:lnTo>
                  <a:lnTo>
                    <a:pt x="372071" y="193751"/>
                  </a:lnTo>
                  <a:close/>
                </a:path>
                <a:path w="692150" h="194309">
                  <a:moveTo>
                    <a:pt x="510743" y="0"/>
                  </a:moveTo>
                  <a:lnTo>
                    <a:pt x="352742" y="0"/>
                  </a:lnTo>
                  <a:lnTo>
                    <a:pt x="352742" y="35560"/>
                  </a:lnTo>
                  <a:lnTo>
                    <a:pt x="411848" y="35560"/>
                  </a:lnTo>
                  <a:lnTo>
                    <a:pt x="411848" y="194310"/>
                  </a:lnTo>
                  <a:lnTo>
                    <a:pt x="451358" y="194310"/>
                  </a:lnTo>
                  <a:lnTo>
                    <a:pt x="451358" y="35560"/>
                  </a:lnTo>
                  <a:lnTo>
                    <a:pt x="510743" y="35560"/>
                  </a:lnTo>
                  <a:lnTo>
                    <a:pt x="510743" y="0"/>
                  </a:lnTo>
                  <a:close/>
                </a:path>
                <a:path w="692150" h="194309">
                  <a:moveTo>
                    <a:pt x="691946" y="193751"/>
                  </a:moveTo>
                  <a:lnTo>
                    <a:pt x="674903" y="151765"/>
                  </a:lnTo>
                  <a:lnTo>
                    <a:pt x="660679" y="116687"/>
                  </a:lnTo>
                  <a:lnTo>
                    <a:pt x="631317" y="44310"/>
                  </a:lnTo>
                  <a:lnTo>
                    <a:pt x="619302" y="14706"/>
                  </a:lnTo>
                  <a:lnTo>
                    <a:pt x="619302" y="116687"/>
                  </a:lnTo>
                  <a:lnTo>
                    <a:pt x="561848" y="116687"/>
                  </a:lnTo>
                  <a:lnTo>
                    <a:pt x="590562" y="44310"/>
                  </a:lnTo>
                  <a:lnTo>
                    <a:pt x="619302" y="116687"/>
                  </a:lnTo>
                  <a:lnTo>
                    <a:pt x="619302" y="14706"/>
                  </a:lnTo>
                  <a:lnTo>
                    <a:pt x="613498" y="393"/>
                  </a:lnTo>
                  <a:lnTo>
                    <a:pt x="569849" y="393"/>
                  </a:lnTo>
                  <a:lnTo>
                    <a:pt x="491401" y="193751"/>
                  </a:lnTo>
                  <a:lnTo>
                    <a:pt x="531456" y="193751"/>
                  </a:lnTo>
                  <a:lnTo>
                    <a:pt x="548030" y="151765"/>
                  </a:lnTo>
                  <a:lnTo>
                    <a:pt x="633107" y="151765"/>
                  </a:lnTo>
                  <a:lnTo>
                    <a:pt x="649681" y="193751"/>
                  </a:lnTo>
                  <a:lnTo>
                    <a:pt x="691946" y="193751"/>
                  </a:lnTo>
                  <a:close/>
                </a:path>
              </a:pathLst>
            </a:custGeom>
            <a:solidFill>
              <a:srgbClr val="010101"/>
            </a:solidFill>
          </p:spPr>
          <p:txBody>
            <a:bodyPr wrap="square" lIns="0" tIns="0" rIns="0" bIns="0" rtlCol="0"/>
            <a:lstStyle/>
            <a:p>
              <a:endParaRPr dirty="0"/>
            </a:p>
          </p:txBody>
        </p:sp>
        <p:pic>
          <p:nvPicPr>
            <p:cNvPr id="7" name="object 23">
              <a:extLst>
                <a:ext uri="{FF2B5EF4-FFF2-40B4-BE49-F238E27FC236}">
                  <a16:creationId xmlns:a16="http://schemas.microsoft.com/office/drawing/2014/main" id="{8E148E5B-B54C-7548-6341-A99EB39E12CC}"/>
                </a:ext>
              </a:extLst>
            </p:cNvPr>
            <p:cNvPicPr/>
            <p:nvPr/>
          </p:nvPicPr>
          <p:blipFill>
            <a:blip r:embed="rId3" cstate="print"/>
            <a:stretch>
              <a:fillRect/>
            </a:stretch>
          </p:blipFill>
          <p:spPr>
            <a:xfrm>
              <a:off x="13986471" y="9023364"/>
              <a:ext cx="149987" cy="198877"/>
            </a:xfrm>
            <a:prstGeom prst="rect">
              <a:avLst/>
            </a:prstGeom>
          </p:spPr>
        </p:pic>
        <p:pic>
          <p:nvPicPr>
            <p:cNvPr id="9" name="object 24">
              <a:extLst>
                <a:ext uri="{FF2B5EF4-FFF2-40B4-BE49-F238E27FC236}">
                  <a16:creationId xmlns:a16="http://schemas.microsoft.com/office/drawing/2014/main" id="{A320C9FA-B701-A660-D893-1754187D7BEB}"/>
                </a:ext>
              </a:extLst>
            </p:cNvPr>
            <p:cNvPicPr/>
            <p:nvPr/>
          </p:nvPicPr>
          <p:blipFill>
            <a:blip r:embed="rId4" cstate="print"/>
            <a:stretch>
              <a:fillRect/>
            </a:stretch>
          </p:blipFill>
          <p:spPr>
            <a:xfrm>
              <a:off x="14156340" y="9023364"/>
              <a:ext cx="191973" cy="198877"/>
            </a:xfrm>
            <a:prstGeom prst="rect">
              <a:avLst/>
            </a:prstGeom>
          </p:spPr>
        </p:pic>
        <p:sp>
          <p:nvSpPr>
            <p:cNvPr id="10" name="object 25">
              <a:extLst>
                <a:ext uri="{FF2B5EF4-FFF2-40B4-BE49-F238E27FC236}">
                  <a16:creationId xmlns:a16="http://schemas.microsoft.com/office/drawing/2014/main" id="{A3541B06-D08A-D810-B8EE-0BF1549D8292}"/>
                </a:ext>
              </a:extLst>
            </p:cNvPr>
            <p:cNvSpPr/>
            <p:nvPr/>
          </p:nvSpPr>
          <p:spPr>
            <a:xfrm>
              <a:off x="14372616" y="9025737"/>
              <a:ext cx="198120" cy="194310"/>
            </a:xfrm>
            <a:custGeom>
              <a:avLst/>
              <a:gdLst/>
              <a:ahLst/>
              <a:cxnLst/>
              <a:rect l="l" t="t" r="r" b="b"/>
              <a:pathLst>
                <a:path w="198119" h="194309">
                  <a:moveTo>
                    <a:pt x="39497" y="393"/>
                  </a:moveTo>
                  <a:lnTo>
                    <a:pt x="0" y="393"/>
                  </a:lnTo>
                  <a:lnTo>
                    <a:pt x="0" y="193751"/>
                  </a:lnTo>
                  <a:lnTo>
                    <a:pt x="39497" y="193751"/>
                  </a:lnTo>
                  <a:lnTo>
                    <a:pt x="39497" y="393"/>
                  </a:lnTo>
                  <a:close/>
                </a:path>
                <a:path w="198119" h="194309">
                  <a:moveTo>
                    <a:pt x="198043" y="0"/>
                  </a:moveTo>
                  <a:lnTo>
                    <a:pt x="69329" y="0"/>
                  </a:lnTo>
                  <a:lnTo>
                    <a:pt x="69329" y="35560"/>
                  </a:lnTo>
                  <a:lnTo>
                    <a:pt x="69329" y="80010"/>
                  </a:lnTo>
                  <a:lnTo>
                    <a:pt x="69329" y="114300"/>
                  </a:lnTo>
                  <a:lnTo>
                    <a:pt x="69329" y="158750"/>
                  </a:lnTo>
                  <a:lnTo>
                    <a:pt x="69329" y="194310"/>
                  </a:lnTo>
                  <a:lnTo>
                    <a:pt x="198043" y="194310"/>
                  </a:lnTo>
                  <a:lnTo>
                    <a:pt x="198043" y="158750"/>
                  </a:lnTo>
                  <a:lnTo>
                    <a:pt x="108826" y="158750"/>
                  </a:lnTo>
                  <a:lnTo>
                    <a:pt x="108826" y="114300"/>
                  </a:lnTo>
                  <a:lnTo>
                    <a:pt x="195287" y="114300"/>
                  </a:lnTo>
                  <a:lnTo>
                    <a:pt x="195287" y="80010"/>
                  </a:lnTo>
                  <a:lnTo>
                    <a:pt x="108826" y="80010"/>
                  </a:lnTo>
                  <a:lnTo>
                    <a:pt x="108826" y="35560"/>
                  </a:lnTo>
                  <a:lnTo>
                    <a:pt x="198043" y="35560"/>
                  </a:lnTo>
                  <a:lnTo>
                    <a:pt x="198043" y="0"/>
                  </a:lnTo>
                  <a:close/>
                </a:path>
              </a:pathLst>
            </a:custGeom>
            <a:solidFill>
              <a:srgbClr val="010101"/>
            </a:solidFill>
          </p:spPr>
          <p:txBody>
            <a:bodyPr wrap="square" lIns="0" tIns="0" rIns="0" bIns="0" rtlCol="0"/>
            <a:lstStyle/>
            <a:p>
              <a:endParaRPr dirty="0"/>
            </a:p>
          </p:txBody>
        </p:sp>
        <p:pic>
          <p:nvPicPr>
            <p:cNvPr id="11" name="object 26">
              <a:extLst>
                <a:ext uri="{FF2B5EF4-FFF2-40B4-BE49-F238E27FC236}">
                  <a16:creationId xmlns:a16="http://schemas.microsoft.com/office/drawing/2014/main" id="{53C39A2E-6198-6DDC-639B-9A8048CF8465}"/>
                </a:ext>
              </a:extLst>
            </p:cNvPr>
            <p:cNvPicPr/>
            <p:nvPr/>
          </p:nvPicPr>
          <p:blipFill>
            <a:blip r:embed="rId5" cstate="print"/>
            <a:stretch>
              <a:fillRect/>
            </a:stretch>
          </p:blipFill>
          <p:spPr>
            <a:xfrm>
              <a:off x="14597189" y="9026124"/>
              <a:ext cx="172911" cy="193358"/>
            </a:xfrm>
            <a:prstGeom prst="rect">
              <a:avLst/>
            </a:prstGeom>
          </p:spPr>
        </p:pic>
        <p:pic>
          <p:nvPicPr>
            <p:cNvPr id="12" name="object 27">
              <a:extLst>
                <a:ext uri="{FF2B5EF4-FFF2-40B4-BE49-F238E27FC236}">
                  <a16:creationId xmlns:a16="http://schemas.microsoft.com/office/drawing/2014/main" id="{CA5022DF-4936-2A66-4970-78110C3862BA}"/>
                </a:ext>
              </a:extLst>
            </p:cNvPr>
            <p:cNvPicPr/>
            <p:nvPr/>
          </p:nvPicPr>
          <p:blipFill>
            <a:blip r:embed="rId6" cstate="print"/>
            <a:stretch>
              <a:fillRect/>
            </a:stretch>
          </p:blipFill>
          <p:spPr>
            <a:xfrm>
              <a:off x="14794407" y="9023364"/>
              <a:ext cx="191969" cy="198877"/>
            </a:xfrm>
            <a:prstGeom prst="rect">
              <a:avLst/>
            </a:prstGeom>
          </p:spPr>
        </p:pic>
        <p:sp>
          <p:nvSpPr>
            <p:cNvPr id="13" name="object 28">
              <a:extLst>
                <a:ext uri="{FF2B5EF4-FFF2-40B4-BE49-F238E27FC236}">
                  <a16:creationId xmlns:a16="http://schemas.microsoft.com/office/drawing/2014/main" id="{2CD71F26-B4FA-A76D-7D82-9EBE237A3BBE}"/>
                </a:ext>
              </a:extLst>
            </p:cNvPr>
            <p:cNvSpPr/>
            <p:nvPr/>
          </p:nvSpPr>
          <p:spPr>
            <a:xfrm>
              <a:off x="15010676" y="9025737"/>
              <a:ext cx="128905" cy="194310"/>
            </a:xfrm>
            <a:custGeom>
              <a:avLst/>
              <a:gdLst/>
              <a:ahLst/>
              <a:cxnLst/>
              <a:rect l="l" t="t" r="r" b="b"/>
              <a:pathLst>
                <a:path w="128905" h="194309">
                  <a:moveTo>
                    <a:pt x="128727" y="0"/>
                  </a:moveTo>
                  <a:lnTo>
                    <a:pt x="0" y="0"/>
                  </a:lnTo>
                  <a:lnTo>
                    <a:pt x="0" y="35560"/>
                  </a:lnTo>
                  <a:lnTo>
                    <a:pt x="0" y="80010"/>
                  </a:lnTo>
                  <a:lnTo>
                    <a:pt x="0" y="114300"/>
                  </a:lnTo>
                  <a:lnTo>
                    <a:pt x="0" y="158750"/>
                  </a:lnTo>
                  <a:lnTo>
                    <a:pt x="0" y="194310"/>
                  </a:lnTo>
                  <a:lnTo>
                    <a:pt x="128727" y="194310"/>
                  </a:lnTo>
                  <a:lnTo>
                    <a:pt x="128727" y="158750"/>
                  </a:lnTo>
                  <a:lnTo>
                    <a:pt x="39497" y="158750"/>
                  </a:lnTo>
                  <a:lnTo>
                    <a:pt x="39497" y="114300"/>
                  </a:lnTo>
                  <a:lnTo>
                    <a:pt x="125958" y="114300"/>
                  </a:lnTo>
                  <a:lnTo>
                    <a:pt x="125958" y="80010"/>
                  </a:lnTo>
                  <a:lnTo>
                    <a:pt x="39497" y="80010"/>
                  </a:lnTo>
                  <a:lnTo>
                    <a:pt x="39497" y="35560"/>
                  </a:lnTo>
                  <a:lnTo>
                    <a:pt x="128727" y="35560"/>
                  </a:lnTo>
                  <a:lnTo>
                    <a:pt x="128727" y="0"/>
                  </a:lnTo>
                  <a:close/>
                </a:path>
              </a:pathLst>
            </a:custGeom>
            <a:solidFill>
              <a:srgbClr val="010101"/>
            </a:solidFill>
          </p:spPr>
          <p:txBody>
            <a:bodyPr wrap="square" lIns="0" tIns="0" rIns="0" bIns="0" rtlCol="0"/>
            <a:lstStyle/>
            <a:p>
              <a:endParaRPr dirty="0"/>
            </a:p>
          </p:txBody>
        </p:sp>
        <p:sp>
          <p:nvSpPr>
            <p:cNvPr id="14" name="object 29">
              <a:extLst>
                <a:ext uri="{FF2B5EF4-FFF2-40B4-BE49-F238E27FC236}">
                  <a16:creationId xmlns:a16="http://schemas.microsoft.com/office/drawing/2014/main" id="{A3A0405D-85AA-C1F0-A370-122D5D659087}"/>
                </a:ext>
              </a:extLst>
            </p:cNvPr>
            <p:cNvSpPr/>
            <p:nvPr/>
          </p:nvSpPr>
          <p:spPr>
            <a:xfrm>
              <a:off x="14109205" y="9317621"/>
              <a:ext cx="831215" cy="121285"/>
            </a:xfrm>
            <a:custGeom>
              <a:avLst/>
              <a:gdLst/>
              <a:ahLst/>
              <a:cxnLst/>
              <a:rect l="l" t="t" r="r" b="b"/>
              <a:pathLst>
                <a:path w="831215" h="121284">
                  <a:moveTo>
                    <a:pt x="21717" y="0"/>
                  </a:moveTo>
                  <a:lnTo>
                    <a:pt x="0" y="0"/>
                  </a:lnTo>
                  <a:lnTo>
                    <a:pt x="0" y="120815"/>
                  </a:lnTo>
                  <a:lnTo>
                    <a:pt x="21717" y="120815"/>
                  </a:lnTo>
                  <a:lnTo>
                    <a:pt x="21717" y="0"/>
                  </a:lnTo>
                  <a:close/>
                </a:path>
                <a:path w="831215" h="121284">
                  <a:moveTo>
                    <a:pt x="580618" y="38"/>
                  </a:moveTo>
                  <a:lnTo>
                    <a:pt x="489356" y="38"/>
                  </a:lnTo>
                  <a:lnTo>
                    <a:pt x="489356" y="19088"/>
                  </a:lnTo>
                  <a:lnTo>
                    <a:pt x="523963" y="19088"/>
                  </a:lnTo>
                  <a:lnTo>
                    <a:pt x="523963" y="120688"/>
                  </a:lnTo>
                  <a:lnTo>
                    <a:pt x="545833" y="120688"/>
                  </a:lnTo>
                  <a:lnTo>
                    <a:pt x="545833" y="19088"/>
                  </a:lnTo>
                  <a:lnTo>
                    <a:pt x="580618" y="19088"/>
                  </a:lnTo>
                  <a:lnTo>
                    <a:pt x="580618" y="38"/>
                  </a:lnTo>
                  <a:close/>
                </a:path>
                <a:path w="831215" h="121284">
                  <a:moveTo>
                    <a:pt x="831126" y="38"/>
                  </a:moveTo>
                  <a:lnTo>
                    <a:pt x="739851" y="38"/>
                  </a:lnTo>
                  <a:lnTo>
                    <a:pt x="739851" y="19088"/>
                  </a:lnTo>
                  <a:lnTo>
                    <a:pt x="774458" y="19088"/>
                  </a:lnTo>
                  <a:lnTo>
                    <a:pt x="774458" y="120688"/>
                  </a:lnTo>
                  <a:lnTo>
                    <a:pt x="796328" y="120688"/>
                  </a:lnTo>
                  <a:lnTo>
                    <a:pt x="796328" y="19088"/>
                  </a:lnTo>
                  <a:lnTo>
                    <a:pt x="831126" y="19088"/>
                  </a:lnTo>
                  <a:lnTo>
                    <a:pt x="831126" y="38"/>
                  </a:lnTo>
                  <a:close/>
                </a:path>
              </a:pathLst>
            </a:custGeom>
            <a:solidFill>
              <a:srgbClr val="5C5C5C"/>
            </a:solidFill>
          </p:spPr>
          <p:txBody>
            <a:bodyPr wrap="square" lIns="0" tIns="0" rIns="0" bIns="0" rtlCol="0"/>
            <a:lstStyle/>
            <a:p>
              <a:endParaRPr dirty="0"/>
            </a:p>
          </p:txBody>
        </p:sp>
        <p:pic>
          <p:nvPicPr>
            <p:cNvPr id="15" name="object 30">
              <a:extLst>
                <a:ext uri="{FF2B5EF4-FFF2-40B4-BE49-F238E27FC236}">
                  <a16:creationId xmlns:a16="http://schemas.microsoft.com/office/drawing/2014/main" id="{9E4DECC8-8086-87ED-B453-0C3D6BF9528B}"/>
                </a:ext>
              </a:extLst>
            </p:cNvPr>
            <p:cNvPicPr/>
            <p:nvPr/>
          </p:nvPicPr>
          <p:blipFill>
            <a:blip r:embed="rId7" cstate="print"/>
            <a:stretch>
              <a:fillRect/>
            </a:stretch>
          </p:blipFill>
          <p:spPr>
            <a:xfrm>
              <a:off x="14723997" y="9317617"/>
              <a:ext cx="90916" cy="122660"/>
            </a:xfrm>
            <a:prstGeom prst="rect">
              <a:avLst/>
            </a:prstGeom>
          </p:spPr>
        </p:pic>
        <p:pic>
          <p:nvPicPr>
            <p:cNvPr id="16" name="object 31">
              <a:extLst>
                <a:ext uri="{FF2B5EF4-FFF2-40B4-BE49-F238E27FC236}">
                  <a16:creationId xmlns:a16="http://schemas.microsoft.com/office/drawing/2014/main" id="{080CCEBD-983C-41B8-363B-F393CE7FB866}"/>
                </a:ext>
              </a:extLst>
            </p:cNvPr>
            <p:cNvPicPr/>
            <p:nvPr/>
          </p:nvPicPr>
          <p:blipFill>
            <a:blip r:embed="rId8" cstate="print"/>
            <a:stretch>
              <a:fillRect/>
            </a:stretch>
          </p:blipFill>
          <p:spPr>
            <a:xfrm>
              <a:off x="14974656" y="9317617"/>
              <a:ext cx="71006" cy="120809"/>
            </a:xfrm>
            <a:prstGeom prst="rect">
              <a:avLst/>
            </a:prstGeom>
          </p:spPr>
        </p:pic>
        <p:pic>
          <p:nvPicPr>
            <p:cNvPr id="17" name="object 32">
              <a:extLst>
                <a:ext uri="{FF2B5EF4-FFF2-40B4-BE49-F238E27FC236}">
                  <a16:creationId xmlns:a16="http://schemas.microsoft.com/office/drawing/2014/main" id="{1D3BC341-1484-A491-CB8C-5958A3A2EB78}"/>
                </a:ext>
              </a:extLst>
            </p:cNvPr>
            <p:cNvPicPr/>
            <p:nvPr/>
          </p:nvPicPr>
          <p:blipFill>
            <a:blip r:embed="rId9" cstate="print"/>
            <a:stretch>
              <a:fillRect/>
            </a:stretch>
          </p:blipFill>
          <p:spPr>
            <a:xfrm>
              <a:off x="14178255" y="9317617"/>
              <a:ext cx="92437" cy="120810"/>
            </a:xfrm>
            <a:prstGeom prst="rect">
              <a:avLst/>
            </a:prstGeom>
          </p:spPr>
        </p:pic>
        <p:pic>
          <p:nvPicPr>
            <p:cNvPr id="18" name="object 33">
              <a:extLst>
                <a:ext uri="{FF2B5EF4-FFF2-40B4-BE49-F238E27FC236}">
                  <a16:creationId xmlns:a16="http://schemas.microsoft.com/office/drawing/2014/main" id="{9B781518-B1F8-2387-192F-AC006AD76609}"/>
                </a:ext>
              </a:extLst>
            </p:cNvPr>
            <p:cNvPicPr/>
            <p:nvPr/>
          </p:nvPicPr>
          <p:blipFill>
            <a:blip r:embed="rId10" cstate="print"/>
            <a:stretch>
              <a:fillRect/>
            </a:stretch>
          </p:blipFill>
          <p:spPr>
            <a:xfrm>
              <a:off x="14311690" y="9315764"/>
              <a:ext cx="76489" cy="124345"/>
            </a:xfrm>
            <a:prstGeom prst="rect">
              <a:avLst/>
            </a:prstGeom>
          </p:spPr>
        </p:pic>
        <p:sp>
          <p:nvSpPr>
            <p:cNvPr id="19" name="object 34">
              <a:extLst>
                <a:ext uri="{FF2B5EF4-FFF2-40B4-BE49-F238E27FC236}">
                  <a16:creationId xmlns:a16="http://schemas.microsoft.com/office/drawing/2014/main" id="{9C0913C4-670B-BBE9-F0ED-B309111A2815}"/>
                </a:ext>
              </a:extLst>
            </p:cNvPr>
            <p:cNvSpPr/>
            <p:nvPr/>
          </p:nvSpPr>
          <p:spPr>
            <a:xfrm>
              <a:off x="14416938" y="9317621"/>
              <a:ext cx="147320" cy="121285"/>
            </a:xfrm>
            <a:custGeom>
              <a:avLst/>
              <a:gdLst/>
              <a:ahLst/>
              <a:cxnLst/>
              <a:rect l="l" t="t" r="r" b="b"/>
              <a:pathLst>
                <a:path w="147319" h="121284">
                  <a:moveTo>
                    <a:pt x="91274" y="38"/>
                  </a:moveTo>
                  <a:lnTo>
                    <a:pt x="0" y="38"/>
                  </a:lnTo>
                  <a:lnTo>
                    <a:pt x="0" y="19088"/>
                  </a:lnTo>
                  <a:lnTo>
                    <a:pt x="34607" y="19088"/>
                  </a:lnTo>
                  <a:lnTo>
                    <a:pt x="34607" y="120688"/>
                  </a:lnTo>
                  <a:lnTo>
                    <a:pt x="56476" y="120688"/>
                  </a:lnTo>
                  <a:lnTo>
                    <a:pt x="56476" y="19088"/>
                  </a:lnTo>
                  <a:lnTo>
                    <a:pt x="91274" y="19088"/>
                  </a:lnTo>
                  <a:lnTo>
                    <a:pt x="91274" y="38"/>
                  </a:lnTo>
                  <a:close/>
                </a:path>
                <a:path w="147319" h="121284">
                  <a:moveTo>
                    <a:pt x="147307" y="0"/>
                  </a:moveTo>
                  <a:lnTo>
                    <a:pt x="125590" y="0"/>
                  </a:lnTo>
                  <a:lnTo>
                    <a:pt x="125590" y="120815"/>
                  </a:lnTo>
                  <a:lnTo>
                    <a:pt x="147307" y="120815"/>
                  </a:lnTo>
                  <a:lnTo>
                    <a:pt x="147307" y="0"/>
                  </a:lnTo>
                  <a:close/>
                </a:path>
              </a:pathLst>
            </a:custGeom>
            <a:solidFill>
              <a:srgbClr val="5C5C5C"/>
            </a:solidFill>
          </p:spPr>
          <p:txBody>
            <a:bodyPr wrap="square" lIns="0" tIns="0" rIns="0" bIns="0" rtlCol="0"/>
            <a:lstStyle/>
            <a:p>
              <a:endParaRPr dirty="0"/>
            </a:p>
          </p:txBody>
        </p:sp>
        <p:pic>
          <p:nvPicPr>
            <p:cNvPr id="20" name="object 35">
              <a:extLst>
                <a:ext uri="{FF2B5EF4-FFF2-40B4-BE49-F238E27FC236}">
                  <a16:creationId xmlns:a16="http://schemas.microsoft.com/office/drawing/2014/main" id="{E24BECA4-E863-A2C4-6617-FFB0DA085EA0}"/>
                </a:ext>
              </a:extLst>
            </p:cNvPr>
            <p:cNvPicPr/>
            <p:nvPr/>
          </p:nvPicPr>
          <p:blipFill>
            <a:blip r:embed="rId11" cstate="print"/>
            <a:stretch>
              <a:fillRect/>
            </a:stretch>
          </p:blipFill>
          <p:spPr>
            <a:xfrm>
              <a:off x="12227495" y="8878099"/>
              <a:ext cx="785521" cy="771940"/>
            </a:xfrm>
            <a:prstGeom prst="rect">
              <a:avLst/>
            </a:prstGeom>
          </p:spPr>
        </p:pic>
      </p:grpSp>
    </p:spTree>
    <p:extLst>
      <p:ext uri="{BB962C8B-B14F-4D97-AF65-F5344CB8AC3E}">
        <p14:creationId xmlns:p14="http://schemas.microsoft.com/office/powerpoint/2010/main" val="11887384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0F177A4-9CB7-3BFC-B327-32F8E6E299A6}"/>
              </a:ext>
            </a:extLst>
          </p:cNvPr>
          <p:cNvSpPr>
            <a:spLocks noGrp="1"/>
          </p:cNvSpPr>
          <p:nvPr>
            <p:ph type="sldNum" sz="quarter" idx="12"/>
          </p:nvPr>
        </p:nvSpPr>
        <p:spPr/>
        <p:txBody>
          <a:bodyPr/>
          <a:lstStyle/>
          <a:p>
            <a:fld id="{A7003EEB-EF6C-48D9-B09B-CE4B15ADF563}" type="slidenum">
              <a:rPr lang="en-US" smtClean="0"/>
              <a:pPr/>
              <a:t>11</a:t>
            </a:fld>
            <a:endParaRPr lang="en-US" dirty="0"/>
          </a:p>
        </p:txBody>
      </p:sp>
      <p:sp>
        <p:nvSpPr>
          <p:cNvPr id="7" name="TextBox 6">
            <a:extLst>
              <a:ext uri="{FF2B5EF4-FFF2-40B4-BE49-F238E27FC236}">
                <a16:creationId xmlns:a16="http://schemas.microsoft.com/office/drawing/2014/main" id="{E70941D3-7902-00C8-3D92-9E240A282E63}"/>
              </a:ext>
            </a:extLst>
          </p:cNvPr>
          <p:cNvSpPr txBox="1"/>
          <p:nvPr/>
        </p:nvSpPr>
        <p:spPr>
          <a:xfrm>
            <a:off x="584200" y="915412"/>
            <a:ext cx="7391400" cy="3416320"/>
          </a:xfrm>
          <a:prstGeom prst="rect">
            <a:avLst/>
          </a:prstGeom>
          <a:noFill/>
        </p:spPr>
        <p:txBody>
          <a:bodyPr wrap="square" rtlCol="0">
            <a:spAutoFit/>
          </a:bodyPr>
          <a:lstStyle/>
          <a:p>
            <a:pPr algn="l"/>
            <a:endParaRPr lang="en-US" b="1" dirty="0">
              <a:solidFill>
                <a:srgbClr val="242424"/>
              </a:solidFill>
              <a:latin typeface="Eras Demi ITC" panose="020B0805030504020804" pitchFamily="34" charset="0"/>
            </a:endParaRPr>
          </a:p>
          <a:p>
            <a:pPr algn="l"/>
            <a:endParaRPr lang="en-US" b="1" i="0" dirty="0">
              <a:solidFill>
                <a:srgbClr val="242424"/>
              </a:solidFill>
              <a:effectLst/>
              <a:latin typeface="Eras Demi ITC" panose="020B0805030504020804" pitchFamily="34" charset="0"/>
            </a:endParaRPr>
          </a:p>
          <a:p>
            <a:pPr algn="l"/>
            <a:r>
              <a:rPr lang="en-US" b="0" i="0" dirty="0">
                <a:solidFill>
                  <a:srgbClr val="242424"/>
                </a:solidFill>
                <a:effectLst/>
                <a:latin typeface="Eras Demi ITC" panose="020B0805030504020804" pitchFamily="34" charset="0"/>
              </a:rPr>
              <a:t>While the support emphasizes how popular an itemset is, confidence denotes the likelihood of certain items are purchased together. </a:t>
            </a:r>
          </a:p>
          <a:p>
            <a:pPr algn="l"/>
            <a:endParaRPr lang="en-US" dirty="0">
              <a:solidFill>
                <a:srgbClr val="242424"/>
              </a:solidFill>
              <a:latin typeface="Eras Demi ITC" panose="020B0805030504020804" pitchFamily="34" charset="0"/>
            </a:endParaRPr>
          </a:p>
          <a:p>
            <a:pPr algn="l"/>
            <a:r>
              <a:rPr lang="en-US" b="0" i="0" dirty="0">
                <a:solidFill>
                  <a:srgbClr val="242424"/>
                </a:solidFill>
                <a:effectLst/>
                <a:latin typeface="Eras Demi ITC" panose="020B0805030504020804" pitchFamily="34" charset="0"/>
              </a:rPr>
              <a:t>For instance, how likely butter is purchased when item bread is purchased. </a:t>
            </a:r>
          </a:p>
          <a:p>
            <a:pPr algn="l"/>
            <a:endParaRPr lang="en-US" dirty="0">
              <a:solidFill>
                <a:srgbClr val="242424"/>
              </a:solidFill>
              <a:latin typeface="Eras Demi ITC" panose="020B0805030504020804" pitchFamily="34" charset="0"/>
            </a:endParaRPr>
          </a:p>
          <a:p>
            <a:pPr algn="l"/>
            <a:r>
              <a:rPr lang="en-US" b="0" i="0" dirty="0">
                <a:solidFill>
                  <a:srgbClr val="242424"/>
                </a:solidFill>
                <a:effectLst/>
                <a:latin typeface="Eras Demi ITC" panose="020B0805030504020804" pitchFamily="34" charset="0"/>
              </a:rPr>
              <a:t>Confidence is typically notated as </a:t>
            </a:r>
            <a:r>
              <a:rPr lang="en-US" b="1" i="1" dirty="0">
                <a:solidFill>
                  <a:srgbClr val="242424"/>
                </a:solidFill>
                <a:effectLst/>
                <a:latin typeface="Eras Demi ITC" panose="020B0805030504020804" pitchFamily="34" charset="0"/>
              </a:rPr>
              <a:t>Bread ⇒ Butter</a:t>
            </a:r>
            <a:r>
              <a:rPr lang="en-US" b="0" i="0" dirty="0">
                <a:solidFill>
                  <a:srgbClr val="242424"/>
                </a:solidFill>
                <a:effectLst/>
                <a:latin typeface="Eras Demi ITC" panose="020B0805030504020804" pitchFamily="34" charset="0"/>
              </a:rPr>
              <a:t> (Proportion of transactions containing Bread that also contain Butter.)</a:t>
            </a:r>
          </a:p>
          <a:p>
            <a:endParaRPr lang="en-IN" dirty="0">
              <a:latin typeface="Eras Demi ITC" panose="020B0805030504020804" pitchFamily="34" charset="0"/>
            </a:endParaRPr>
          </a:p>
        </p:txBody>
      </p:sp>
      <p:pic>
        <p:nvPicPr>
          <p:cNvPr id="9" name="Picture 8">
            <a:extLst>
              <a:ext uri="{FF2B5EF4-FFF2-40B4-BE49-F238E27FC236}">
                <a16:creationId xmlns:a16="http://schemas.microsoft.com/office/drawing/2014/main" id="{97FD00DB-0648-B2AA-F77C-27F8E5BDAF57}"/>
              </a:ext>
            </a:extLst>
          </p:cNvPr>
          <p:cNvPicPr>
            <a:picLocks noChangeAspect="1"/>
          </p:cNvPicPr>
          <p:nvPr/>
        </p:nvPicPr>
        <p:blipFill rotWithShape="1">
          <a:blip r:embed="rId2"/>
          <a:srcRect l="20000" t="54444" r="11667" b="8519"/>
          <a:stretch/>
        </p:blipFill>
        <p:spPr>
          <a:xfrm>
            <a:off x="660400" y="4301252"/>
            <a:ext cx="7239000" cy="1905000"/>
          </a:xfrm>
          <a:prstGeom prst="rect">
            <a:avLst/>
          </a:prstGeom>
        </p:spPr>
      </p:pic>
      <p:sp>
        <p:nvSpPr>
          <p:cNvPr id="11" name="TextBox 10">
            <a:extLst>
              <a:ext uri="{FF2B5EF4-FFF2-40B4-BE49-F238E27FC236}">
                <a16:creationId xmlns:a16="http://schemas.microsoft.com/office/drawing/2014/main" id="{EA2BD0DF-A618-4094-5154-484B3A3707AE}"/>
              </a:ext>
            </a:extLst>
          </p:cNvPr>
          <p:cNvSpPr txBox="1"/>
          <p:nvPr/>
        </p:nvSpPr>
        <p:spPr>
          <a:xfrm>
            <a:off x="1993900" y="392192"/>
            <a:ext cx="4572000" cy="1046440"/>
          </a:xfrm>
          <a:prstGeom prst="rect">
            <a:avLst/>
          </a:prstGeom>
          <a:noFill/>
        </p:spPr>
        <p:txBody>
          <a:bodyPr wrap="square">
            <a:spAutoFit/>
          </a:bodyPr>
          <a:lstStyle/>
          <a:p>
            <a:pPr algn="ctr"/>
            <a:r>
              <a:rPr lang="en-US" sz="4400" dirty="0">
                <a:solidFill>
                  <a:schemeClr val="accent6">
                    <a:lumMod val="60000"/>
                    <a:lumOff val="40000"/>
                  </a:schemeClr>
                </a:solidFill>
                <a:latin typeface="Eras Demi ITC" pitchFamily="34" charset="0"/>
                <a:ea typeface="+mj-ea"/>
                <a:cs typeface="+mj-cs"/>
              </a:rPr>
              <a:t>Confidence</a:t>
            </a:r>
          </a:p>
          <a:p>
            <a:pPr algn="ctr"/>
            <a:endParaRPr lang="en-IN" dirty="0"/>
          </a:p>
        </p:txBody>
      </p:sp>
      <p:grpSp>
        <p:nvGrpSpPr>
          <p:cNvPr id="2" name="object 21">
            <a:extLst>
              <a:ext uri="{FF2B5EF4-FFF2-40B4-BE49-F238E27FC236}">
                <a16:creationId xmlns:a16="http://schemas.microsoft.com/office/drawing/2014/main" id="{6617504C-42EF-271F-405B-3EA12F28449B}"/>
              </a:ext>
            </a:extLst>
          </p:cNvPr>
          <p:cNvGrpSpPr/>
          <p:nvPr/>
        </p:nvGrpSpPr>
        <p:grpSpPr>
          <a:xfrm>
            <a:off x="7164288" y="5949280"/>
            <a:ext cx="1513252" cy="401246"/>
            <a:chOff x="12227495" y="8878099"/>
            <a:chExt cx="2912110" cy="772160"/>
          </a:xfrm>
        </p:grpSpPr>
        <p:sp>
          <p:nvSpPr>
            <p:cNvPr id="3" name="object 22">
              <a:extLst>
                <a:ext uri="{FF2B5EF4-FFF2-40B4-BE49-F238E27FC236}">
                  <a16:creationId xmlns:a16="http://schemas.microsoft.com/office/drawing/2014/main" id="{F4001DF7-BFA8-5D1B-0C48-95EFEA2E1164}"/>
                </a:ext>
              </a:extLst>
            </p:cNvPr>
            <p:cNvSpPr/>
            <p:nvPr/>
          </p:nvSpPr>
          <p:spPr>
            <a:xfrm>
              <a:off x="13198678" y="9025737"/>
              <a:ext cx="692150" cy="194310"/>
            </a:xfrm>
            <a:custGeom>
              <a:avLst/>
              <a:gdLst/>
              <a:ahLst/>
              <a:cxnLst/>
              <a:rect l="l" t="t" r="r" b="b"/>
              <a:pathLst>
                <a:path w="692150" h="194309">
                  <a:moveTo>
                    <a:pt x="175679" y="97078"/>
                  </a:moveTo>
                  <a:lnTo>
                    <a:pt x="173926" y="77330"/>
                  </a:lnTo>
                  <a:lnTo>
                    <a:pt x="168643" y="59270"/>
                  </a:lnTo>
                  <a:lnTo>
                    <a:pt x="159829" y="42875"/>
                  </a:lnTo>
                  <a:lnTo>
                    <a:pt x="153631" y="35471"/>
                  </a:lnTo>
                  <a:lnTo>
                    <a:pt x="147510" y="28155"/>
                  </a:lnTo>
                  <a:lnTo>
                    <a:pt x="134797" y="17868"/>
                  </a:lnTo>
                  <a:lnTo>
                    <a:pt x="134797" y="97078"/>
                  </a:lnTo>
                  <a:lnTo>
                    <a:pt x="133731" y="109880"/>
                  </a:lnTo>
                  <a:lnTo>
                    <a:pt x="108496" y="148882"/>
                  </a:lnTo>
                  <a:lnTo>
                    <a:pt x="73482" y="158673"/>
                  </a:lnTo>
                  <a:lnTo>
                    <a:pt x="39509" y="158673"/>
                  </a:lnTo>
                  <a:lnTo>
                    <a:pt x="39509" y="35471"/>
                  </a:lnTo>
                  <a:lnTo>
                    <a:pt x="73482" y="35471"/>
                  </a:lnTo>
                  <a:lnTo>
                    <a:pt x="117678" y="52743"/>
                  </a:lnTo>
                  <a:lnTo>
                    <a:pt x="134797" y="97078"/>
                  </a:lnTo>
                  <a:lnTo>
                    <a:pt x="134797" y="17868"/>
                  </a:lnTo>
                  <a:lnTo>
                    <a:pt x="132524" y="16014"/>
                  </a:lnTo>
                  <a:lnTo>
                    <a:pt x="115735" y="7327"/>
                  </a:lnTo>
                  <a:lnTo>
                    <a:pt x="97167" y="2133"/>
                  </a:lnTo>
                  <a:lnTo>
                    <a:pt x="76796" y="393"/>
                  </a:lnTo>
                  <a:lnTo>
                    <a:pt x="0" y="393"/>
                  </a:lnTo>
                  <a:lnTo>
                    <a:pt x="0" y="193751"/>
                  </a:lnTo>
                  <a:lnTo>
                    <a:pt x="76796" y="193751"/>
                  </a:lnTo>
                  <a:lnTo>
                    <a:pt x="115735" y="186804"/>
                  </a:lnTo>
                  <a:lnTo>
                    <a:pt x="153644" y="158673"/>
                  </a:lnTo>
                  <a:lnTo>
                    <a:pt x="173926" y="116814"/>
                  </a:lnTo>
                  <a:lnTo>
                    <a:pt x="175679" y="97078"/>
                  </a:lnTo>
                  <a:close/>
                </a:path>
                <a:path w="692150" h="194309">
                  <a:moveTo>
                    <a:pt x="372071" y="193751"/>
                  </a:moveTo>
                  <a:lnTo>
                    <a:pt x="355041" y="151765"/>
                  </a:lnTo>
                  <a:lnTo>
                    <a:pt x="340804" y="116687"/>
                  </a:lnTo>
                  <a:lnTo>
                    <a:pt x="311442" y="44310"/>
                  </a:lnTo>
                  <a:lnTo>
                    <a:pt x="299427" y="14706"/>
                  </a:lnTo>
                  <a:lnTo>
                    <a:pt x="299427" y="116687"/>
                  </a:lnTo>
                  <a:lnTo>
                    <a:pt x="241973" y="116687"/>
                  </a:lnTo>
                  <a:lnTo>
                    <a:pt x="270700" y="44310"/>
                  </a:lnTo>
                  <a:lnTo>
                    <a:pt x="299427" y="116687"/>
                  </a:lnTo>
                  <a:lnTo>
                    <a:pt x="299427" y="14706"/>
                  </a:lnTo>
                  <a:lnTo>
                    <a:pt x="293624" y="393"/>
                  </a:lnTo>
                  <a:lnTo>
                    <a:pt x="249986" y="393"/>
                  </a:lnTo>
                  <a:lnTo>
                    <a:pt x="171538" y="193751"/>
                  </a:lnTo>
                  <a:lnTo>
                    <a:pt x="211594" y="193751"/>
                  </a:lnTo>
                  <a:lnTo>
                    <a:pt x="228168" y="151765"/>
                  </a:lnTo>
                  <a:lnTo>
                    <a:pt x="313245" y="151765"/>
                  </a:lnTo>
                  <a:lnTo>
                    <a:pt x="329819" y="193751"/>
                  </a:lnTo>
                  <a:lnTo>
                    <a:pt x="372071" y="193751"/>
                  </a:lnTo>
                  <a:close/>
                </a:path>
                <a:path w="692150" h="194309">
                  <a:moveTo>
                    <a:pt x="510743" y="0"/>
                  </a:moveTo>
                  <a:lnTo>
                    <a:pt x="352742" y="0"/>
                  </a:lnTo>
                  <a:lnTo>
                    <a:pt x="352742" y="35560"/>
                  </a:lnTo>
                  <a:lnTo>
                    <a:pt x="411848" y="35560"/>
                  </a:lnTo>
                  <a:lnTo>
                    <a:pt x="411848" y="194310"/>
                  </a:lnTo>
                  <a:lnTo>
                    <a:pt x="451358" y="194310"/>
                  </a:lnTo>
                  <a:lnTo>
                    <a:pt x="451358" y="35560"/>
                  </a:lnTo>
                  <a:lnTo>
                    <a:pt x="510743" y="35560"/>
                  </a:lnTo>
                  <a:lnTo>
                    <a:pt x="510743" y="0"/>
                  </a:lnTo>
                  <a:close/>
                </a:path>
                <a:path w="692150" h="194309">
                  <a:moveTo>
                    <a:pt x="691946" y="193751"/>
                  </a:moveTo>
                  <a:lnTo>
                    <a:pt x="674903" y="151765"/>
                  </a:lnTo>
                  <a:lnTo>
                    <a:pt x="660679" y="116687"/>
                  </a:lnTo>
                  <a:lnTo>
                    <a:pt x="631317" y="44310"/>
                  </a:lnTo>
                  <a:lnTo>
                    <a:pt x="619302" y="14706"/>
                  </a:lnTo>
                  <a:lnTo>
                    <a:pt x="619302" y="116687"/>
                  </a:lnTo>
                  <a:lnTo>
                    <a:pt x="561848" y="116687"/>
                  </a:lnTo>
                  <a:lnTo>
                    <a:pt x="590562" y="44310"/>
                  </a:lnTo>
                  <a:lnTo>
                    <a:pt x="619302" y="116687"/>
                  </a:lnTo>
                  <a:lnTo>
                    <a:pt x="619302" y="14706"/>
                  </a:lnTo>
                  <a:lnTo>
                    <a:pt x="613498" y="393"/>
                  </a:lnTo>
                  <a:lnTo>
                    <a:pt x="569849" y="393"/>
                  </a:lnTo>
                  <a:lnTo>
                    <a:pt x="491401" y="193751"/>
                  </a:lnTo>
                  <a:lnTo>
                    <a:pt x="531456" y="193751"/>
                  </a:lnTo>
                  <a:lnTo>
                    <a:pt x="548030" y="151765"/>
                  </a:lnTo>
                  <a:lnTo>
                    <a:pt x="633107" y="151765"/>
                  </a:lnTo>
                  <a:lnTo>
                    <a:pt x="649681" y="193751"/>
                  </a:lnTo>
                  <a:lnTo>
                    <a:pt x="691946" y="193751"/>
                  </a:lnTo>
                  <a:close/>
                </a:path>
              </a:pathLst>
            </a:custGeom>
            <a:solidFill>
              <a:srgbClr val="010101"/>
            </a:solidFill>
          </p:spPr>
          <p:txBody>
            <a:bodyPr wrap="square" lIns="0" tIns="0" rIns="0" bIns="0" rtlCol="0"/>
            <a:lstStyle/>
            <a:p>
              <a:endParaRPr dirty="0"/>
            </a:p>
          </p:txBody>
        </p:sp>
        <p:pic>
          <p:nvPicPr>
            <p:cNvPr id="5" name="object 23">
              <a:extLst>
                <a:ext uri="{FF2B5EF4-FFF2-40B4-BE49-F238E27FC236}">
                  <a16:creationId xmlns:a16="http://schemas.microsoft.com/office/drawing/2014/main" id="{D741DEEE-E62E-9766-FE2C-3EA28B1C8FE7}"/>
                </a:ext>
              </a:extLst>
            </p:cNvPr>
            <p:cNvPicPr/>
            <p:nvPr/>
          </p:nvPicPr>
          <p:blipFill>
            <a:blip r:embed="rId3" cstate="print"/>
            <a:stretch>
              <a:fillRect/>
            </a:stretch>
          </p:blipFill>
          <p:spPr>
            <a:xfrm>
              <a:off x="13986471" y="9023364"/>
              <a:ext cx="149987" cy="198877"/>
            </a:xfrm>
            <a:prstGeom prst="rect">
              <a:avLst/>
            </a:prstGeom>
          </p:spPr>
        </p:pic>
        <p:pic>
          <p:nvPicPr>
            <p:cNvPr id="6" name="object 24">
              <a:extLst>
                <a:ext uri="{FF2B5EF4-FFF2-40B4-BE49-F238E27FC236}">
                  <a16:creationId xmlns:a16="http://schemas.microsoft.com/office/drawing/2014/main" id="{1B1F46A5-387B-54F1-11DD-662BC3F9B0FC}"/>
                </a:ext>
              </a:extLst>
            </p:cNvPr>
            <p:cNvPicPr/>
            <p:nvPr/>
          </p:nvPicPr>
          <p:blipFill>
            <a:blip r:embed="rId4" cstate="print"/>
            <a:stretch>
              <a:fillRect/>
            </a:stretch>
          </p:blipFill>
          <p:spPr>
            <a:xfrm>
              <a:off x="14156340" y="9023364"/>
              <a:ext cx="191973" cy="198877"/>
            </a:xfrm>
            <a:prstGeom prst="rect">
              <a:avLst/>
            </a:prstGeom>
          </p:spPr>
        </p:pic>
        <p:sp>
          <p:nvSpPr>
            <p:cNvPr id="8" name="object 25">
              <a:extLst>
                <a:ext uri="{FF2B5EF4-FFF2-40B4-BE49-F238E27FC236}">
                  <a16:creationId xmlns:a16="http://schemas.microsoft.com/office/drawing/2014/main" id="{0C097474-BAC6-81E5-7CE9-B8BDFE33FE08}"/>
                </a:ext>
              </a:extLst>
            </p:cNvPr>
            <p:cNvSpPr/>
            <p:nvPr/>
          </p:nvSpPr>
          <p:spPr>
            <a:xfrm>
              <a:off x="14372616" y="9025737"/>
              <a:ext cx="198120" cy="194310"/>
            </a:xfrm>
            <a:custGeom>
              <a:avLst/>
              <a:gdLst/>
              <a:ahLst/>
              <a:cxnLst/>
              <a:rect l="l" t="t" r="r" b="b"/>
              <a:pathLst>
                <a:path w="198119" h="194309">
                  <a:moveTo>
                    <a:pt x="39497" y="393"/>
                  </a:moveTo>
                  <a:lnTo>
                    <a:pt x="0" y="393"/>
                  </a:lnTo>
                  <a:lnTo>
                    <a:pt x="0" y="193751"/>
                  </a:lnTo>
                  <a:lnTo>
                    <a:pt x="39497" y="193751"/>
                  </a:lnTo>
                  <a:lnTo>
                    <a:pt x="39497" y="393"/>
                  </a:lnTo>
                  <a:close/>
                </a:path>
                <a:path w="198119" h="194309">
                  <a:moveTo>
                    <a:pt x="198043" y="0"/>
                  </a:moveTo>
                  <a:lnTo>
                    <a:pt x="69329" y="0"/>
                  </a:lnTo>
                  <a:lnTo>
                    <a:pt x="69329" y="35560"/>
                  </a:lnTo>
                  <a:lnTo>
                    <a:pt x="69329" y="80010"/>
                  </a:lnTo>
                  <a:lnTo>
                    <a:pt x="69329" y="114300"/>
                  </a:lnTo>
                  <a:lnTo>
                    <a:pt x="69329" y="158750"/>
                  </a:lnTo>
                  <a:lnTo>
                    <a:pt x="69329" y="194310"/>
                  </a:lnTo>
                  <a:lnTo>
                    <a:pt x="198043" y="194310"/>
                  </a:lnTo>
                  <a:lnTo>
                    <a:pt x="198043" y="158750"/>
                  </a:lnTo>
                  <a:lnTo>
                    <a:pt x="108826" y="158750"/>
                  </a:lnTo>
                  <a:lnTo>
                    <a:pt x="108826" y="114300"/>
                  </a:lnTo>
                  <a:lnTo>
                    <a:pt x="195287" y="114300"/>
                  </a:lnTo>
                  <a:lnTo>
                    <a:pt x="195287" y="80010"/>
                  </a:lnTo>
                  <a:lnTo>
                    <a:pt x="108826" y="80010"/>
                  </a:lnTo>
                  <a:lnTo>
                    <a:pt x="108826" y="35560"/>
                  </a:lnTo>
                  <a:lnTo>
                    <a:pt x="198043" y="35560"/>
                  </a:lnTo>
                  <a:lnTo>
                    <a:pt x="198043" y="0"/>
                  </a:lnTo>
                  <a:close/>
                </a:path>
              </a:pathLst>
            </a:custGeom>
            <a:solidFill>
              <a:srgbClr val="010101"/>
            </a:solidFill>
          </p:spPr>
          <p:txBody>
            <a:bodyPr wrap="square" lIns="0" tIns="0" rIns="0" bIns="0" rtlCol="0"/>
            <a:lstStyle/>
            <a:p>
              <a:endParaRPr dirty="0"/>
            </a:p>
          </p:txBody>
        </p:sp>
        <p:pic>
          <p:nvPicPr>
            <p:cNvPr id="10" name="object 26">
              <a:extLst>
                <a:ext uri="{FF2B5EF4-FFF2-40B4-BE49-F238E27FC236}">
                  <a16:creationId xmlns:a16="http://schemas.microsoft.com/office/drawing/2014/main" id="{494A4720-9B94-9047-894D-0FE8E79303C9}"/>
                </a:ext>
              </a:extLst>
            </p:cNvPr>
            <p:cNvPicPr/>
            <p:nvPr/>
          </p:nvPicPr>
          <p:blipFill>
            <a:blip r:embed="rId5" cstate="print"/>
            <a:stretch>
              <a:fillRect/>
            </a:stretch>
          </p:blipFill>
          <p:spPr>
            <a:xfrm>
              <a:off x="14597189" y="9026124"/>
              <a:ext cx="172911" cy="193358"/>
            </a:xfrm>
            <a:prstGeom prst="rect">
              <a:avLst/>
            </a:prstGeom>
          </p:spPr>
        </p:pic>
        <p:pic>
          <p:nvPicPr>
            <p:cNvPr id="12" name="object 27">
              <a:extLst>
                <a:ext uri="{FF2B5EF4-FFF2-40B4-BE49-F238E27FC236}">
                  <a16:creationId xmlns:a16="http://schemas.microsoft.com/office/drawing/2014/main" id="{494687A9-A6A8-43AF-8A0A-80360CA5F051}"/>
                </a:ext>
              </a:extLst>
            </p:cNvPr>
            <p:cNvPicPr/>
            <p:nvPr/>
          </p:nvPicPr>
          <p:blipFill>
            <a:blip r:embed="rId6" cstate="print"/>
            <a:stretch>
              <a:fillRect/>
            </a:stretch>
          </p:blipFill>
          <p:spPr>
            <a:xfrm>
              <a:off x="14794407" y="9023364"/>
              <a:ext cx="191969" cy="198877"/>
            </a:xfrm>
            <a:prstGeom prst="rect">
              <a:avLst/>
            </a:prstGeom>
          </p:spPr>
        </p:pic>
        <p:sp>
          <p:nvSpPr>
            <p:cNvPr id="13" name="object 28">
              <a:extLst>
                <a:ext uri="{FF2B5EF4-FFF2-40B4-BE49-F238E27FC236}">
                  <a16:creationId xmlns:a16="http://schemas.microsoft.com/office/drawing/2014/main" id="{98611220-DD6E-0227-1D3B-172012172AD1}"/>
                </a:ext>
              </a:extLst>
            </p:cNvPr>
            <p:cNvSpPr/>
            <p:nvPr/>
          </p:nvSpPr>
          <p:spPr>
            <a:xfrm>
              <a:off x="15010676" y="9025737"/>
              <a:ext cx="128905" cy="194310"/>
            </a:xfrm>
            <a:custGeom>
              <a:avLst/>
              <a:gdLst/>
              <a:ahLst/>
              <a:cxnLst/>
              <a:rect l="l" t="t" r="r" b="b"/>
              <a:pathLst>
                <a:path w="128905" h="194309">
                  <a:moveTo>
                    <a:pt x="128727" y="0"/>
                  </a:moveTo>
                  <a:lnTo>
                    <a:pt x="0" y="0"/>
                  </a:lnTo>
                  <a:lnTo>
                    <a:pt x="0" y="35560"/>
                  </a:lnTo>
                  <a:lnTo>
                    <a:pt x="0" y="80010"/>
                  </a:lnTo>
                  <a:lnTo>
                    <a:pt x="0" y="114300"/>
                  </a:lnTo>
                  <a:lnTo>
                    <a:pt x="0" y="158750"/>
                  </a:lnTo>
                  <a:lnTo>
                    <a:pt x="0" y="194310"/>
                  </a:lnTo>
                  <a:lnTo>
                    <a:pt x="128727" y="194310"/>
                  </a:lnTo>
                  <a:lnTo>
                    <a:pt x="128727" y="158750"/>
                  </a:lnTo>
                  <a:lnTo>
                    <a:pt x="39497" y="158750"/>
                  </a:lnTo>
                  <a:lnTo>
                    <a:pt x="39497" y="114300"/>
                  </a:lnTo>
                  <a:lnTo>
                    <a:pt x="125958" y="114300"/>
                  </a:lnTo>
                  <a:lnTo>
                    <a:pt x="125958" y="80010"/>
                  </a:lnTo>
                  <a:lnTo>
                    <a:pt x="39497" y="80010"/>
                  </a:lnTo>
                  <a:lnTo>
                    <a:pt x="39497" y="35560"/>
                  </a:lnTo>
                  <a:lnTo>
                    <a:pt x="128727" y="35560"/>
                  </a:lnTo>
                  <a:lnTo>
                    <a:pt x="128727" y="0"/>
                  </a:lnTo>
                  <a:close/>
                </a:path>
              </a:pathLst>
            </a:custGeom>
            <a:solidFill>
              <a:srgbClr val="010101"/>
            </a:solidFill>
          </p:spPr>
          <p:txBody>
            <a:bodyPr wrap="square" lIns="0" tIns="0" rIns="0" bIns="0" rtlCol="0"/>
            <a:lstStyle/>
            <a:p>
              <a:endParaRPr dirty="0"/>
            </a:p>
          </p:txBody>
        </p:sp>
        <p:sp>
          <p:nvSpPr>
            <p:cNvPr id="14" name="object 29">
              <a:extLst>
                <a:ext uri="{FF2B5EF4-FFF2-40B4-BE49-F238E27FC236}">
                  <a16:creationId xmlns:a16="http://schemas.microsoft.com/office/drawing/2014/main" id="{D5FEEBBC-493E-EA30-573E-D78984E07804}"/>
                </a:ext>
              </a:extLst>
            </p:cNvPr>
            <p:cNvSpPr/>
            <p:nvPr/>
          </p:nvSpPr>
          <p:spPr>
            <a:xfrm>
              <a:off x="14109205" y="9317621"/>
              <a:ext cx="831215" cy="121285"/>
            </a:xfrm>
            <a:custGeom>
              <a:avLst/>
              <a:gdLst/>
              <a:ahLst/>
              <a:cxnLst/>
              <a:rect l="l" t="t" r="r" b="b"/>
              <a:pathLst>
                <a:path w="831215" h="121284">
                  <a:moveTo>
                    <a:pt x="21717" y="0"/>
                  </a:moveTo>
                  <a:lnTo>
                    <a:pt x="0" y="0"/>
                  </a:lnTo>
                  <a:lnTo>
                    <a:pt x="0" y="120815"/>
                  </a:lnTo>
                  <a:lnTo>
                    <a:pt x="21717" y="120815"/>
                  </a:lnTo>
                  <a:lnTo>
                    <a:pt x="21717" y="0"/>
                  </a:lnTo>
                  <a:close/>
                </a:path>
                <a:path w="831215" h="121284">
                  <a:moveTo>
                    <a:pt x="580618" y="38"/>
                  </a:moveTo>
                  <a:lnTo>
                    <a:pt x="489356" y="38"/>
                  </a:lnTo>
                  <a:lnTo>
                    <a:pt x="489356" y="19088"/>
                  </a:lnTo>
                  <a:lnTo>
                    <a:pt x="523963" y="19088"/>
                  </a:lnTo>
                  <a:lnTo>
                    <a:pt x="523963" y="120688"/>
                  </a:lnTo>
                  <a:lnTo>
                    <a:pt x="545833" y="120688"/>
                  </a:lnTo>
                  <a:lnTo>
                    <a:pt x="545833" y="19088"/>
                  </a:lnTo>
                  <a:lnTo>
                    <a:pt x="580618" y="19088"/>
                  </a:lnTo>
                  <a:lnTo>
                    <a:pt x="580618" y="38"/>
                  </a:lnTo>
                  <a:close/>
                </a:path>
                <a:path w="831215" h="121284">
                  <a:moveTo>
                    <a:pt x="831126" y="38"/>
                  </a:moveTo>
                  <a:lnTo>
                    <a:pt x="739851" y="38"/>
                  </a:lnTo>
                  <a:lnTo>
                    <a:pt x="739851" y="19088"/>
                  </a:lnTo>
                  <a:lnTo>
                    <a:pt x="774458" y="19088"/>
                  </a:lnTo>
                  <a:lnTo>
                    <a:pt x="774458" y="120688"/>
                  </a:lnTo>
                  <a:lnTo>
                    <a:pt x="796328" y="120688"/>
                  </a:lnTo>
                  <a:lnTo>
                    <a:pt x="796328" y="19088"/>
                  </a:lnTo>
                  <a:lnTo>
                    <a:pt x="831126" y="19088"/>
                  </a:lnTo>
                  <a:lnTo>
                    <a:pt x="831126" y="38"/>
                  </a:lnTo>
                  <a:close/>
                </a:path>
              </a:pathLst>
            </a:custGeom>
            <a:solidFill>
              <a:srgbClr val="5C5C5C"/>
            </a:solidFill>
          </p:spPr>
          <p:txBody>
            <a:bodyPr wrap="square" lIns="0" tIns="0" rIns="0" bIns="0" rtlCol="0"/>
            <a:lstStyle/>
            <a:p>
              <a:endParaRPr dirty="0"/>
            </a:p>
          </p:txBody>
        </p:sp>
        <p:pic>
          <p:nvPicPr>
            <p:cNvPr id="15" name="object 30">
              <a:extLst>
                <a:ext uri="{FF2B5EF4-FFF2-40B4-BE49-F238E27FC236}">
                  <a16:creationId xmlns:a16="http://schemas.microsoft.com/office/drawing/2014/main" id="{CE12B9D4-B804-055C-123A-4811F071EB8B}"/>
                </a:ext>
              </a:extLst>
            </p:cNvPr>
            <p:cNvPicPr/>
            <p:nvPr/>
          </p:nvPicPr>
          <p:blipFill>
            <a:blip r:embed="rId7" cstate="print"/>
            <a:stretch>
              <a:fillRect/>
            </a:stretch>
          </p:blipFill>
          <p:spPr>
            <a:xfrm>
              <a:off x="14723997" y="9317617"/>
              <a:ext cx="90916" cy="122660"/>
            </a:xfrm>
            <a:prstGeom prst="rect">
              <a:avLst/>
            </a:prstGeom>
          </p:spPr>
        </p:pic>
        <p:pic>
          <p:nvPicPr>
            <p:cNvPr id="16" name="object 31">
              <a:extLst>
                <a:ext uri="{FF2B5EF4-FFF2-40B4-BE49-F238E27FC236}">
                  <a16:creationId xmlns:a16="http://schemas.microsoft.com/office/drawing/2014/main" id="{073721CB-485D-2825-277F-A6C03535E573}"/>
                </a:ext>
              </a:extLst>
            </p:cNvPr>
            <p:cNvPicPr/>
            <p:nvPr/>
          </p:nvPicPr>
          <p:blipFill>
            <a:blip r:embed="rId8" cstate="print"/>
            <a:stretch>
              <a:fillRect/>
            </a:stretch>
          </p:blipFill>
          <p:spPr>
            <a:xfrm>
              <a:off x="14974656" y="9317617"/>
              <a:ext cx="71006" cy="120809"/>
            </a:xfrm>
            <a:prstGeom prst="rect">
              <a:avLst/>
            </a:prstGeom>
          </p:spPr>
        </p:pic>
        <p:pic>
          <p:nvPicPr>
            <p:cNvPr id="17" name="object 32">
              <a:extLst>
                <a:ext uri="{FF2B5EF4-FFF2-40B4-BE49-F238E27FC236}">
                  <a16:creationId xmlns:a16="http://schemas.microsoft.com/office/drawing/2014/main" id="{C40EF00C-D4F2-5429-9378-68183C808067}"/>
                </a:ext>
              </a:extLst>
            </p:cNvPr>
            <p:cNvPicPr/>
            <p:nvPr/>
          </p:nvPicPr>
          <p:blipFill>
            <a:blip r:embed="rId9" cstate="print"/>
            <a:stretch>
              <a:fillRect/>
            </a:stretch>
          </p:blipFill>
          <p:spPr>
            <a:xfrm>
              <a:off x="14178255" y="9317617"/>
              <a:ext cx="92437" cy="120810"/>
            </a:xfrm>
            <a:prstGeom prst="rect">
              <a:avLst/>
            </a:prstGeom>
          </p:spPr>
        </p:pic>
        <p:pic>
          <p:nvPicPr>
            <p:cNvPr id="18" name="object 33">
              <a:extLst>
                <a:ext uri="{FF2B5EF4-FFF2-40B4-BE49-F238E27FC236}">
                  <a16:creationId xmlns:a16="http://schemas.microsoft.com/office/drawing/2014/main" id="{02A314AD-5279-9A46-881B-C27371E737BA}"/>
                </a:ext>
              </a:extLst>
            </p:cNvPr>
            <p:cNvPicPr/>
            <p:nvPr/>
          </p:nvPicPr>
          <p:blipFill>
            <a:blip r:embed="rId10" cstate="print"/>
            <a:stretch>
              <a:fillRect/>
            </a:stretch>
          </p:blipFill>
          <p:spPr>
            <a:xfrm>
              <a:off x="14311690" y="9315764"/>
              <a:ext cx="76489" cy="124345"/>
            </a:xfrm>
            <a:prstGeom prst="rect">
              <a:avLst/>
            </a:prstGeom>
          </p:spPr>
        </p:pic>
        <p:sp>
          <p:nvSpPr>
            <p:cNvPr id="19" name="object 34">
              <a:extLst>
                <a:ext uri="{FF2B5EF4-FFF2-40B4-BE49-F238E27FC236}">
                  <a16:creationId xmlns:a16="http://schemas.microsoft.com/office/drawing/2014/main" id="{A9EBDD5E-C2F8-9B84-471B-38497A1946C4}"/>
                </a:ext>
              </a:extLst>
            </p:cNvPr>
            <p:cNvSpPr/>
            <p:nvPr/>
          </p:nvSpPr>
          <p:spPr>
            <a:xfrm>
              <a:off x="14416938" y="9317621"/>
              <a:ext cx="147320" cy="121285"/>
            </a:xfrm>
            <a:custGeom>
              <a:avLst/>
              <a:gdLst/>
              <a:ahLst/>
              <a:cxnLst/>
              <a:rect l="l" t="t" r="r" b="b"/>
              <a:pathLst>
                <a:path w="147319" h="121284">
                  <a:moveTo>
                    <a:pt x="91274" y="38"/>
                  </a:moveTo>
                  <a:lnTo>
                    <a:pt x="0" y="38"/>
                  </a:lnTo>
                  <a:lnTo>
                    <a:pt x="0" y="19088"/>
                  </a:lnTo>
                  <a:lnTo>
                    <a:pt x="34607" y="19088"/>
                  </a:lnTo>
                  <a:lnTo>
                    <a:pt x="34607" y="120688"/>
                  </a:lnTo>
                  <a:lnTo>
                    <a:pt x="56476" y="120688"/>
                  </a:lnTo>
                  <a:lnTo>
                    <a:pt x="56476" y="19088"/>
                  </a:lnTo>
                  <a:lnTo>
                    <a:pt x="91274" y="19088"/>
                  </a:lnTo>
                  <a:lnTo>
                    <a:pt x="91274" y="38"/>
                  </a:lnTo>
                  <a:close/>
                </a:path>
                <a:path w="147319" h="121284">
                  <a:moveTo>
                    <a:pt x="147307" y="0"/>
                  </a:moveTo>
                  <a:lnTo>
                    <a:pt x="125590" y="0"/>
                  </a:lnTo>
                  <a:lnTo>
                    <a:pt x="125590" y="120815"/>
                  </a:lnTo>
                  <a:lnTo>
                    <a:pt x="147307" y="120815"/>
                  </a:lnTo>
                  <a:lnTo>
                    <a:pt x="147307" y="0"/>
                  </a:lnTo>
                  <a:close/>
                </a:path>
              </a:pathLst>
            </a:custGeom>
            <a:solidFill>
              <a:srgbClr val="5C5C5C"/>
            </a:solidFill>
          </p:spPr>
          <p:txBody>
            <a:bodyPr wrap="square" lIns="0" tIns="0" rIns="0" bIns="0" rtlCol="0"/>
            <a:lstStyle/>
            <a:p>
              <a:endParaRPr dirty="0"/>
            </a:p>
          </p:txBody>
        </p:sp>
        <p:pic>
          <p:nvPicPr>
            <p:cNvPr id="20" name="object 35">
              <a:extLst>
                <a:ext uri="{FF2B5EF4-FFF2-40B4-BE49-F238E27FC236}">
                  <a16:creationId xmlns:a16="http://schemas.microsoft.com/office/drawing/2014/main" id="{92BBCDE0-A08E-EFC0-2A44-AD9B1B478047}"/>
                </a:ext>
              </a:extLst>
            </p:cNvPr>
            <p:cNvPicPr/>
            <p:nvPr/>
          </p:nvPicPr>
          <p:blipFill>
            <a:blip r:embed="rId11" cstate="print"/>
            <a:stretch>
              <a:fillRect/>
            </a:stretch>
          </p:blipFill>
          <p:spPr>
            <a:xfrm>
              <a:off x="12227495" y="8878099"/>
              <a:ext cx="785521" cy="771940"/>
            </a:xfrm>
            <a:prstGeom prst="rect">
              <a:avLst/>
            </a:prstGeom>
          </p:spPr>
        </p:pic>
      </p:grpSp>
    </p:spTree>
    <p:extLst>
      <p:ext uri="{BB962C8B-B14F-4D97-AF65-F5344CB8AC3E}">
        <p14:creationId xmlns:p14="http://schemas.microsoft.com/office/powerpoint/2010/main" val="2426489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A9033E7-96EB-69C8-E184-54E91402D54D}"/>
              </a:ext>
            </a:extLst>
          </p:cNvPr>
          <p:cNvSpPr>
            <a:spLocks noGrp="1"/>
          </p:cNvSpPr>
          <p:nvPr>
            <p:ph type="sldNum" sz="quarter" idx="12"/>
          </p:nvPr>
        </p:nvSpPr>
        <p:spPr/>
        <p:txBody>
          <a:bodyPr/>
          <a:lstStyle/>
          <a:p>
            <a:fld id="{2A600F5C-2392-4D29-AC93-3974B7E074F3}" type="slidenum">
              <a:rPr lang="es-ES" smtClean="0"/>
              <a:pPr/>
              <a:t>12</a:t>
            </a:fld>
            <a:endParaRPr lang="es-ES"/>
          </a:p>
        </p:txBody>
      </p:sp>
      <p:pic>
        <p:nvPicPr>
          <p:cNvPr id="5" name="Picture 4">
            <a:extLst>
              <a:ext uri="{FF2B5EF4-FFF2-40B4-BE49-F238E27FC236}">
                <a16:creationId xmlns:a16="http://schemas.microsoft.com/office/drawing/2014/main" id="{D78AD9A3-269A-0F77-3B1F-97AB9E540FC5}"/>
              </a:ext>
            </a:extLst>
          </p:cNvPr>
          <p:cNvPicPr>
            <a:picLocks noChangeAspect="1"/>
          </p:cNvPicPr>
          <p:nvPr/>
        </p:nvPicPr>
        <p:blipFill rotWithShape="1">
          <a:blip r:embed="rId2"/>
          <a:srcRect l="5000" t="21851" r="832" b="14445"/>
          <a:stretch/>
        </p:blipFill>
        <p:spPr>
          <a:xfrm>
            <a:off x="371356" y="1295401"/>
            <a:ext cx="8505944" cy="4684574"/>
          </a:xfrm>
          <a:prstGeom prst="rect">
            <a:avLst/>
          </a:prstGeom>
        </p:spPr>
      </p:pic>
      <p:sp>
        <p:nvSpPr>
          <p:cNvPr id="7" name="TextBox 6">
            <a:extLst>
              <a:ext uri="{FF2B5EF4-FFF2-40B4-BE49-F238E27FC236}">
                <a16:creationId xmlns:a16="http://schemas.microsoft.com/office/drawing/2014/main" id="{B3BDE287-7E0E-C528-0EA0-A4DA99E96559}"/>
              </a:ext>
            </a:extLst>
          </p:cNvPr>
          <p:cNvSpPr txBox="1"/>
          <p:nvPr/>
        </p:nvSpPr>
        <p:spPr>
          <a:xfrm>
            <a:off x="1828800" y="326914"/>
            <a:ext cx="4572000" cy="769441"/>
          </a:xfrm>
          <a:prstGeom prst="rect">
            <a:avLst/>
          </a:prstGeom>
          <a:noFill/>
        </p:spPr>
        <p:txBody>
          <a:bodyPr wrap="square">
            <a:spAutoFit/>
          </a:bodyPr>
          <a:lstStyle/>
          <a:p>
            <a:pPr algn="ctr"/>
            <a:r>
              <a:rPr lang="en-US" sz="4400" dirty="0">
                <a:solidFill>
                  <a:schemeClr val="accent6">
                    <a:lumMod val="60000"/>
                    <a:lumOff val="40000"/>
                  </a:schemeClr>
                </a:solidFill>
                <a:latin typeface="Eras Demi ITC" pitchFamily="34" charset="0"/>
                <a:ea typeface="+mj-ea"/>
                <a:cs typeface="+mj-cs"/>
              </a:rPr>
              <a:t>Lift</a:t>
            </a:r>
          </a:p>
        </p:txBody>
      </p:sp>
      <p:grpSp>
        <p:nvGrpSpPr>
          <p:cNvPr id="3" name="object 21">
            <a:extLst>
              <a:ext uri="{FF2B5EF4-FFF2-40B4-BE49-F238E27FC236}">
                <a16:creationId xmlns:a16="http://schemas.microsoft.com/office/drawing/2014/main" id="{07FD8229-1CEB-79D1-0435-94C3FA1C5A55}"/>
              </a:ext>
            </a:extLst>
          </p:cNvPr>
          <p:cNvGrpSpPr/>
          <p:nvPr/>
        </p:nvGrpSpPr>
        <p:grpSpPr>
          <a:xfrm>
            <a:off x="7164288" y="5949280"/>
            <a:ext cx="1513252" cy="401246"/>
            <a:chOff x="12227495" y="8878099"/>
            <a:chExt cx="2912110" cy="772160"/>
          </a:xfrm>
        </p:grpSpPr>
        <p:sp>
          <p:nvSpPr>
            <p:cNvPr id="4" name="object 22">
              <a:extLst>
                <a:ext uri="{FF2B5EF4-FFF2-40B4-BE49-F238E27FC236}">
                  <a16:creationId xmlns:a16="http://schemas.microsoft.com/office/drawing/2014/main" id="{30939508-C61D-957F-171C-CE4E377E9B3F}"/>
                </a:ext>
              </a:extLst>
            </p:cNvPr>
            <p:cNvSpPr/>
            <p:nvPr/>
          </p:nvSpPr>
          <p:spPr>
            <a:xfrm>
              <a:off x="13198678" y="9025737"/>
              <a:ext cx="692150" cy="194310"/>
            </a:xfrm>
            <a:custGeom>
              <a:avLst/>
              <a:gdLst/>
              <a:ahLst/>
              <a:cxnLst/>
              <a:rect l="l" t="t" r="r" b="b"/>
              <a:pathLst>
                <a:path w="692150" h="194309">
                  <a:moveTo>
                    <a:pt x="175679" y="97078"/>
                  </a:moveTo>
                  <a:lnTo>
                    <a:pt x="173926" y="77330"/>
                  </a:lnTo>
                  <a:lnTo>
                    <a:pt x="168643" y="59270"/>
                  </a:lnTo>
                  <a:lnTo>
                    <a:pt x="159829" y="42875"/>
                  </a:lnTo>
                  <a:lnTo>
                    <a:pt x="153631" y="35471"/>
                  </a:lnTo>
                  <a:lnTo>
                    <a:pt x="147510" y="28155"/>
                  </a:lnTo>
                  <a:lnTo>
                    <a:pt x="134797" y="17868"/>
                  </a:lnTo>
                  <a:lnTo>
                    <a:pt x="134797" y="97078"/>
                  </a:lnTo>
                  <a:lnTo>
                    <a:pt x="133731" y="109880"/>
                  </a:lnTo>
                  <a:lnTo>
                    <a:pt x="108496" y="148882"/>
                  </a:lnTo>
                  <a:lnTo>
                    <a:pt x="73482" y="158673"/>
                  </a:lnTo>
                  <a:lnTo>
                    <a:pt x="39509" y="158673"/>
                  </a:lnTo>
                  <a:lnTo>
                    <a:pt x="39509" y="35471"/>
                  </a:lnTo>
                  <a:lnTo>
                    <a:pt x="73482" y="35471"/>
                  </a:lnTo>
                  <a:lnTo>
                    <a:pt x="117678" y="52743"/>
                  </a:lnTo>
                  <a:lnTo>
                    <a:pt x="134797" y="97078"/>
                  </a:lnTo>
                  <a:lnTo>
                    <a:pt x="134797" y="17868"/>
                  </a:lnTo>
                  <a:lnTo>
                    <a:pt x="132524" y="16014"/>
                  </a:lnTo>
                  <a:lnTo>
                    <a:pt x="115735" y="7327"/>
                  </a:lnTo>
                  <a:lnTo>
                    <a:pt x="97167" y="2133"/>
                  </a:lnTo>
                  <a:lnTo>
                    <a:pt x="76796" y="393"/>
                  </a:lnTo>
                  <a:lnTo>
                    <a:pt x="0" y="393"/>
                  </a:lnTo>
                  <a:lnTo>
                    <a:pt x="0" y="193751"/>
                  </a:lnTo>
                  <a:lnTo>
                    <a:pt x="76796" y="193751"/>
                  </a:lnTo>
                  <a:lnTo>
                    <a:pt x="115735" y="186804"/>
                  </a:lnTo>
                  <a:lnTo>
                    <a:pt x="153644" y="158673"/>
                  </a:lnTo>
                  <a:lnTo>
                    <a:pt x="173926" y="116814"/>
                  </a:lnTo>
                  <a:lnTo>
                    <a:pt x="175679" y="97078"/>
                  </a:lnTo>
                  <a:close/>
                </a:path>
                <a:path w="692150" h="194309">
                  <a:moveTo>
                    <a:pt x="372071" y="193751"/>
                  </a:moveTo>
                  <a:lnTo>
                    <a:pt x="355041" y="151765"/>
                  </a:lnTo>
                  <a:lnTo>
                    <a:pt x="340804" y="116687"/>
                  </a:lnTo>
                  <a:lnTo>
                    <a:pt x="311442" y="44310"/>
                  </a:lnTo>
                  <a:lnTo>
                    <a:pt x="299427" y="14706"/>
                  </a:lnTo>
                  <a:lnTo>
                    <a:pt x="299427" y="116687"/>
                  </a:lnTo>
                  <a:lnTo>
                    <a:pt x="241973" y="116687"/>
                  </a:lnTo>
                  <a:lnTo>
                    <a:pt x="270700" y="44310"/>
                  </a:lnTo>
                  <a:lnTo>
                    <a:pt x="299427" y="116687"/>
                  </a:lnTo>
                  <a:lnTo>
                    <a:pt x="299427" y="14706"/>
                  </a:lnTo>
                  <a:lnTo>
                    <a:pt x="293624" y="393"/>
                  </a:lnTo>
                  <a:lnTo>
                    <a:pt x="249986" y="393"/>
                  </a:lnTo>
                  <a:lnTo>
                    <a:pt x="171538" y="193751"/>
                  </a:lnTo>
                  <a:lnTo>
                    <a:pt x="211594" y="193751"/>
                  </a:lnTo>
                  <a:lnTo>
                    <a:pt x="228168" y="151765"/>
                  </a:lnTo>
                  <a:lnTo>
                    <a:pt x="313245" y="151765"/>
                  </a:lnTo>
                  <a:lnTo>
                    <a:pt x="329819" y="193751"/>
                  </a:lnTo>
                  <a:lnTo>
                    <a:pt x="372071" y="193751"/>
                  </a:lnTo>
                  <a:close/>
                </a:path>
                <a:path w="692150" h="194309">
                  <a:moveTo>
                    <a:pt x="510743" y="0"/>
                  </a:moveTo>
                  <a:lnTo>
                    <a:pt x="352742" y="0"/>
                  </a:lnTo>
                  <a:lnTo>
                    <a:pt x="352742" y="35560"/>
                  </a:lnTo>
                  <a:lnTo>
                    <a:pt x="411848" y="35560"/>
                  </a:lnTo>
                  <a:lnTo>
                    <a:pt x="411848" y="194310"/>
                  </a:lnTo>
                  <a:lnTo>
                    <a:pt x="451358" y="194310"/>
                  </a:lnTo>
                  <a:lnTo>
                    <a:pt x="451358" y="35560"/>
                  </a:lnTo>
                  <a:lnTo>
                    <a:pt x="510743" y="35560"/>
                  </a:lnTo>
                  <a:lnTo>
                    <a:pt x="510743" y="0"/>
                  </a:lnTo>
                  <a:close/>
                </a:path>
                <a:path w="692150" h="194309">
                  <a:moveTo>
                    <a:pt x="691946" y="193751"/>
                  </a:moveTo>
                  <a:lnTo>
                    <a:pt x="674903" y="151765"/>
                  </a:lnTo>
                  <a:lnTo>
                    <a:pt x="660679" y="116687"/>
                  </a:lnTo>
                  <a:lnTo>
                    <a:pt x="631317" y="44310"/>
                  </a:lnTo>
                  <a:lnTo>
                    <a:pt x="619302" y="14706"/>
                  </a:lnTo>
                  <a:lnTo>
                    <a:pt x="619302" y="116687"/>
                  </a:lnTo>
                  <a:lnTo>
                    <a:pt x="561848" y="116687"/>
                  </a:lnTo>
                  <a:lnTo>
                    <a:pt x="590562" y="44310"/>
                  </a:lnTo>
                  <a:lnTo>
                    <a:pt x="619302" y="116687"/>
                  </a:lnTo>
                  <a:lnTo>
                    <a:pt x="619302" y="14706"/>
                  </a:lnTo>
                  <a:lnTo>
                    <a:pt x="613498" y="393"/>
                  </a:lnTo>
                  <a:lnTo>
                    <a:pt x="569849" y="393"/>
                  </a:lnTo>
                  <a:lnTo>
                    <a:pt x="491401" y="193751"/>
                  </a:lnTo>
                  <a:lnTo>
                    <a:pt x="531456" y="193751"/>
                  </a:lnTo>
                  <a:lnTo>
                    <a:pt x="548030" y="151765"/>
                  </a:lnTo>
                  <a:lnTo>
                    <a:pt x="633107" y="151765"/>
                  </a:lnTo>
                  <a:lnTo>
                    <a:pt x="649681" y="193751"/>
                  </a:lnTo>
                  <a:lnTo>
                    <a:pt x="691946" y="193751"/>
                  </a:lnTo>
                  <a:close/>
                </a:path>
              </a:pathLst>
            </a:custGeom>
            <a:solidFill>
              <a:srgbClr val="010101"/>
            </a:solidFill>
          </p:spPr>
          <p:txBody>
            <a:bodyPr wrap="square" lIns="0" tIns="0" rIns="0" bIns="0" rtlCol="0"/>
            <a:lstStyle/>
            <a:p>
              <a:endParaRPr dirty="0"/>
            </a:p>
          </p:txBody>
        </p:sp>
        <p:pic>
          <p:nvPicPr>
            <p:cNvPr id="6" name="object 23">
              <a:extLst>
                <a:ext uri="{FF2B5EF4-FFF2-40B4-BE49-F238E27FC236}">
                  <a16:creationId xmlns:a16="http://schemas.microsoft.com/office/drawing/2014/main" id="{61BD9555-BE93-020D-CDA5-9B45C0F028A6}"/>
                </a:ext>
              </a:extLst>
            </p:cNvPr>
            <p:cNvPicPr/>
            <p:nvPr/>
          </p:nvPicPr>
          <p:blipFill>
            <a:blip r:embed="rId3" cstate="print"/>
            <a:stretch>
              <a:fillRect/>
            </a:stretch>
          </p:blipFill>
          <p:spPr>
            <a:xfrm>
              <a:off x="13986471" y="9023364"/>
              <a:ext cx="149987" cy="198877"/>
            </a:xfrm>
            <a:prstGeom prst="rect">
              <a:avLst/>
            </a:prstGeom>
          </p:spPr>
        </p:pic>
        <p:pic>
          <p:nvPicPr>
            <p:cNvPr id="8" name="object 24">
              <a:extLst>
                <a:ext uri="{FF2B5EF4-FFF2-40B4-BE49-F238E27FC236}">
                  <a16:creationId xmlns:a16="http://schemas.microsoft.com/office/drawing/2014/main" id="{7445CD1A-0546-9F01-C538-BAC0701BAEB3}"/>
                </a:ext>
              </a:extLst>
            </p:cNvPr>
            <p:cNvPicPr/>
            <p:nvPr/>
          </p:nvPicPr>
          <p:blipFill>
            <a:blip r:embed="rId4" cstate="print"/>
            <a:stretch>
              <a:fillRect/>
            </a:stretch>
          </p:blipFill>
          <p:spPr>
            <a:xfrm>
              <a:off x="14156340" y="9023364"/>
              <a:ext cx="191973" cy="198877"/>
            </a:xfrm>
            <a:prstGeom prst="rect">
              <a:avLst/>
            </a:prstGeom>
          </p:spPr>
        </p:pic>
        <p:sp>
          <p:nvSpPr>
            <p:cNvPr id="9" name="object 25">
              <a:extLst>
                <a:ext uri="{FF2B5EF4-FFF2-40B4-BE49-F238E27FC236}">
                  <a16:creationId xmlns:a16="http://schemas.microsoft.com/office/drawing/2014/main" id="{D1DA5A29-A4C6-3766-A90F-F2B5DE5497E7}"/>
                </a:ext>
              </a:extLst>
            </p:cNvPr>
            <p:cNvSpPr/>
            <p:nvPr/>
          </p:nvSpPr>
          <p:spPr>
            <a:xfrm>
              <a:off x="14372616" y="9025737"/>
              <a:ext cx="198120" cy="194310"/>
            </a:xfrm>
            <a:custGeom>
              <a:avLst/>
              <a:gdLst/>
              <a:ahLst/>
              <a:cxnLst/>
              <a:rect l="l" t="t" r="r" b="b"/>
              <a:pathLst>
                <a:path w="198119" h="194309">
                  <a:moveTo>
                    <a:pt x="39497" y="393"/>
                  </a:moveTo>
                  <a:lnTo>
                    <a:pt x="0" y="393"/>
                  </a:lnTo>
                  <a:lnTo>
                    <a:pt x="0" y="193751"/>
                  </a:lnTo>
                  <a:lnTo>
                    <a:pt x="39497" y="193751"/>
                  </a:lnTo>
                  <a:lnTo>
                    <a:pt x="39497" y="393"/>
                  </a:lnTo>
                  <a:close/>
                </a:path>
                <a:path w="198119" h="194309">
                  <a:moveTo>
                    <a:pt x="198043" y="0"/>
                  </a:moveTo>
                  <a:lnTo>
                    <a:pt x="69329" y="0"/>
                  </a:lnTo>
                  <a:lnTo>
                    <a:pt x="69329" y="35560"/>
                  </a:lnTo>
                  <a:lnTo>
                    <a:pt x="69329" y="80010"/>
                  </a:lnTo>
                  <a:lnTo>
                    <a:pt x="69329" y="114300"/>
                  </a:lnTo>
                  <a:lnTo>
                    <a:pt x="69329" y="158750"/>
                  </a:lnTo>
                  <a:lnTo>
                    <a:pt x="69329" y="194310"/>
                  </a:lnTo>
                  <a:lnTo>
                    <a:pt x="198043" y="194310"/>
                  </a:lnTo>
                  <a:lnTo>
                    <a:pt x="198043" y="158750"/>
                  </a:lnTo>
                  <a:lnTo>
                    <a:pt x="108826" y="158750"/>
                  </a:lnTo>
                  <a:lnTo>
                    <a:pt x="108826" y="114300"/>
                  </a:lnTo>
                  <a:lnTo>
                    <a:pt x="195287" y="114300"/>
                  </a:lnTo>
                  <a:lnTo>
                    <a:pt x="195287" y="80010"/>
                  </a:lnTo>
                  <a:lnTo>
                    <a:pt x="108826" y="80010"/>
                  </a:lnTo>
                  <a:lnTo>
                    <a:pt x="108826" y="35560"/>
                  </a:lnTo>
                  <a:lnTo>
                    <a:pt x="198043" y="35560"/>
                  </a:lnTo>
                  <a:lnTo>
                    <a:pt x="198043" y="0"/>
                  </a:lnTo>
                  <a:close/>
                </a:path>
              </a:pathLst>
            </a:custGeom>
            <a:solidFill>
              <a:srgbClr val="010101"/>
            </a:solidFill>
          </p:spPr>
          <p:txBody>
            <a:bodyPr wrap="square" lIns="0" tIns="0" rIns="0" bIns="0" rtlCol="0"/>
            <a:lstStyle/>
            <a:p>
              <a:endParaRPr dirty="0"/>
            </a:p>
          </p:txBody>
        </p:sp>
        <p:pic>
          <p:nvPicPr>
            <p:cNvPr id="10" name="object 26">
              <a:extLst>
                <a:ext uri="{FF2B5EF4-FFF2-40B4-BE49-F238E27FC236}">
                  <a16:creationId xmlns:a16="http://schemas.microsoft.com/office/drawing/2014/main" id="{F86F1A9D-8AE5-2EA8-9A47-9EEC7EAB9E84}"/>
                </a:ext>
              </a:extLst>
            </p:cNvPr>
            <p:cNvPicPr/>
            <p:nvPr/>
          </p:nvPicPr>
          <p:blipFill>
            <a:blip r:embed="rId5" cstate="print"/>
            <a:stretch>
              <a:fillRect/>
            </a:stretch>
          </p:blipFill>
          <p:spPr>
            <a:xfrm>
              <a:off x="14597189" y="9026124"/>
              <a:ext cx="172911" cy="193358"/>
            </a:xfrm>
            <a:prstGeom prst="rect">
              <a:avLst/>
            </a:prstGeom>
          </p:spPr>
        </p:pic>
        <p:pic>
          <p:nvPicPr>
            <p:cNvPr id="11" name="object 27">
              <a:extLst>
                <a:ext uri="{FF2B5EF4-FFF2-40B4-BE49-F238E27FC236}">
                  <a16:creationId xmlns:a16="http://schemas.microsoft.com/office/drawing/2014/main" id="{6CDCF873-C641-F145-AADB-601F9130817C}"/>
                </a:ext>
              </a:extLst>
            </p:cNvPr>
            <p:cNvPicPr/>
            <p:nvPr/>
          </p:nvPicPr>
          <p:blipFill>
            <a:blip r:embed="rId6" cstate="print"/>
            <a:stretch>
              <a:fillRect/>
            </a:stretch>
          </p:blipFill>
          <p:spPr>
            <a:xfrm>
              <a:off x="14794407" y="9023364"/>
              <a:ext cx="191969" cy="198877"/>
            </a:xfrm>
            <a:prstGeom prst="rect">
              <a:avLst/>
            </a:prstGeom>
          </p:spPr>
        </p:pic>
        <p:sp>
          <p:nvSpPr>
            <p:cNvPr id="12" name="object 28">
              <a:extLst>
                <a:ext uri="{FF2B5EF4-FFF2-40B4-BE49-F238E27FC236}">
                  <a16:creationId xmlns:a16="http://schemas.microsoft.com/office/drawing/2014/main" id="{21738269-33CC-75FB-9864-2B1F5CDDE71C}"/>
                </a:ext>
              </a:extLst>
            </p:cNvPr>
            <p:cNvSpPr/>
            <p:nvPr/>
          </p:nvSpPr>
          <p:spPr>
            <a:xfrm>
              <a:off x="15010676" y="9025737"/>
              <a:ext cx="128905" cy="194310"/>
            </a:xfrm>
            <a:custGeom>
              <a:avLst/>
              <a:gdLst/>
              <a:ahLst/>
              <a:cxnLst/>
              <a:rect l="l" t="t" r="r" b="b"/>
              <a:pathLst>
                <a:path w="128905" h="194309">
                  <a:moveTo>
                    <a:pt x="128727" y="0"/>
                  </a:moveTo>
                  <a:lnTo>
                    <a:pt x="0" y="0"/>
                  </a:lnTo>
                  <a:lnTo>
                    <a:pt x="0" y="35560"/>
                  </a:lnTo>
                  <a:lnTo>
                    <a:pt x="0" y="80010"/>
                  </a:lnTo>
                  <a:lnTo>
                    <a:pt x="0" y="114300"/>
                  </a:lnTo>
                  <a:lnTo>
                    <a:pt x="0" y="158750"/>
                  </a:lnTo>
                  <a:lnTo>
                    <a:pt x="0" y="194310"/>
                  </a:lnTo>
                  <a:lnTo>
                    <a:pt x="128727" y="194310"/>
                  </a:lnTo>
                  <a:lnTo>
                    <a:pt x="128727" y="158750"/>
                  </a:lnTo>
                  <a:lnTo>
                    <a:pt x="39497" y="158750"/>
                  </a:lnTo>
                  <a:lnTo>
                    <a:pt x="39497" y="114300"/>
                  </a:lnTo>
                  <a:lnTo>
                    <a:pt x="125958" y="114300"/>
                  </a:lnTo>
                  <a:lnTo>
                    <a:pt x="125958" y="80010"/>
                  </a:lnTo>
                  <a:lnTo>
                    <a:pt x="39497" y="80010"/>
                  </a:lnTo>
                  <a:lnTo>
                    <a:pt x="39497" y="35560"/>
                  </a:lnTo>
                  <a:lnTo>
                    <a:pt x="128727" y="35560"/>
                  </a:lnTo>
                  <a:lnTo>
                    <a:pt x="128727" y="0"/>
                  </a:lnTo>
                  <a:close/>
                </a:path>
              </a:pathLst>
            </a:custGeom>
            <a:solidFill>
              <a:srgbClr val="010101"/>
            </a:solidFill>
          </p:spPr>
          <p:txBody>
            <a:bodyPr wrap="square" lIns="0" tIns="0" rIns="0" bIns="0" rtlCol="0"/>
            <a:lstStyle/>
            <a:p>
              <a:endParaRPr dirty="0"/>
            </a:p>
          </p:txBody>
        </p:sp>
        <p:sp>
          <p:nvSpPr>
            <p:cNvPr id="13" name="object 29">
              <a:extLst>
                <a:ext uri="{FF2B5EF4-FFF2-40B4-BE49-F238E27FC236}">
                  <a16:creationId xmlns:a16="http://schemas.microsoft.com/office/drawing/2014/main" id="{03D8677C-C3F8-F84C-8010-1693DCB10C80}"/>
                </a:ext>
              </a:extLst>
            </p:cNvPr>
            <p:cNvSpPr/>
            <p:nvPr/>
          </p:nvSpPr>
          <p:spPr>
            <a:xfrm>
              <a:off x="14109205" y="9317621"/>
              <a:ext cx="831215" cy="121285"/>
            </a:xfrm>
            <a:custGeom>
              <a:avLst/>
              <a:gdLst/>
              <a:ahLst/>
              <a:cxnLst/>
              <a:rect l="l" t="t" r="r" b="b"/>
              <a:pathLst>
                <a:path w="831215" h="121284">
                  <a:moveTo>
                    <a:pt x="21717" y="0"/>
                  </a:moveTo>
                  <a:lnTo>
                    <a:pt x="0" y="0"/>
                  </a:lnTo>
                  <a:lnTo>
                    <a:pt x="0" y="120815"/>
                  </a:lnTo>
                  <a:lnTo>
                    <a:pt x="21717" y="120815"/>
                  </a:lnTo>
                  <a:lnTo>
                    <a:pt x="21717" y="0"/>
                  </a:lnTo>
                  <a:close/>
                </a:path>
                <a:path w="831215" h="121284">
                  <a:moveTo>
                    <a:pt x="580618" y="38"/>
                  </a:moveTo>
                  <a:lnTo>
                    <a:pt x="489356" y="38"/>
                  </a:lnTo>
                  <a:lnTo>
                    <a:pt x="489356" y="19088"/>
                  </a:lnTo>
                  <a:lnTo>
                    <a:pt x="523963" y="19088"/>
                  </a:lnTo>
                  <a:lnTo>
                    <a:pt x="523963" y="120688"/>
                  </a:lnTo>
                  <a:lnTo>
                    <a:pt x="545833" y="120688"/>
                  </a:lnTo>
                  <a:lnTo>
                    <a:pt x="545833" y="19088"/>
                  </a:lnTo>
                  <a:lnTo>
                    <a:pt x="580618" y="19088"/>
                  </a:lnTo>
                  <a:lnTo>
                    <a:pt x="580618" y="38"/>
                  </a:lnTo>
                  <a:close/>
                </a:path>
                <a:path w="831215" h="121284">
                  <a:moveTo>
                    <a:pt x="831126" y="38"/>
                  </a:moveTo>
                  <a:lnTo>
                    <a:pt x="739851" y="38"/>
                  </a:lnTo>
                  <a:lnTo>
                    <a:pt x="739851" y="19088"/>
                  </a:lnTo>
                  <a:lnTo>
                    <a:pt x="774458" y="19088"/>
                  </a:lnTo>
                  <a:lnTo>
                    <a:pt x="774458" y="120688"/>
                  </a:lnTo>
                  <a:lnTo>
                    <a:pt x="796328" y="120688"/>
                  </a:lnTo>
                  <a:lnTo>
                    <a:pt x="796328" y="19088"/>
                  </a:lnTo>
                  <a:lnTo>
                    <a:pt x="831126" y="19088"/>
                  </a:lnTo>
                  <a:lnTo>
                    <a:pt x="831126" y="38"/>
                  </a:lnTo>
                  <a:close/>
                </a:path>
              </a:pathLst>
            </a:custGeom>
            <a:solidFill>
              <a:srgbClr val="5C5C5C"/>
            </a:solidFill>
          </p:spPr>
          <p:txBody>
            <a:bodyPr wrap="square" lIns="0" tIns="0" rIns="0" bIns="0" rtlCol="0"/>
            <a:lstStyle/>
            <a:p>
              <a:endParaRPr dirty="0"/>
            </a:p>
          </p:txBody>
        </p:sp>
        <p:pic>
          <p:nvPicPr>
            <p:cNvPr id="14" name="object 30">
              <a:extLst>
                <a:ext uri="{FF2B5EF4-FFF2-40B4-BE49-F238E27FC236}">
                  <a16:creationId xmlns:a16="http://schemas.microsoft.com/office/drawing/2014/main" id="{1A680DFD-EFC7-042D-FFC3-6B96B795CF10}"/>
                </a:ext>
              </a:extLst>
            </p:cNvPr>
            <p:cNvPicPr/>
            <p:nvPr/>
          </p:nvPicPr>
          <p:blipFill>
            <a:blip r:embed="rId7" cstate="print"/>
            <a:stretch>
              <a:fillRect/>
            </a:stretch>
          </p:blipFill>
          <p:spPr>
            <a:xfrm>
              <a:off x="14723997" y="9317617"/>
              <a:ext cx="90916" cy="122660"/>
            </a:xfrm>
            <a:prstGeom prst="rect">
              <a:avLst/>
            </a:prstGeom>
          </p:spPr>
        </p:pic>
        <p:pic>
          <p:nvPicPr>
            <p:cNvPr id="15" name="object 31">
              <a:extLst>
                <a:ext uri="{FF2B5EF4-FFF2-40B4-BE49-F238E27FC236}">
                  <a16:creationId xmlns:a16="http://schemas.microsoft.com/office/drawing/2014/main" id="{918185C2-04C9-D3FB-12F2-70336B2DDC94}"/>
                </a:ext>
              </a:extLst>
            </p:cNvPr>
            <p:cNvPicPr/>
            <p:nvPr/>
          </p:nvPicPr>
          <p:blipFill>
            <a:blip r:embed="rId8" cstate="print"/>
            <a:stretch>
              <a:fillRect/>
            </a:stretch>
          </p:blipFill>
          <p:spPr>
            <a:xfrm>
              <a:off x="14974656" y="9317617"/>
              <a:ext cx="71006" cy="120809"/>
            </a:xfrm>
            <a:prstGeom prst="rect">
              <a:avLst/>
            </a:prstGeom>
          </p:spPr>
        </p:pic>
        <p:pic>
          <p:nvPicPr>
            <p:cNvPr id="16" name="object 32">
              <a:extLst>
                <a:ext uri="{FF2B5EF4-FFF2-40B4-BE49-F238E27FC236}">
                  <a16:creationId xmlns:a16="http://schemas.microsoft.com/office/drawing/2014/main" id="{3F0EA62E-790F-3FBF-7E37-E7D0A4614523}"/>
                </a:ext>
              </a:extLst>
            </p:cNvPr>
            <p:cNvPicPr/>
            <p:nvPr/>
          </p:nvPicPr>
          <p:blipFill>
            <a:blip r:embed="rId9" cstate="print"/>
            <a:stretch>
              <a:fillRect/>
            </a:stretch>
          </p:blipFill>
          <p:spPr>
            <a:xfrm>
              <a:off x="14178255" y="9317617"/>
              <a:ext cx="92437" cy="120810"/>
            </a:xfrm>
            <a:prstGeom prst="rect">
              <a:avLst/>
            </a:prstGeom>
          </p:spPr>
        </p:pic>
        <p:pic>
          <p:nvPicPr>
            <p:cNvPr id="17" name="object 33">
              <a:extLst>
                <a:ext uri="{FF2B5EF4-FFF2-40B4-BE49-F238E27FC236}">
                  <a16:creationId xmlns:a16="http://schemas.microsoft.com/office/drawing/2014/main" id="{C36F46FD-C6A3-236E-7882-DE554EA7FFE3}"/>
                </a:ext>
              </a:extLst>
            </p:cNvPr>
            <p:cNvPicPr/>
            <p:nvPr/>
          </p:nvPicPr>
          <p:blipFill>
            <a:blip r:embed="rId10" cstate="print"/>
            <a:stretch>
              <a:fillRect/>
            </a:stretch>
          </p:blipFill>
          <p:spPr>
            <a:xfrm>
              <a:off x="14311690" y="9315764"/>
              <a:ext cx="76489" cy="124345"/>
            </a:xfrm>
            <a:prstGeom prst="rect">
              <a:avLst/>
            </a:prstGeom>
          </p:spPr>
        </p:pic>
        <p:sp>
          <p:nvSpPr>
            <p:cNvPr id="18" name="object 34">
              <a:extLst>
                <a:ext uri="{FF2B5EF4-FFF2-40B4-BE49-F238E27FC236}">
                  <a16:creationId xmlns:a16="http://schemas.microsoft.com/office/drawing/2014/main" id="{933FE76B-3B72-EFE9-BF06-3FAA24EA0B93}"/>
                </a:ext>
              </a:extLst>
            </p:cNvPr>
            <p:cNvSpPr/>
            <p:nvPr/>
          </p:nvSpPr>
          <p:spPr>
            <a:xfrm>
              <a:off x="14416938" y="9317621"/>
              <a:ext cx="147320" cy="121285"/>
            </a:xfrm>
            <a:custGeom>
              <a:avLst/>
              <a:gdLst/>
              <a:ahLst/>
              <a:cxnLst/>
              <a:rect l="l" t="t" r="r" b="b"/>
              <a:pathLst>
                <a:path w="147319" h="121284">
                  <a:moveTo>
                    <a:pt x="91274" y="38"/>
                  </a:moveTo>
                  <a:lnTo>
                    <a:pt x="0" y="38"/>
                  </a:lnTo>
                  <a:lnTo>
                    <a:pt x="0" y="19088"/>
                  </a:lnTo>
                  <a:lnTo>
                    <a:pt x="34607" y="19088"/>
                  </a:lnTo>
                  <a:lnTo>
                    <a:pt x="34607" y="120688"/>
                  </a:lnTo>
                  <a:lnTo>
                    <a:pt x="56476" y="120688"/>
                  </a:lnTo>
                  <a:lnTo>
                    <a:pt x="56476" y="19088"/>
                  </a:lnTo>
                  <a:lnTo>
                    <a:pt x="91274" y="19088"/>
                  </a:lnTo>
                  <a:lnTo>
                    <a:pt x="91274" y="38"/>
                  </a:lnTo>
                  <a:close/>
                </a:path>
                <a:path w="147319" h="121284">
                  <a:moveTo>
                    <a:pt x="147307" y="0"/>
                  </a:moveTo>
                  <a:lnTo>
                    <a:pt x="125590" y="0"/>
                  </a:lnTo>
                  <a:lnTo>
                    <a:pt x="125590" y="120815"/>
                  </a:lnTo>
                  <a:lnTo>
                    <a:pt x="147307" y="120815"/>
                  </a:lnTo>
                  <a:lnTo>
                    <a:pt x="147307" y="0"/>
                  </a:lnTo>
                  <a:close/>
                </a:path>
              </a:pathLst>
            </a:custGeom>
            <a:solidFill>
              <a:srgbClr val="5C5C5C"/>
            </a:solidFill>
          </p:spPr>
          <p:txBody>
            <a:bodyPr wrap="square" lIns="0" tIns="0" rIns="0" bIns="0" rtlCol="0"/>
            <a:lstStyle/>
            <a:p>
              <a:endParaRPr dirty="0"/>
            </a:p>
          </p:txBody>
        </p:sp>
        <p:pic>
          <p:nvPicPr>
            <p:cNvPr id="19" name="object 35">
              <a:extLst>
                <a:ext uri="{FF2B5EF4-FFF2-40B4-BE49-F238E27FC236}">
                  <a16:creationId xmlns:a16="http://schemas.microsoft.com/office/drawing/2014/main" id="{18EB3307-499D-C79D-7B85-E0D890F0965A}"/>
                </a:ext>
              </a:extLst>
            </p:cNvPr>
            <p:cNvPicPr/>
            <p:nvPr/>
          </p:nvPicPr>
          <p:blipFill>
            <a:blip r:embed="rId11" cstate="print"/>
            <a:stretch>
              <a:fillRect/>
            </a:stretch>
          </p:blipFill>
          <p:spPr>
            <a:xfrm>
              <a:off x="12227495" y="8878099"/>
              <a:ext cx="785521" cy="771940"/>
            </a:xfrm>
            <a:prstGeom prst="rect">
              <a:avLst/>
            </a:prstGeom>
          </p:spPr>
        </p:pic>
      </p:grpSp>
    </p:spTree>
    <p:extLst>
      <p:ext uri="{BB962C8B-B14F-4D97-AF65-F5344CB8AC3E}">
        <p14:creationId xmlns:p14="http://schemas.microsoft.com/office/powerpoint/2010/main" val="3684753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457200" y="274048"/>
            <a:ext cx="8229600" cy="810805"/>
          </a:xfrm>
        </p:spPr>
        <p:txBody>
          <a:bodyPr/>
          <a:lstStyle/>
          <a:p>
            <a:r>
              <a:rPr lang="en-US" sz="3200" b="1" dirty="0">
                <a:solidFill>
                  <a:schemeClr val="accent1"/>
                </a:solidFill>
                <a:latin typeface="+mj-lt"/>
              </a:rPr>
              <a:t>About Association Rules</a:t>
            </a:r>
          </a:p>
        </p:txBody>
      </p:sp>
      <p:grpSp>
        <p:nvGrpSpPr>
          <p:cNvPr id="3" name="Group 15"/>
          <p:cNvGrpSpPr/>
          <p:nvPr/>
        </p:nvGrpSpPr>
        <p:grpSpPr>
          <a:xfrm>
            <a:off x="1991225" y="1155160"/>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sp>
        <p:nvSpPr>
          <p:cNvPr id="9" name="Rectangle 8"/>
          <p:cNvSpPr/>
          <p:nvPr/>
        </p:nvSpPr>
        <p:spPr>
          <a:xfrm>
            <a:off x="1219200" y="1714040"/>
            <a:ext cx="1547595" cy="946293"/>
          </a:xfrm>
          <a:prstGeom prst="rect">
            <a:avLst/>
          </a:prstGeom>
        </p:spPr>
        <p:txBody>
          <a:bodyPr wrap="square" anchor="ctr">
            <a:spAutoFit/>
          </a:bodyPr>
          <a:lstStyle/>
          <a:p>
            <a:pPr algn="ctr"/>
            <a:r>
              <a:rPr lang="en-US" b="1" dirty="0">
                <a:solidFill>
                  <a:schemeClr val="tx1">
                    <a:lumMod val="75000"/>
                    <a:lumOff val="25000"/>
                  </a:schemeClr>
                </a:solidFill>
              </a:rPr>
              <a:t>Association Rule Learning </a:t>
            </a:r>
          </a:p>
        </p:txBody>
      </p:sp>
      <p:sp>
        <p:nvSpPr>
          <p:cNvPr id="13" name="Isosceles Triangle 12"/>
          <p:cNvSpPr/>
          <p:nvPr/>
        </p:nvSpPr>
        <p:spPr>
          <a:xfrm rot="5400000">
            <a:off x="2490413" y="2119225"/>
            <a:ext cx="724475" cy="13592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457200" y="3049012"/>
            <a:ext cx="8229600" cy="3747436"/>
          </a:xfrm>
          <a:prstGeom prst="rect">
            <a:avLst/>
          </a:prstGeom>
        </p:spPr>
        <p:txBody>
          <a:bodyPr wrap="square">
            <a:spAutoFit/>
          </a:bodyPr>
          <a:lstStyle/>
          <a:p>
            <a:pPr marL="285750" indent="-285750">
              <a:lnSpc>
                <a:spcPct val="150000"/>
              </a:lnSpc>
              <a:buFont typeface="Arial" pitchFamily="34" charset="0"/>
              <a:buChar char="•"/>
            </a:pPr>
            <a:r>
              <a:rPr lang="en-US" dirty="0">
                <a:solidFill>
                  <a:schemeClr val="tx1">
                    <a:lumMod val="75000"/>
                    <a:lumOff val="25000"/>
                  </a:schemeClr>
                </a:solidFill>
              </a:rPr>
              <a:t>Based on the </a:t>
            </a:r>
            <a:r>
              <a:rPr lang="en-US" b="1" dirty="0">
                <a:solidFill>
                  <a:schemeClr val="tx1">
                    <a:lumMod val="75000"/>
                    <a:lumOff val="25000"/>
                  </a:schemeClr>
                </a:solidFill>
              </a:rPr>
              <a:t>concept of strong rules</a:t>
            </a:r>
            <a:r>
              <a:rPr lang="en-US" dirty="0">
                <a:solidFill>
                  <a:schemeClr val="tx1">
                    <a:lumMod val="75000"/>
                    <a:lumOff val="25000"/>
                  </a:schemeClr>
                </a:solidFill>
              </a:rPr>
              <a:t>, Rakesh Agrawal introduced association rules concept.</a:t>
            </a:r>
            <a:endParaRPr lang="en-US" b="1" dirty="0">
              <a:solidFill>
                <a:schemeClr val="tx1">
                  <a:lumMod val="75000"/>
                  <a:lumOff val="25000"/>
                </a:schemeClr>
              </a:solidFill>
            </a:endParaRPr>
          </a:p>
          <a:p>
            <a:pPr marL="285750" indent="-285750">
              <a:lnSpc>
                <a:spcPct val="150000"/>
              </a:lnSpc>
              <a:buFont typeface="Arial" pitchFamily="34" charset="0"/>
              <a:buChar char="•"/>
            </a:pPr>
            <a:r>
              <a:rPr lang="en-US" b="1" dirty="0">
                <a:solidFill>
                  <a:schemeClr val="tx1">
                    <a:lumMod val="75000"/>
                    <a:lumOff val="25000"/>
                  </a:schemeClr>
                </a:solidFill>
              </a:rPr>
              <a:t> Association rules are a popular technique in data mining and machine learning used to find interesting relationships (associations) between variables in large datasets. These rules are often used in market basket analysis to identify products that frequently co-occur in transactions.</a:t>
            </a:r>
          </a:p>
          <a:p>
            <a:pPr marL="285750" indent="-285750">
              <a:lnSpc>
                <a:spcPct val="150000"/>
              </a:lnSpc>
              <a:buFont typeface="Arial" pitchFamily="34" charset="0"/>
              <a:buChar char="•"/>
            </a:pPr>
            <a:endParaRPr lang="en-US" b="1" dirty="0">
              <a:solidFill>
                <a:schemeClr val="tx1">
                  <a:lumMod val="75000"/>
                  <a:lumOff val="25000"/>
                </a:schemeClr>
              </a:solidFill>
            </a:endParaRPr>
          </a:p>
          <a:p>
            <a:pPr marL="285750" indent="-285750">
              <a:lnSpc>
                <a:spcPct val="150000"/>
              </a:lnSpc>
              <a:buFont typeface="Arial" pitchFamily="34" charset="0"/>
              <a:buChar char="•"/>
            </a:pPr>
            <a:endParaRPr lang="en-US" dirty="0">
              <a:solidFill>
                <a:schemeClr val="tx1">
                  <a:lumMod val="75000"/>
                  <a:lumOff val="25000"/>
                </a:schemeClr>
              </a:solidFill>
            </a:endParaRPr>
          </a:p>
          <a:p>
            <a:pPr>
              <a:lnSpc>
                <a:spcPct val="150000"/>
              </a:lnSpc>
            </a:pPr>
            <a:endParaRPr lang="en-US" sz="1600" b="1" dirty="0">
              <a:solidFill>
                <a:schemeClr val="tx1">
                  <a:lumMod val="75000"/>
                  <a:lumOff val="25000"/>
                </a:schemeClr>
              </a:solidFill>
            </a:endParaRPr>
          </a:p>
        </p:txBody>
      </p:sp>
      <p:sp>
        <p:nvSpPr>
          <p:cNvPr id="12" name="Rectangle 11">
            <a:extLst>
              <a:ext uri="{FF2B5EF4-FFF2-40B4-BE49-F238E27FC236}">
                <a16:creationId xmlns:a16="http://schemas.microsoft.com/office/drawing/2014/main" id="{49E641B0-3B45-4CF5-B9F9-E0681ABE1904}"/>
              </a:ext>
            </a:extLst>
          </p:cNvPr>
          <p:cNvSpPr/>
          <p:nvPr/>
        </p:nvSpPr>
        <p:spPr>
          <a:xfrm>
            <a:off x="3059832" y="1628800"/>
            <a:ext cx="5328592" cy="1080120"/>
          </a:xfrm>
          <a:prstGeom prst="rect">
            <a:avLst/>
          </a:prstGeom>
          <a:solidFill>
            <a:srgbClr val="F7FBEF"/>
          </a:solidFill>
          <a:ln w="3175" cap="flat" cmpd="sng" algn="ctr">
            <a:solidFill>
              <a:schemeClr val="accent2"/>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50000"/>
              </a:lnSpc>
            </a:pPr>
            <a:r>
              <a:rPr lang="en-US" sz="1600" dirty="0">
                <a:solidFill>
                  <a:schemeClr val="tx1">
                    <a:lumMod val="75000"/>
                    <a:lumOff val="25000"/>
                  </a:schemeClr>
                </a:solidFill>
              </a:rPr>
              <a:t>Method for discovering interesting relations between variables in large databases</a:t>
            </a:r>
          </a:p>
        </p:txBody>
      </p:sp>
      <p:grpSp>
        <p:nvGrpSpPr>
          <p:cNvPr id="2" name="object 21">
            <a:extLst>
              <a:ext uri="{FF2B5EF4-FFF2-40B4-BE49-F238E27FC236}">
                <a16:creationId xmlns:a16="http://schemas.microsoft.com/office/drawing/2014/main" id="{5D2E5F32-E277-0995-AA2F-CE45B545EA67}"/>
              </a:ext>
            </a:extLst>
          </p:cNvPr>
          <p:cNvGrpSpPr/>
          <p:nvPr/>
        </p:nvGrpSpPr>
        <p:grpSpPr>
          <a:xfrm>
            <a:off x="7164288" y="5949280"/>
            <a:ext cx="1513252" cy="401246"/>
            <a:chOff x="12227495" y="8878099"/>
            <a:chExt cx="2912110" cy="772160"/>
          </a:xfrm>
        </p:grpSpPr>
        <p:sp>
          <p:nvSpPr>
            <p:cNvPr id="4" name="object 22">
              <a:extLst>
                <a:ext uri="{FF2B5EF4-FFF2-40B4-BE49-F238E27FC236}">
                  <a16:creationId xmlns:a16="http://schemas.microsoft.com/office/drawing/2014/main" id="{85B225BD-AF2F-B1EE-9B4A-909D5F25CDB5}"/>
                </a:ext>
              </a:extLst>
            </p:cNvPr>
            <p:cNvSpPr/>
            <p:nvPr/>
          </p:nvSpPr>
          <p:spPr>
            <a:xfrm>
              <a:off x="13198678" y="9025737"/>
              <a:ext cx="692150" cy="194310"/>
            </a:xfrm>
            <a:custGeom>
              <a:avLst/>
              <a:gdLst/>
              <a:ahLst/>
              <a:cxnLst/>
              <a:rect l="l" t="t" r="r" b="b"/>
              <a:pathLst>
                <a:path w="692150" h="194309">
                  <a:moveTo>
                    <a:pt x="175679" y="97078"/>
                  </a:moveTo>
                  <a:lnTo>
                    <a:pt x="173926" y="77330"/>
                  </a:lnTo>
                  <a:lnTo>
                    <a:pt x="168643" y="59270"/>
                  </a:lnTo>
                  <a:lnTo>
                    <a:pt x="159829" y="42875"/>
                  </a:lnTo>
                  <a:lnTo>
                    <a:pt x="153631" y="35471"/>
                  </a:lnTo>
                  <a:lnTo>
                    <a:pt x="147510" y="28155"/>
                  </a:lnTo>
                  <a:lnTo>
                    <a:pt x="134797" y="17868"/>
                  </a:lnTo>
                  <a:lnTo>
                    <a:pt x="134797" y="97078"/>
                  </a:lnTo>
                  <a:lnTo>
                    <a:pt x="133731" y="109880"/>
                  </a:lnTo>
                  <a:lnTo>
                    <a:pt x="108496" y="148882"/>
                  </a:lnTo>
                  <a:lnTo>
                    <a:pt x="73482" y="158673"/>
                  </a:lnTo>
                  <a:lnTo>
                    <a:pt x="39509" y="158673"/>
                  </a:lnTo>
                  <a:lnTo>
                    <a:pt x="39509" y="35471"/>
                  </a:lnTo>
                  <a:lnTo>
                    <a:pt x="73482" y="35471"/>
                  </a:lnTo>
                  <a:lnTo>
                    <a:pt x="117678" y="52743"/>
                  </a:lnTo>
                  <a:lnTo>
                    <a:pt x="134797" y="97078"/>
                  </a:lnTo>
                  <a:lnTo>
                    <a:pt x="134797" y="17868"/>
                  </a:lnTo>
                  <a:lnTo>
                    <a:pt x="132524" y="16014"/>
                  </a:lnTo>
                  <a:lnTo>
                    <a:pt x="115735" y="7327"/>
                  </a:lnTo>
                  <a:lnTo>
                    <a:pt x="97167" y="2133"/>
                  </a:lnTo>
                  <a:lnTo>
                    <a:pt x="76796" y="393"/>
                  </a:lnTo>
                  <a:lnTo>
                    <a:pt x="0" y="393"/>
                  </a:lnTo>
                  <a:lnTo>
                    <a:pt x="0" y="193751"/>
                  </a:lnTo>
                  <a:lnTo>
                    <a:pt x="76796" y="193751"/>
                  </a:lnTo>
                  <a:lnTo>
                    <a:pt x="115735" y="186804"/>
                  </a:lnTo>
                  <a:lnTo>
                    <a:pt x="153644" y="158673"/>
                  </a:lnTo>
                  <a:lnTo>
                    <a:pt x="173926" y="116814"/>
                  </a:lnTo>
                  <a:lnTo>
                    <a:pt x="175679" y="97078"/>
                  </a:lnTo>
                  <a:close/>
                </a:path>
                <a:path w="692150" h="194309">
                  <a:moveTo>
                    <a:pt x="372071" y="193751"/>
                  </a:moveTo>
                  <a:lnTo>
                    <a:pt x="355041" y="151765"/>
                  </a:lnTo>
                  <a:lnTo>
                    <a:pt x="340804" y="116687"/>
                  </a:lnTo>
                  <a:lnTo>
                    <a:pt x="311442" y="44310"/>
                  </a:lnTo>
                  <a:lnTo>
                    <a:pt x="299427" y="14706"/>
                  </a:lnTo>
                  <a:lnTo>
                    <a:pt x="299427" y="116687"/>
                  </a:lnTo>
                  <a:lnTo>
                    <a:pt x="241973" y="116687"/>
                  </a:lnTo>
                  <a:lnTo>
                    <a:pt x="270700" y="44310"/>
                  </a:lnTo>
                  <a:lnTo>
                    <a:pt x="299427" y="116687"/>
                  </a:lnTo>
                  <a:lnTo>
                    <a:pt x="299427" y="14706"/>
                  </a:lnTo>
                  <a:lnTo>
                    <a:pt x="293624" y="393"/>
                  </a:lnTo>
                  <a:lnTo>
                    <a:pt x="249986" y="393"/>
                  </a:lnTo>
                  <a:lnTo>
                    <a:pt x="171538" y="193751"/>
                  </a:lnTo>
                  <a:lnTo>
                    <a:pt x="211594" y="193751"/>
                  </a:lnTo>
                  <a:lnTo>
                    <a:pt x="228168" y="151765"/>
                  </a:lnTo>
                  <a:lnTo>
                    <a:pt x="313245" y="151765"/>
                  </a:lnTo>
                  <a:lnTo>
                    <a:pt x="329819" y="193751"/>
                  </a:lnTo>
                  <a:lnTo>
                    <a:pt x="372071" y="193751"/>
                  </a:lnTo>
                  <a:close/>
                </a:path>
                <a:path w="692150" h="194309">
                  <a:moveTo>
                    <a:pt x="510743" y="0"/>
                  </a:moveTo>
                  <a:lnTo>
                    <a:pt x="352742" y="0"/>
                  </a:lnTo>
                  <a:lnTo>
                    <a:pt x="352742" y="35560"/>
                  </a:lnTo>
                  <a:lnTo>
                    <a:pt x="411848" y="35560"/>
                  </a:lnTo>
                  <a:lnTo>
                    <a:pt x="411848" y="194310"/>
                  </a:lnTo>
                  <a:lnTo>
                    <a:pt x="451358" y="194310"/>
                  </a:lnTo>
                  <a:lnTo>
                    <a:pt x="451358" y="35560"/>
                  </a:lnTo>
                  <a:lnTo>
                    <a:pt x="510743" y="35560"/>
                  </a:lnTo>
                  <a:lnTo>
                    <a:pt x="510743" y="0"/>
                  </a:lnTo>
                  <a:close/>
                </a:path>
                <a:path w="692150" h="194309">
                  <a:moveTo>
                    <a:pt x="691946" y="193751"/>
                  </a:moveTo>
                  <a:lnTo>
                    <a:pt x="674903" y="151765"/>
                  </a:lnTo>
                  <a:lnTo>
                    <a:pt x="660679" y="116687"/>
                  </a:lnTo>
                  <a:lnTo>
                    <a:pt x="631317" y="44310"/>
                  </a:lnTo>
                  <a:lnTo>
                    <a:pt x="619302" y="14706"/>
                  </a:lnTo>
                  <a:lnTo>
                    <a:pt x="619302" y="116687"/>
                  </a:lnTo>
                  <a:lnTo>
                    <a:pt x="561848" y="116687"/>
                  </a:lnTo>
                  <a:lnTo>
                    <a:pt x="590562" y="44310"/>
                  </a:lnTo>
                  <a:lnTo>
                    <a:pt x="619302" y="116687"/>
                  </a:lnTo>
                  <a:lnTo>
                    <a:pt x="619302" y="14706"/>
                  </a:lnTo>
                  <a:lnTo>
                    <a:pt x="613498" y="393"/>
                  </a:lnTo>
                  <a:lnTo>
                    <a:pt x="569849" y="393"/>
                  </a:lnTo>
                  <a:lnTo>
                    <a:pt x="491401" y="193751"/>
                  </a:lnTo>
                  <a:lnTo>
                    <a:pt x="531456" y="193751"/>
                  </a:lnTo>
                  <a:lnTo>
                    <a:pt x="548030" y="151765"/>
                  </a:lnTo>
                  <a:lnTo>
                    <a:pt x="633107" y="151765"/>
                  </a:lnTo>
                  <a:lnTo>
                    <a:pt x="649681" y="193751"/>
                  </a:lnTo>
                  <a:lnTo>
                    <a:pt x="691946" y="193751"/>
                  </a:lnTo>
                  <a:close/>
                </a:path>
              </a:pathLst>
            </a:custGeom>
            <a:solidFill>
              <a:srgbClr val="010101"/>
            </a:solidFill>
          </p:spPr>
          <p:txBody>
            <a:bodyPr wrap="square" lIns="0" tIns="0" rIns="0" bIns="0" rtlCol="0"/>
            <a:lstStyle/>
            <a:p>
              <a:endParaRPr dirty="0"/>
            </a:p>
          </p:txBody>
        </p:sp>
        <p:pic>
          <p:nvPicPr>
            <p:cNvPr id="5" name="object 23">
              <a:extLst>
                <a:ext uri="{FF2B5EF4-FFF2-40B4-BE49-F238E27FC236}">
                  <a16:creationId xmlns:a16="http://schemas.microsoft.com/office/drawing/2014/main" id="{8C52197D-757E-63CE-4546-168D14C74924}"/>
                </a:ext>
              </a:extLst>
            </p:cNvPr>
            <p:cNvPicPr/>
            <p:nvPr/>
          </p:nvPicPr>
          <p:blipFill>
            <a:blip r:embed="rId7" cstate="print"/>
            <a:stretch>
              <a:fillRect/>
            </a:stretch>
          </p:blipFill>
          <p:spPr>
            <a:xfrm>
              <a:off x="13986471" y="9023364"/>
              <a:ext cx="149987" cy="198877"/>
            </a:xfrm>
            <a:prstGeom prst="rect">
              <a:avLst/>
            </a:prstGeom>
          </p:spPr>
        </p:pic>
        <p:pic>
          <p:nvPicPr>
            <p:cNvPr id="6" name="object 24">
              <a:extLst>
                <a:ext uri="{FF2B5EF4-FFF2-40B4-BE49-F238E27FC236}">
                  <a16:creationId xmlns:a16="http://schemas.microsoft.com/office/drawing/2014/main" id="{8F061016-7B45-4035-420F-2AFE831BFBA6}"/>
                </a:ext>
              </a:extLst>
            </p:cNvPr>
            <p:cNvPicPr/>
            <p:nvPr/>
          </p:nvPicPr>
          <p:blipFill>
            <a:blip r:embed="rId8" cstate="print"/>
            <a:stretch>
              <a:fillRect/>
            </a:stretch>
          </p:blipFill>
          <p:spPr>
            <a:xfrm>
              <a:off x="14156340" y="9023364"/>
              <a:ext cx="191973" cy="198877"/>
            </a:xfrm>
            <a:prstGeom prst="rect">
              <a:avLst/>
            </a:prstGeom>
          </p:spPr>
        </p:pic>
        <p:sp>
          <p:nvSpPr>
            <p:cNvPr id="7" name="object 25">
              <a:extLst>
                <a:ext uri="{FF2B5EF4-FFF2-40B4-BE49-F238E27FC236}">
                  <a16:creationId xmlns:a16="http://schemas.microsoft.com/office/drawing/2014/main" id="{9B8AD1F1-BCBD-3F4B-A9D2-703299B1D69F}"/>
                </a:ext>
              </a:extLst>
            </p:cNvPr>
            <p:cNvSpPr/>
            <p:nvPr/>
          </p:nvSpPr>
          <p:spPr>
            <a:xfrm>
              <a:off x="14372616" y="9025737"/>
              <a:ext cx="198120" cy="194310"/>
            </a:xfrm>
            <a:custGeom>
              <a:avLst/>
              <a:gdLst/>
              <a:ahLst/>
              <a:cxnLst/>
              <a:rect l="l" t="t" r="r" b="b"/>
              <a:pathLst>
                <a:path w="198119" h="194309">
                  <a:moveTo>
                    <a:pt x="39497" y="393"/>
                  </a:moveTo>
                  <a:lnTo>
                    <a:pt x="0" y="393"/>
                  </a:lnTo>
                  <a:lnTo>
                    <a:pt x="0" y="193751"/>
                  </a:lnTo>
                  <a:lnTo>
                    <a:pt x="39497" y="193751"/>
                  </a:lnTo>
                  <a:lnTo>
                    <a:pt x="39497" y="393"/>
                  </a:lnTo>
                  <a:close/>
                </a:path>
                <a:path w="198119" h="194309">
                  <a:moveTo>
                    <a:pt x="198043" y="0"/>
                  </a:moveTo>
                  <a:lnTo>
                    <a:pt x="69329" y="0"/>
                  </a:lnTo>
                  <a:lnTo>
                    <a:pt x="69329" y="35560"/>
                  </a:lnTo>
                  <a:lnTo>
                    <a:pt x="69329" y="80010"/>
                  </a:lnTo>
                  <a:lnTo>
                    <a:pt x="69329" y="114300"/>
                  </a:lnTo>
                  <a:lnTo>
                    <a:pt x="69329" y="158750"/>
                  </a:lnTo>
                  <a:lnTo>
                    <a:pt x="69329" y="194310"/>
                  </a:lnTo>
                  <a:lnTo>
                    <a:pt x="198043" y="194310"/>
                  </a:lnTo>
                  <a:lnTo>
                    <a:pt x="198043" y="158750"/>
                  </a:lnTo>
                  <a:lnTo>
                    <a:pt x="108826" y="158750"/>
                  </a:lnTo>
                  <a:lnTo>
                    <a:pt x="108826" y="114300"/>
                  </a:lnTo>
                  <a:lnTo>
                    <a:pt x="195287" y="114300"/>
                  </a:lnTo>
                  <a:lnTo>
                    <a:pt x="195287" y="80010"/>
                  </a:lnTo>
                  <a:lnTo>
                    <a:pt x="108826" y="80010"/>
                  </a:lnTo>
                  <a:lnTo>
                    <a:pt x="108826" y="35560"/>
                  </a:lnTo>
                  <a:lnTo>
                    <a:pt x="198043" y="35560"/>
                  </a:lnTo>
                  <a:lnTo>
                    <a:pt x="198043" y="0"/>
                  </a:lnTo>
                  <a:close/>
                </a:path>
              </a:pathLst>
            </a:custGeom>
            <a:solidFill>
              <a:srgbClr val="010101"/>
            </a:solidFill>
          </p:spPr>
          <p:txBody>
            <a:bodyPr wrap="square" lIns="0" tIns="0" rIns="0" bIns="0" rtlCol="0"/>
            <a:lstStyle/>
            <a:p>
              <a:endParaRPr dirty="0"/>
            </a:p>
          </p:txBody>
        </p:sp>
        <p:pic>
          <p:nvPicPr>
            <p:cNvPr id="8" name="object 26">
              <a:extLst>
                <a:ext uri="{FF2B5EF4-FFF2-40B4-BE49-F238E27FC236}">
                  <a16:creationId xmlns:a16="http://schemas.microsoft.com/office/drawing/2014/main" id="{ACFAFE1D-DF7B-A6D1-35F5-62401377C79C}"/>
                </a:ext>
              </a:extLst>
            </p:cNvPr>
            <p:cNvPicPr/>
            <p:nvPr/>
          </p:nvPicPr>
          <p:blipFill>
            <a:blip r:embed="rId9" cstate="print"/>
            <a:stretch>
              <a:fillRect/>
            </a:stretch>
          </p:blipFill>
          <p:spPr>
            <a:xfrm>
              <a:off x="14597189" y="9026124"/>
              <a:ext cx="172911" cy="193358"/>
            </a:xfrm>
            <a:prstGeom prst="rect">
              <a:avLst/>
            </a:prstGeom>
          </p:spPr>
        </p:pic>
        <p:pic>
          <p:nvPicPr>
            <p:cNvPr id="10" name="object 27">
              <a:extLst>
                <a:ext uri="{FF2B5EF4-FFF2-40B4-BE49-F238E27FC236}">
                  <a16:creationId xmlns:a16="http://schemas.microsoft.com/office/drawing/2014/main" id="{E370F0A8-D272-EB9C-8AFC-6DBE323DFA9D}"/>
                </a:ext>
              </a:extLst>
            </p:cNvPr>
            <p:cNvPicPr/>
            <p:nvPr/>
          </p:nvPicPr>
          <p:blipFill>
            <a:blip r:embed="rId10" cstate="print"/>
            <a:stretch>
              <a:fillRect/>
            </a:stretch>
          </p:blipFill>
          <p:spPr>
            <a:xfrm>
              <a:off x="14794407" y="9023364"/>
              <a:ext cx="191969" cy="198877"/>
            </a:xfrm>
            <a:prstGeom prst="rect">
              <a:avLst/>
            </a:prstGeom>
          </p:spPr>
        </p:pic>
        <p:sp>
          <p:nvSpPr>
            <p:cNvPr id="11" name="object 28">
              <a:extLst>
                <a:ext uri="{FF2B5EF4-FFF2-40B4-BE49-F238E27FC236}">
                  <a16:creationId xmlns:a16="http://schemas.microsoft.com/office/drawing/2014/main" id="{9571DCAE-18CE-5870-BCEA-B44AD8661931}"/>
                </a:ext>
              </a:extLst>
            </p:cNvPr>
            <p:cNvSpPr/>
            <p:nvPr/>
          </p:nvSpPr>
          <p:spPr>
            <a:xfrm>
              <a:off x="15010676" y="9025737"/>
              <a:ext cx="128905" cy="194310"/>
            </a:xfrm>
            <a:custGeom>
              <a:avLst/>
              <a:gdLst/>
              <a:ahLst/>
              <a:cxnLst/>
              <a:rect l="l" t="t" r="r" b="b"/>
              <a:pathLst>
                <a:path w="128905" h="194309">
                  <a:moveTo>
                    <a:pt x="128727" y="0"/>
                  </a:moveTo>
                  <a:lnTo>
                    <a:pt x="0" y="0"/>
                  </a:lnTo>
                  <a:lnTo>
                    <a:pt x="0" y="35560"/>
                  </a:lnTo>
                  <a:lnTo>
                    <a:pt x="0" y="80010"/>
                  </a:lnTo>
                  <a:lnTo>
                    <a:pt x="0" y="114300"/>
                  </a:lnTo>
                  <a:lnTo>
                    <a:pt x="0" y="158750"/>
                  </a:lnTo>
                  <a:lnTo>
                    <a:pt x="0" y="194310"/>
                  </a:lnTo>
                  <a:lnTo>
                    <a:pt x="128727" y="194310"/>
                  </a:lnTo>
                  <a:lnTo>
                    <a:pt x="128727" y="158750"/>
                  </a:lnTo>
                  <a:lnTo>
                    <a:pt x="39497" y="158750"/>
                  </a:lnTo>
                  <a:lnTo>
                    <a:pt x="39497" y="114300"/>
                  </a:lnTo>
                  <a:lnTo>
                    <a:pt x="125958" y="114300"/>
                  </a:lnTo>
                  <a:lnTo>
                    <a:pt x="125958" y="80010"/>
                  </a:lnTo>
                  <a:lnTo>
                    <a:pt x="39497" y="80010"/>
                  </a:lnTo>
                  <a:lnTo>
                    <a:pt x="39497" y="35560"/>
                  </a:lnTo>
                  <a:lnTo>
                    <a:pt x="128727" y="35560"/>
                  </a:lnTo>
                  <a:lnTo>
                    <a:pt x="128727" y="0"/>
                  </a:lnTo>
                  <a:close/>
                </a:path>
              </a:pathLst>
            </a:custGeom>
            <a:solidFill>
              <a:srgbClr val="010101"/>
            </a:solidFill>
          </p:spPr>
          <p:txBody>
            <a:bodyPr wrap="square" lIns="0" tIns="0" rIns="0" bIns="0" rtlCol="0"/>
            <a:lstStyle/>
            <a:p>
              <a:endParaRPr dirty="0"/>
            </a:p>
          </p:txBody>
        </p:sp>
        <p:sp>
          <p:nvSpPr>
            <p:cNvPr id="14" name="object 29">
              <a:extLst>
                <a:ext uri="{FF2B5EF4-FFF2-40B4-BE49-F238E27FC236}">
                  <a16:creationId xmlns:a16="http://schemas.microsoft.com/office/drawing/2014/main" id="{01083922-92CF-C280-A58C-ABC9D88D36A2}"/>
                </a:ext>
              </a:extLst>
            </p:cNvPr>
            <p:cNvSpPr/>
            <p:nvPr/>
          </p:nvSpPr>
          <p:spPr>
            <a:xfrm>
              <a:off x="14109205" y="9317621"/>
              <a:ext cx="831215" cy="121285"/>
            </a:xfrm>
            <a:custGeom>
              <a:avLst/>
              <a:gdLst/>
              <a:ahLst/>
              <a:cxnLst/>
              <a:rect l="l" t="t" r="r" b="b"/>
              <a:pathLst>
                <a:path w="831215" h="121284">
                  <a:moveTo>
                    <a:pt x="21717" y="0"/>
                  </a:moveTo>
                  <a:lnTo>
                    <a:pt x="0" y="0"/>
                  </a:lnTo>
                  <a:lnTo>
                    <a:pt x="0" y="120815"/>
                  </a:lnTo>
                  <a:lnTo>
                    <a:pt x="21717" y="120815"/>
                  </a:lnTo>
                  <a:lnTo>
                    <a:pt x="21717" y="0"/>
                  </a:lnTo>
                  <a:close/>
                </a:path>
                <a:path w="831215" h="121284">
                  <a:moveTo>
                    <a:pt x="580618" y="38"/>
                  </a:moveTo>
                  <a:lnTo>
                    <a:pt x="489356" y="38"/>
                  </a:lnTo>
                  <a:lnTo>
                    <a:pt x="489356" y="19088"/>
                  </a:lnTo>
                  <a:lnTo>
                    <a:pt x="523963" y="19088"/>
                  </a:lnTo>
                  <a:lnTo>
                    <a:pt x="523963" y="120688"/>
                  </a:lnTo>
                  <a:lnTo>
                    <a:pt x="545833" y="120688"/>
                  </a:lnTo>
                  <a:lnTo>
                    <a:pt x="545833" y="19088"/>
                  </a:lnTo>
                  <a:lnTo>
                    <a:pt x="580618" y="19088"/>
                  </a:lnTo>
                  <a:lnTo>
                    <a:pt x="580618" y="38"/>
                  </a:lnTo>
                  <a:close/>
                </a:path>
                <a:path w="831215" h="121284">
                  <a:moveTo>
                    <a:pt x="831126" y="38"/>
                  </a:moveTo>
                  <a:lnTo>
                    <a:pt x="739851" y="38"/>
                  </a:lnTo>
                  <a:lnTo>
                    <a:pt x="739851" y="19088"/>
                  </a:lnTo>
                  <a:lnTo>
                    <a:pt x="774458" y="19088"/>
                  </a:lnTo>
                  <a:lnTo>
                    <a:pt x="774458" y="120688"/>
                  </a:lnTo>
                  <a:lnTo>
                    <a:pt x="796328" y="120688"/>
                  </a:lnTo>
                  <a:lnTo>
                    <a:pt x="796328" y="19088"/>
                  </a:lnTo>
                  <a:lnTo>
                    <a:pt x="831126" y="19088"/>
                  </a:lnTo>
                  <a:lnTo>
                    <a:pt x="831126" y="38"/>
                  </a:lnTo>
                  <a:close/>
                </a:path>
              </a:pathLst>
            </a:custGeom>
            <a:solidFill>
              <a:srgbClr val="5C5C5C"/>
            </a:solidFill>
          </p:spPr>
          <p:txBody>
            <a:bodyPr wrap="square" lIns="0" tIns="0" rIns="0" bIns="0" rtlCol="0"/>
            <a:lstStyle/>
            <a:p>
              <a:endParaRPr dirty="0"/>
            </a:p>
          </p:txBody>
        </p:sp>
        <p:pic>
          <p:nvPicPr>
            <p:cNvPr id="16" name="object 30">
              <a:extLst>
                <a:ext uri="{FF2B5EF4-FFF2-40B4-BE49-F238E27FC236}">
                  <a16:creationId xmlns:a16="http://schemas.microsoft.com/office/drawing/2014/main" id="{9C2D5EF9-75F6-549F-C660-810A30FB0CC2}"/>
                </a:ext>
              </a:extLst>
            </p:cNvPr>
            <p:cNvPicPr/>
            <p:nvPr/>
          </p:nvPicPr>
          <p:blipFill>
            <a:blip r:embed="rId11" cstate="print"/>
            <a:stretch>
              <a:fillRect/>
            </a:stretch>
          </p:blipFill>
          <p:spPr>
            <a:xfrm>
              <a:off x="14723997" y="9317617"/>
              <a:ext cx="90916" cy="122660"/>
            </a:xfrm>
            <a:prstGeom prst="rect">
              <a:avLst/>
            </a:prstGeom>
          </p:spPr>
        </p:pic>
        <p:pic>
          <p:nvPicPr>
            <p:cNvPr id="20" name="object 31">
              <a:extLst>
                <a:ext uri="{FF2B5EF4-FFF2-40B4-BE49-F238E27FC236}">
                  <a16:creationId xmlns:a16="http://schemas.microsoft.com/office/drawing/2014/main" id="{63428248-EE6F-7874-6223-C1622F6C4B33}"/>
                </a:ext>
              </a:extLst>
            </p:cNvPr>
            <p:cNvPicPr/>
            <p:nvPr/>
          </p:nvPicPr>
          <p:blipFill>
            <a:blip r:embed="rId12" cstate="print"/>
            <a:stretch>
              <a:fillRect/>
            </a:stretch>
          </p:blipFill>
          <p:spPr>
            <a:xfrm>
              <a:off x="14974656" y="9317617"/>
              <a:ext cx="71006" cy="120809"/>
            </a:xfrm>
            <a:prstGeom prst="rect">
              <a:avLst/>
            </a:prstGeom>
          </p:spPr>
        </p:pic>
        <p:pic>
          <p:nvPicPr>
            <p:cNvPr id="21" name="object 32">
              <a:extLst>
                <a:ext uri="{FF2B5EF4-FFF2-40B4-BE49-F238E27FC236}">
                  <a16:creationId xmlns:a16="http://schemas.microsoft.com/office/drawing/2014/main" id="{6C2C25C4-A4C8-3C64-9214-B898CBD1639E}"/>
                </a:ext>
              </a:extLst>
            </p:cNvPr>
            <p:cNvPicPr/>
            <p:nvPr/>
          </p:nvPicPr>
          <p:blipFill>
            <a:blip r:embed="rId13" cstate="print"/>
            <a:stretch>
              <a:fillRect/>
            </a:stretch>
          </p:blipFill>
          <p:spPr>
            <a:xfrm>
              <a:off x="14178255" y="9317617"/>
              <a:ext cx="92437" cy="120810"/>
            </a:xfrm>
            <a:prstGeom prst="rect">
              <a:avLst/>
            </a:prstGeom>
          </p:spPr>
        </p:pic>
        <p:pic>
          <p:nvPicPr>
            <p:cNvPr id="22" name="object 33">
              <a:extLst>
                <a:ext uri="{FF2B5EF4-FFF2-40B4-BE49-F238E27FC236}">
                  <a16:creationId xmlns:a16="http://schemas.microsoft.com/office/drawing/2014/main" id="{A71A1D1D-3621-33E2-34B4-8322A49D7B2F}"/>
                </a:ext>
              </a:extLst>
            </p:cNvPr>
            <p:cNvPicPr/>
            <p:nvPr/>
          </p:nvPicPr>
          <p:blipFill>
            <a:blip r:embed="rId14" cstate="print"/>
            <a:stretch>
              <a:fillRect/>
            </a:stretch>
          </p:blipFill>
          <p:spPr>
            <a:xfrm>
              <a:off x="14311690" y="9315764"/>
              <a:ext cx="76489" cy="124345"/>
            </a:xfrm>
            <a:prstGeom prst="rect">
              <a:avLst/>
            </a:prstGeom>
          </p:spPr>
        </p:pic>
        <p:sp>
          <p:nvSpPr>
            <p:cNvPr id="23" name="object 34">
              <a:extLst>
                <a:ext uri="{FF2B5EF4-FFF2-40B4-BE49-F238E27FC236}">
                  <a16:creationId xmlns:a16="http://schemas.microsoft.com/office/drawing/2014/main" id="{1FC7991C-BF68-161E-5C3E-5906748A81E6}"/>
                </a:ext>
              </a:extLst>
            </p:cNvPr>
            <p:cNvSpPr/>
            <p:nvPr/>
          </p:nvSpPr>
          <p:spPr>
            <a:xfrm>
              <a:off x="14416938" y="9317621"/>
              <a:ext cx="147320" cy="121285"/>
            </a:xfrm>
            <a:custGeom>
              <a:avLst/>
              <a:gdLst/>
              <a:ahLst/>
              <a:cxnLst/>
              <a:rect l="l" t="t" r="r" b="b"/>
              <a:pathLst>
                <a:path w="147319" h="121284">
                  <a:moveTo>
                    <a:pt x="91274" y="38"/>
                  </a:moveTo>
                  <a:lnTo>
                    <a:pt x="0" y="38"/>
                  </a:lnTo>
                  <a:lnTo>
                    <a:pt x="0" y="19088"/>
                  </a:lnTo>
                  <a:lnTo>
                    <a:pt x="34607" y="19088"/>
                  </a:lnTo>
                  <a:lnTo>
                    <a:pt x="34607" y="120688"/>
                  </a:lnTo>
                  <a:lnTo>
                    <a:pt x="56476" y="120688"/>
                  </a:lnTo>
                  <a:lnTo>
                    <a:pt x="56476" y="19088"/>
                  </a:lnTo>
                  <a:lnTo>
                    <a:pt x="91274" y="19088"/>
                  </a:lnTo>
                  <a:lnTo>
                    <a:pt x="91274" y="38"/>
                  </a:lnTo>
                  <a:close/>
                </a:path>
                <a:path w="147319" h="121284">
                  <a:moveTo>
                    <a:pt x="147307" y="0"/>
                  </a:moveTo>
                  <a:lnTo>
                    <a:pt x="125590" y="0"/>
                  </a:lnTo>
                  <a:lnTo>
                    <a:pt x="125590" y="120815"/>
                  </a:lnTo>
                  <a:lnTo>
                    <a:pt x="147307" y="120815"/>
                  </a:lnTo>
                  <a:lnTo>
                    <a:pt x="147307" y="0"/>
                  </a:lnTo>
                  <a:close/>
                </a:path>
              </a:pathLst>
            </a:custGeom>
            <a:solidFill>
              <a:srgbClr val="5C5C5C"/>
            </a:solidFill>
          </p:spPr>
          <p:txBody>
            <a:bodyPr wrap="square" lIns="0" tIns="0" rIns="0" bIns="0" rtlCol="0"/>
            <a:lstStyle/>
            <a:p>
              <a:endParaRPr dirty="0"/>
            </a:p>
          </p:txBody>
        </p:sp>
        <p:pic>
          <p:nvPicPr>
            <p:cNvPr id="24" name="object 35">
              <a:extLst>
                <a:ext uri="{FF2B5EF4-FFF2-40B4-BE49-F238E27FC236}">
                  <a16:creationId xmlns:a16="http://schemas.microsoft.com/office/drawing/2014/main" id="{D8D0207F-7830-252B-1F4A-9A5260F3A3F3}"/>
                </a:ext>
              </a:extLst>
            </p:cNvPr>
            <p:cNvPicPr/>
            <p:nvPr/>
          </p:nvPicPr>
          <p:blipFill>
            <a:blip r:embed="rId15" cstate="print"/>
            <a:stretch>
              <a:fillRect/>
            </a:stretch>
          </p:blipFill>
          <p:spPr>
            <a:xfrm>
              <a:off x="12227495" y="8878099"/>
              <a:ext cx="785521" cy="771940"/>
            </a:xfrm>
            <a:prstGeom prst="rect">
              <a:avLst/>
            </a:prstGeom>
          </p:spPr>
        </p:pic>
      </p:grpSp>
    </p:spTree>
    <p:extLst>
      <p:ext uri="{BB962C8B-B14F-4D97-AF65-F5344CB8AC3E}">
        <p14:creationId xmlns:p14="http://schemas.microsoft.com/office/powerpoint/2010/main" val="4620336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457200" y="274048"/>
            <a:ext cx="8229600" cy="810805"/>
          </a:xfrm>
        </p:spPr>
        <p:txBody>
          <a:bodyPr/>
          <a:lstStyle/>
          <a:p>
            <a:r>
              <a:rPr lang="en-US" sz="3200" b="1" dirty="0">
                <a:solidFill>
                  <a:schemeClr val="accent1"/>
                </a:solidFill>
                <a:latin typeface="+mj-lt"/>
              </a:rPr>
              <a:t>Introduction to Market Basket Analysis</a:t>
            </a:r>
          </a:p>
        </p:txBody>
      </p:sp>
      <p:grpSp>
        <p:nvGrpSpPr>
          <p:cNvPr id="3" name="Group 15"/>
          <p:cNvGrpSpPr/>
          <p:nvPr/>
        </p:nvGrpSpPr>
        <p:grpSpPr>
          <a:xfrm>
            <a:off x="1991225" y="1155160"/>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sp>
        <p:nvSpPr>
          <p:cNvPr id="21" name="Rectangle 20"/>
          <p:cNvSpPr/>
          <p:nvPr/>
        </p:nvSpPr>
        <p:spPr>
          <a:xfrm>
            <a:off x="522206" y="1647885"/>
            <a:ext cx="8099589" cy="4110677"/>
          </a:xfrm>
          <a:prstGeom prst="rect">
            <a:avLst/>
          </a:prstGeom>
        </p:spPr>
        <p:txBody>
          <a:bodyPr>
            <a:spAutoFit/>
          </a:bodyPr>
          <a:lstStyle/>
          <a:p>
            <a:pPr marL="285750" indent="-285750">
              <a:lnSpc>
                <a:spcPct val="150000"/>
              </a:lnSpc>
              <a:buFont typeface="Arial" pitchFamily="34" charset="0"/>
              <a:buChar char="•"/>
            </a:pPr>
            <a:r>
              <a:rPr lang="en-US" sz="1600" dirty="0">
                <a:solidFill>
                  <a:schemeClr val="tx1">
                    <a:lumMod val="75000"/>
                    <a:lumOff val="25000"/>
                  </a:schemeClr>
                </a:solidFill>
              </a:rPr>
              <a:t>The most widely used area of application for association rules is </a:t>
            </a:r>
            <a:r>
              <a:rPr lang="en-US" sz="1600" b="1" dirty="0">
                <a:solidFill>
                  <a:schemeClr val="tx1">
                    <a:lumMod val="75000"/>
                    <a:lumOff val="25000"/>
                  </a:schemeClr>
                </a:solidFill>
              </a:rPr>
              <a:t>Market Basket Analysis</a:t>
            </a:r>
          </a:p>
          <a:p>
            <a:pPr marL="285750" indent="-285750">
              <a:lnSpc>
                <a:spcPct val="150000"/>
              </a:lnSpc>
              <a:buFont typeface="Arial" pitchFamily="34" charset="0"/>
              <a:buChar char="•"/>
            </a:pPr>
            <a:endParaRPr lang="en-US" sz="1600" b="1" dirty="0">
              <a:solidFill>
                <a:schemeClr val="tx1">
                  <a:lumMod val="75000"/>
                  <a:lumOff val="25000"/>
                </a:schemeClr>
              </a:solidFill>
            </a:endParaRPr>
          </a:p>
          <a:p>
            <a:pPr marL="285750" indent="-285750">
              <a:lnSpc>
                <a:spcPct val="150000"/>
              </a:lnSpc>
              <a:buFont typeface="Arial" pitchFamily="34" charset="0"/>
              <a:buChar char="•"/>
            </a:pPr>
            <a:endParaRPr lang="en-US" sz="1600" b="1" dirty="0">
              <a:solidFill>
                <a:schemeClr val="tx1">
                  <a:lumMod val="75000"/>
                  <a:lumOff val="25000"/>
                </a:schemeClr>
              </a:solidFill>
            </a:endParaRPr>
          </a:p>
          <a:p>
            <a:pPr marL="285750" indent="-285750">
              <a:lnSpc>
                <a:spcPct val="150000"/>
              </a:lnSpc>
              <a:buFont typeface="Arial" pitchFamily="34" charset="0"/>
              <a:buChar char="•"/>
            </a:pPr>
            <a:endParaRPr lang="en-US" sz="1600" b="1" dirty="0">
              <a:solidFill>
                <a:schemeClr val="tx1">
                  <a:lumMod val="75000"/>
                  <a:lumOff val="25000"/>
                </a:schemeClr>
              </a:solidFill>
            </a:endParaRPr>
          </a:p>
          <a:p>
            <a:pPr marL="285750" indent="-285750">
              <a:lnSpc>
                <a:spcPct val="150000"/>
              </a:lnSpc>
              <a:buFont typeface="Arial" pitchFamily="34" charset="0"/>
              <a:buChar char="•"/>
            </a:pPr>
            <a:endParaRPr lang="en-US" sz="1600" b="1" dirty="0">
              <a:solidFill>
                <a:schemeClr val="tx1">
                  <a:lumMod val="75000"/>
                  <a:lumOff val="25000"/>
                </a:schemeClr>
              </a:solidFill>
            </a:endParaRPr>
          </a:p>
          <a:p>
            <a:pPr marL="285750" indent="-285750">
              <a:lnSpc>
                <a:spcPct val="150000"/>
              </a:lnSpc>
              <a:buFont typeface="Arial" pitchFamily="34" charset="0"/>
              <a:buChar char="•"/>
            </a:pPr>
            <a:endParaRPr lang="en-US" sz="1600" b="1" dirty="0">
              <a:solidFill>
                <a:schemeClr val="tx1">
                  <a:lumMod val="75000"/>
                  <a:lumOff val="25000"/>
                </a:schemeClr>
              </a:solidFill>
            </a:endParaRPr>
          </a:p>
          <a:p>
            <a:pPr marL="285750" indent="-285750">
              <a:lnSpc>
                <a:spcPct val="150000"/>
              </a:lnSpc>
              <a:buFont typeface="Arial" pitchFamily="34" charset="0"/>
              <a:buChar char="•"/>
            </a:pPr>
            <a:endParaRPr lang="en-US" sz="1600" b="1" dirty="0">
              <a:solidFill>
                <a:schemeClr val="tx1">
                  <a:lumMod val="75000"/>
                  <a:lumOff val="25000"/>
                </a:schemeClr>
              </a:solidFill>
            </a:endParaRPr>
          </a:p>
          <a:p>
            <a:pPr marL="285750" indent="-285750">
              <a:lnSpc>
                <a:spcPct val="150000"/>
              </a:lnSpc>
              <a:buFont typeface="Arial" pitchFamily="34" charset="0"/>
              <a:buChar char="•"/>
            </a:pPr>
            <a:endParaRPr lang="en-US" sz="1600" dirty="0">
              <a:solidFill>
                <a:schemeClr val="tx1">
                  <a:lumMod val="75000"/>
                  <a:lumOff val="25000"/>
                </a:schemeClr>
              </a:solidFill>
            </a:endParaRPr>
          </a:p>
          <a:p>
            <a:pPr marL="285750" indent="-285750">
              <a:lnSpc>
                <a:spcPct val="150000"/>
              </a:lnSpc>
              <a:buFont typeface="Arial" pitchFamily="34" charset="0"/>
              <a:buChar char="•"/>
            </a:pPr>
            <a:r>
              <a:rPr lang="en-US" sz="1600" dirty="0">
                <a:solidFill>
                  <a:schemeClr val="tx1">
                    <a:lumMod val="75000"/>
                    <a:lumOff val="25000"/>
                  </a:schemeClr>
                </a:solidFill>
              </a:rPr>
              <a:t>It is used to </a:t>
            </a:r>
            <a:r>
              <a:rPr lang="en-US" sz="1600" b="1" dirty="0">
                <a:solidFill>
                  <a:schemeClr val="tx1">
                    <a:lumMod val="75000"/>
                    <a:lumOff val="25000"/>
                  </a:schemeClr>
                </a:solidFill>
              </a:rPr>
              <a:t>analyze the customer purchasing behavior and helps in increasing the sales and maintain inventory </a:t>
            </a:r>
            <a:r>
              <a:rPr lang="en-US" sz="1600" dirty="0">
                <a:solidFill>
                  <a:schemeClr val="tx1">
                    <a:lumMod val="75000"/>
                    <a:lumOff val="25000"/>
                  </a:schemeClr>
                </a:solidFill>
              </a:rPr>
              <a:t>by focusing on the point of sale transaction data</a:t>
            </a:r>
          </a:p>
          <a:p>
            <a:pPr marL="285750" indent="-285750">
              <a:lnSpc>
                <a:spcPct val="150000"/>
              </a:lnSpc>
              <a:buFont typeface="Arial" pitchFamily="34" charset="0"/>
              <a:buChar char="•"/>
            </a:pPr>
            <a:endParaRPr lang="en-US" sz="1600" b="1" dirty="0">
              <a:solidFill>
                <a:schemeClr val="tx1">
                  <a:lumMod val="75000"/>
                  <a:lumOff val="25000"/>
                </a:schemeClr>
              </a:solidFill>
            </a:endParaRPr>
          </a:p>
        </p:txBody>
      </p:sp>
      <p:sp>
        <p:nvSpPr>
          <p:cNvPr id="10" name="Rectangle 9">
            <a:extLst>
              <a:ext uri="{FF2B5EF4-FFF2-40B4-BE49-F238E27FC236}">
                <a16:creationId xmlns:a16="http://schemas.microsoft.com/office/drawing/2014/main" id="{49E641B0-3B45-4CF5-B9F9-E0681ABE1904}"/>
              </a:ext>
            </a:extLst>
          </p:cNvPr>
          <p:cNvSpPr/>
          <p:nvPr/>
        </p:nvSpPr>
        <p:spPr>
          <a:xfrm>
            <a:off x="1691680" y="2564904"/>
            <a:ext cx="6048672" cy="1872208"/>
          </a:xfrm>
          <a:prstGeom prst="rect">
            <a:avLst/>
          </a:prstGeom>
          <a:solidFill>
            <a:srgbClr val="F7FBEF"/>
          </a:solidFill>
          <a:ln w="3175" cap="flat" cmpd="sng" algn="ctr">
            <a:solidFill>
              <a:schemeClr val="accent4"/>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defTabSz="711200">
              <a:lnSpc>
                <a:spcPct val="150000"/>
              </a:lnSpc>
              <a:spcBef>
                <a:spcPct val="0"/>
              </a:spcBef>
              <a:spcAft>
                <a:spcPct val="35000"/>
              </a:spcAft>
            </a:pPr>
            <a:r>
              <a:rPr lang="en-US" sz="1600" dirty="0">
                <a:solidFill>
                  <a:schemeClr val="tx1">
                    <a:lumMod val="75000"/>
                    <a:lumOff val="25000"/>
                  </a:schemeClr>
                </a:solidFill>
              </a:rPr>
              <a:t>Market Basket Analysis (Association Analysis) is a </a:t>
            </a:r>
            <a:r>
              <a:rPr lang="en-US" sz="1600" b="1" dirty="0">
                <a:solidFill>
                  <a:schemeClr val="tx1">
                    <a:lumMod val="75000"/>
                    <a:lumOff val="25000"/>
                  </a:schemeClr>
                </a:solidFill>
              </a:rPr>
              <a:t>mathematical modeling technique based upon the theory that if you buy a certain group of items, you are likely to buy another group of items</a:t>
            </a:r>
          </a:p>
        </p:txBody>
      </p:sp>
      <p:grpSp>
        <p:nvGrpSpPr>
          <p:cNvPr id="2" name="object 21">
            <a:extLst>
              <a:ext uri="{FF2B5EF4-FFF2-40B4-BE49-F238E27FC236}">
                <a16:creationId xmlns:a16="http://schemas.microsoft.com/office/drawing/2014/main" id="{AD868EDB-1366-46EC-CB27-8B71A58AA3D8}"/>
              </a:ext>
            </a:extLst>
          </p:cNvPr>
          <p:cNvGrpSpPr/>
          <p:nvPr/>
        </p:nvGrpSpPr>
        <p:grpSpPr>
          <a:xfrm>
            <a:off x="7164288" y="5949280"/>
            <a:ext cx="1513252" cy="401246"/>
            <a:chOff x="12227495" y="8878099"/>
            <a:chExt cx="2912110" cy="772160"/>
          </a:xfrm>
        </p:grpSpPr>
        <p:sp>
          <p:nvSpPr>
            <p:cNvPr id="4" name="object 22">
              <a:extLst>
                <a:ext uri="{FF2B5EF4-FFF2-40B4-BE49-F238E27FC236}">
                  <a16:creationId xmlns:a16="http://schemas.microsoft.com/office/drawing/2014/main" id="{F9B8A7EC-A39E-0D46-61C9-B9BE55E1A660}"/>
                </a:ext>
              </a:extLst>
            </p:cNvPr>
            <p:cNvSpPr/>
            <p:nvPr/>
          </p:nvSpPr>
          <p:spPr>
            <a:xfrm>
              <a:off x="13198678" y="9025737"/>
              <a:ext cx="692150" cy="194310"/>
            </a:xfrm>
            <a:custGeom>
              <a:avLst/>
              <a:gdLst/>
              <a:ahLst/>
              <a:cxnLst/>
              <a:rect l="l" t="t" r="r" b="b"/>
              <a:pathLst>
                <a:path w="692150" h="194309">
                  <a:moveTo>
                    <a:pt x="175679" y="97078"/>
                  </a:moveTo>
                  <a:lnTo>
                    <a:pt x="173926" y="77330"/>
                  </a:lnTo>
                  <a:lnTo>
                    <a:pt x="168643" y="59270"/>
                  </a:lnTo>
                  <a:lnTo>
                    <a:pt x="159829" y="42875"/>
                  </a:lnTo>
                  <a:lnTo>
                    <a:pt x="153631" y="35471"/>
                  </a:lnTo>
                  <a:lnTo>
                    <a:pt x="147510" y="28155"/>
                  </a:lnTo>
                  <a:lnTo>
                    <a:pt x="134797" y="17868"/>
                  </a:lnTo>
                  <a:lnTo>
                    <a:pt x="134797" y="97078"/>
                  </a:lnTo>
                  <a:lnTo>
                    <a:pt x="133731" y="109880"/>
                  </a:lnTo>
                  <a:lnTo>
                    <a:pt x="108496" y="148882"/>
                  </a:lnTo>
                  <a:lnTo>
                    <a:pt x="73482" y="158673"/>
                  </a:lnTo>
                  <a:lnTo>
                    <a:pt x="39509" y="158673"/>
                  </a:lnTo>
                  <a:lnTo>
                    <a:pt x="39509" y="35471"/>
                  </a:lnTo>
                  <a:lnTo>
                    <a:pt x="73482" y="35471"/>
                  </a:lnTo>
                  <a:lnTo>
                    <a:pt x="117678" y="52743"/>
                  </a:lnTo>
                  <a:lnTo>
                    <a:pt x="134797" y="97078"/>
                  </a:lnTo>
                  <a:lnTo>
                    <a:pt x="134797" y="17868"/>
                  </a:lnTo>
                  <a:lnTo>
                    <a:pt x="132524" y="16014"/>
                  </a:lnTo>
                  <a:lnTo>
                    <a:pt x="115735" y="7327"/>
                  </a:lnTo>
                  <a:lnTo>
                    <a:pt x="97167" y="2133"/>
                  </a:lnTo>
                  <a:lnTo>
                    <a:pt x="76796" y="393"/>
                  </a:lnTo>
                  <a:lnTo>
                    <a:pt x="0" y="393"/>
                  </a:lnTo>
                  <a:lnTo>
                    <a:pt x="0" y="193751"/>
                  </a:lnTo>
                  <a:lnTo>
                    <a:pt x="76796" y="193751"/>
                  </a:lnTo>
                  <a:lnTo>
                    <a:pt x="115735" y="186804"/>
                  </a:lnTo>
                  <a:lnTo>
                    <a:pt x="153644" y="158673"/>
                  </a:lnTo>
                  <a:lnTo>
                    <a:pt x="173926" y="116814"/>
                  </a:lnTo>
                  <a:lnTo>
                    <a:pt x="175679" y="97078"/>
                  </a:lnTo>
                  <a:close/>
                </a:path>
                <a:path w="692150" h="194309">
                  <a:moveTo>
                    <a:pt x="372071" y="193751"/>
                  </a:moveTo>
                  <a:lnTo>
                    <a:pt x="355041" y="151765"/>
                  </a:lnTo>
                  <a:lnTo>
                    <a:pt x="340804" y="116687"/>
                  </a:lnTo>
                  <a:lnTo>
                    <a:pt x="311442" y="44310"/>
                  </a:lnTo>
                  <a:lnTo>
                    <a:pt x="299427" y="14706"/>
                  </a:lnTo>
                  <a:lnTo>
                    <a:pt x="299427" y="116687"/>
                  </a:lnTo>
                  <a:lnTo>
                    <a:pt x="241973" y="116687"/>
                  </a:lnTo>
                  <a:lnTo>
                    <a:pt x="270700" y="44310"/>
                  </a:lnTo>
                  <a:lnTo>
                    <a:pt x="299427" y="116687"/>
                  </a:lnTo>
                  <a:lnTo>
                    <a:pt x="299427" y="14706"/>
                  </a:lnTo>
                  <a:lnTo>
                    <a:pt x="293624" y="393"/>
                  </a:lnTo>
                  <a:lnTo>
                    <a:pt x="249986" y="393"/>
                  </a:lnTo>
                  <a:lnTo>
                    <a:pt x="171538" y="193751"/>
                  </a:lnTo>
                  <a:lnTo>
                    <a:pt x="211594" y="193751"/>
                  </a:lnTo>
                  <a:lnTo>
                    <a:pt x="228168" y="151765"/>
                  </a:lnTo>
                  <a:lnTo>
                    <a:pt x="313245" y="151765"/>
                  </a:lnTo>
                  <a:lnTo>
                    <a:pt x="329819" y="193751"/>
                  </a:lnTo>
                  <a:lnTo>
                    <a:pt x="372071" y="193751"/>
                  </a:lnTo>
                  <a:close/>
                </a:path>
                <a:path w="692150" h="194309">
                  <a:moveTo>
                    <a:pt x="510743" y="0"/>
                  </a:moveTo>
                  <a:lnTo>
                    <a:pt x="352742" y="0"/>
                  </a:lnTo>
                  <a:lnTo>
                    <a:pt x="352742" y="35560"/>
                  </a:lnTo>
                  <a:lnTo>
                    <a:pt x="411848" y="35560"/>
                  </a:lnTo>
                  <a:lnTo>
                    <a:pt x="411848" y="194310"/>
                  </a:lnTo>
                  <a:lnTo>
                    <a:pt x="451358" y="194310"/>
                  </a:lnTo>
                  <a:lnTo>
                    <a:pt x="451358" y="35560"/>
                  </a:lnTo>
                  <a:lnTo>
                    <a:pt x="510743" y="35560"/>
                  </a:lnTo>
                  <a:lnTo>
                    <a:pt x="510743" y="0"/>
                  </a:lnTo>
                  <a:close/>
                </a:path>
                <a:path w="692150" h="194309">
                  <a:moveTo>
                    <a:pt x="691946" y="193751"/>
                  </a:moveTo>
                  <a:lnTo>
                    <a:pt x="674903" y="151765"/>
                  </a:lnTo>
                  <a:lnTo>
                    <a:pt x="660679" y="116687"/>
                  </a:lnTo>
                  <a:lnTo>
                    <a:pt x="631317" y="44310"/>
                  </a:lnTo>
                  <a:lnTo>
                    <a:pt x="619302" y="14706"/>
                  </a:lnTo>
                  <a:lnTo>
                    <a:pt x="619302" y="116687"/>
                  </a:lnTo>
                  <a:lnTo>
                    <a:pt x="561848" y="116687"/>
                  </a:lnTo>
                  <a:lnTo>
                    <a:pt x="590562" y="44310"/>
                  </a:lnTo>
                  <a:lnTo>
                    <a:pt x="619302" y="116687"/>
                  </a:lnTo>
                  <a:lnTo>
                    <a:pt x="619302" y="14706"/>
                  </a:lnTo>
                  <a:lnTo>
                    <a:pt x="613498" y="393"/>
                  </a:lnTo>
                  <a:lnTo>
                    <a:pt x="569849" y="393"/>
                  </a:lnTo>
                  <a:lnTo>
                    <a:pt x="491401" y="193751"/>
                  </a:lnTo>
                  <a:lnTo>
                    <a:pt x="531456" y="193751"/>
                  </a:lnTo>
                  <a:lnTo>
                    <a:pt x="548030" y="151765"/>
                  </a:lnTo>
                  <a:lnTo>
                    <a:pt x="633107" y="151765"/>
                  </a:lnTo>
                  <a:lnTo>
                    <a:pt x="649681" y="193751"/>
                  </a:lnTo>
                  <a:lnTo>
                    <a:pt x="691946" y="193751"/>
                  </a:lnTo>
                  <a:close/>
                </a:path>
              </a:pathLst>
            </a:custGeom>
            <a:solidFill>
              <a:srgbClr val="010101"/>
            </a:solidFill>
          </p:spPr>
          <p:txBody>
            <a:bodyPr wrap="square" lIns="0" tIns="0" rIns="0" bIns="0" rtlCol="0"/>
            <a:lstStyle/>
            <a:p>
              <a:endParaRPr dirty="0"/>
            </a:p>
          </p:txBody>
        </p:sp>
        <p:pic>
          <p:nvPicPr>
            <p:cNvPr id="5" name="object 23">
              <a:extLst>
                <a:ext uri="{FF2B5EF4-FFF2-40B4-BE49-F238E27FC236}">
                  <a16:creationId xmlns:a16="http://schemas.microsoft.com/office/drawing/2014/main" id="{4C15AD34-B6F6-4320-7339-8AD082604999}"/>
                </a:ext>
              </a:extLst>
            </p:cNvPr>
            <p:cNvPicPr/>
            <p:nvPr/>
          </p:nvPicPr>
          <p:blipFill>
            <a:blip r:embed="rId7" cstate="print"/>
            <a:stretch>
              <a:fillRect/>
            </a:stretch>
          </p:blipFill>
          <p:spPr>
            <a:xfrm>
              <a:off x="13986471" y="9023364"/>
              <a:ext cx="149987" cy="198877"/>
            </a:xfrm>
            <a:prstGeom prst="rect">
              <a:avLst/>
            </a:prstGeom>
          </p:spPr>
        </p:pic>
        <p:pic>
          <p:nvPicPr>
            <p:cNvPr id="6" name="object 24">
              <a:extLst>
                <a:ext uri="{FF2B5EF4-FFF2-40B4-BE49-F238E27FC236}">
                  <a16:creationId xmlns:a16="http://schemas.microsoft.com/office/drawing/2014/main" id="{97885B12-28A0-0536-8692-2A707E1FAA68}"/>
                </a:ext>
              </a:extLst>
            </p:cNvPr>
            <p:cNvPicPr/>
            <p:nvPr/>
          </p:nvPicPr>
          <p:blipFill>
            <a:blip r:embed="rId8" cstate="print"/>
            <a:stretch>
              <a:fillRect/>
            </a:stretch>
          </p:blipFill>
          <p:spPr>
            <a:xfrm>
              <a:off x="14156340" y="9023364"/>
              <a:ext cx="191973" cy="198877"/>
            </a:xfrm>
            <a:prstGeom prst="rect">
              <a:avLst/>
            </a:prstGeom>
          </p:spPr>
        </p:pic>
        <p:sp>
          <p:nvSpPr>
            <p:cNvPr id="7" name="object 25">
              <a:extLst>
                <a:ext uri="{FF2B5EF4-FFF2-40B4-BE49-F238E27FC236}">
                  <a16:creationId xmlns:a16="http://schemas.microsoft.com/office/drawing/2014/main" id="{2FC226AB-765B-BBF4-83DB-EBC7DCD3267D}"/>
                </a:ext>
              </a:extLst>
            </p:cNvPr>
            <p:cNvSpPr/>
            <p:nvPr/>
          </p:nvSpPr>
          <p:spPr>
            <a:xfrm>
              <a:off x="14372616" y="9025737"/>
              <a:ext cx="198120" cy="194310"/>
            </a:xfrm>
            <a:custGeom>
              <a:avLst/>
              <a:gdLst/>
              <a:ahLst/>
              <a:cxnLst/>
              <a:rect l="l" t="t" r="r" b="b"/>
              <a:pathLst>
                <a:path w="198119" h="194309">
                  <a:moveTo>
                    <a:pt x="39497" y="393"/>
                  </a:moveTo>
                  <a:lnTo>
                    <a:pt x="0" y="393"/>
                  </a:lnTo>
                  <a:lnTo>
                    <a:pt x="0" y="193751"/>
                  </a:lnTo>
                  <a:lnTo>
                    <a:pt x="39497" y="193751"/>
                  </a:lnTo>
                  <a:lnTo>
                    <a:pt x="39497" y="393"/>
                  </a:lnTo>
                  <a:close/>
                </a:path>
                <a:path w="198119" h="194309">
                  <a:moveTo>
                    <a:pt x="198043" y="0"/>
                  </a:moveTo>
                  <a:lnTo>
                    <a:pt x="69329" y="0"/>
                  </a:lnTo>
                  <a:lnTo>
                    <a:pt x="69329" y="35560"/>
                  </a:lnTo>
                  <a:lnTo>
                    <a:pt x="69329" y="80010"/>
                  </a:lnTo>
                  <a:lnTo>
                    <a:pt x="69329" y="114300"/>
                  </a:lnTo>
                  <a:lnTo>
                    <a:pt x="69329" y="158750"/>
                  </a:lnTo>
                  <a:lnTo>
                    <a:pt x="69329" y="194310"/>
                  </a:lnTo>
                  <a:lnTo>
                    <a:pt x="198043" y="194310"/>
                  </a:lnTo>
                  <a:lnTo>
                    <a:pt x="198043" y="158750"/>
                  </a:lnTo>
                  <a:lnTo>
                    <a:pt x="108826" y="158750"/>
                  </a:lnTo>
                  <a:lnTo>
                    <a:pt x="108826" y="114300"/>
                  </a:lnTo>
                  <a:lnTo>
                    <a:pt x="195287" y="114300"/>
                  </a:lnTo>
                  <a:lnTo>
                    <a:pt x="195287" y="80010"/>
                  </a:lnTo>
                  <a:lnTo>
                    <a:pt x="108826" y="80010"/>
                  </a:lnTo>
                  <a:lnTo>
                    <a:pt x="108826" y="35560"/>
                  </a:lnTo>
                  <a:lnTo>
                    <a:pt x="198043" y="35560"/>
                  </a:lnTo>
                  <a:lnTo>
                    <a:pt x="198043" y="0"/>
                  </a:lnTo>
                  <a:close/>
                </a:path>
              </a:pathLst>
            </a:custGeom>
            <a:solidFill>
              <a:srgbClr val="010101"/>
            </a:solidFill>
          </p:spPr>
          <p:txBody>
            <a:bodyPr wrap="square" lIns="0" tIns="0" rIns="0" bIns="0" rtlCol="0"/>
            <a:lstStyle/>
            <a:p>
              <a:endParaRPr dirty="0"/>
            </a:p>
          </p:txBody>
        </p:sp>
        <p:pic>
          <p:nvPicPr>
            <p:cNvPr id="8" name="object 26">
              <a:extLst>
                <a:ext uri="{FF2B5EF4-FFF2-40B4-BE49-F238E27FC236}">
                  <a16:creationId xmlns:a16="http://schemas.microsoft.com/office/drawing/2014/main" id="{9CE18992-23BB-0BC7-050F-E3D61A1C93AA}"/>
                </a:ext>
              </a:extLst>
            </p:cNvPr>
            <p:cNvPicPr/>
            <p:nvPr/>
          </p:nvPicPr>
          <p:blipFill>
            <a:blip r:embed="rId9" cstate="print"/>
            <a:stretch>
              <a:fillRect/>
            </a:stretch>
          </p:blipFill>
          <p:spPr>
            <a:xfrm>
              <a:off x="14597189" y="9026124"/>
              <a:ext cx="172911" cy="193358"/>
            </a:xfrm>
            <a:prstGeom prst="rect">
              <a:avLst/>
            </a:prstGeom>
          </p:spPr>
        </p:pic>
        <p:pic>
          <p:nvPicPr>
            <p:cNvPr id="9" name="object 27">
              <a:extLst>
                <a:ext uri="{FF2B5EF4-FFF2-40B4-BE49-F238E27FC236}">
                  <a16:creationId xmlns:a16="http://schemas.microsoft.com/office/drawing/2014/main" id="{2C4781E4-A647-A18D-066D-346C3ED17D3B}"/>
                </a:ext>
              </a:extLst>
            </p:cNvPr>
            <p:cNvPicPr/>
            <p:nvPr/>
          </p:nvPicPr>
          <p:blipFill>
            <a:blip r:embed="rId10" cstate="print"/>
            <a:stretch>
              <a:fillRect/>
            </a:stretch>
          </p:blipFill>
          <p:spPr>
            <a:xfrm>
              <a:off x="14794407" y="9023364"/>
              <a:ext cx="191969" cy="198877"/>
            </a:xfrm>
            <a:prstGeom prst="rect">
              <a:avLst/>
            </a:prstGeom>
          </p:spPr>
        </p:pic>
        <p:sp>
          <p:nvSpPr>
            <p:cNvPr id="11" name="object 28">
              <a:extLst>
                <a:ext uri="{FF2B5EF4-FFF2-40B4-BE49-F238E27FC236}">
                  <a16:creationId xmlns:a16="http://schemas.microsoft.com/office/drawing/2014/main" id="{710409FE-598D-57D7-5FBF-4F4D6B8C388A}"/>
                </a:ext>
              </a:extLst>
            </p:cNvPr>
            <p:cNvSpPr/>
            <p:nvPr/>
          </p:nvSpPr>
          <p:spPr>
            <a:xfrm>
              <a:off x="15010676" y="9025737"/>
              <a:ext cx="128905" cy="194310"/>
            </a:xfrm>
            <a:custGeom>
              <a:avLst/>
              <a:gdLst/>
              <a:ahLst/>
              <a:cxnLst/>
              <a:rect l="l" t="t" r="r" b="b"/>
              <a:pathLst>
                <a:path w="128905" h="194309">
                  <a:moveTo>
                    <a:pt x="128727" y="0"/>
                  </a:moveTo>
                  <a:lnTo>
                    <a:pt x="0" y="0"/>
                  </a:lnTo>
                  <a:lnTo>
                    <a:pt x="0" y="35560"/>
                  </a:lnTo>
                  <a:lnTo>
                    <a:pt x="0" y="80010"/>
                  </a:lnTo>
                  <a:lnTo>
                    <a:pt x="0" y="114300"/>
                  </a:lnTo>
                  <a:lnTo>
                    <a:pt x="0" y="158750"/>
                  </a:lnTo>
                  <a:lnTo>
                    <a:pt x="0" y="194310"/>
                  </a:lnTo>
                  <a:lnTo>
                    <a:pt x="128727" y="194310"/>
                  </a:lnTo>
                  <a:lnTo>
                    <a:pt x="128727" y="158750"/>
                  </a:lnTo>
                  <a:lnTo>
                    <a:pt x="39497" y="158750"/>
                  </a:lnTo>
                  <a:lnTo>
                    <a:pt x="39497" y="114300"/>
                  </a:lnTo>
                  <a:lnTo>
                    <a:pt x="125958" y="114300"/>
                  </a:lnTo>
                  <a:lnTo>
                    <a:pt x="125958" y="80010"/>
                  </a:lnTo>
                  <a:lnTo>
                    <a:pt x="39497" y="80010"/>
                  </a:lnTo>
                  <a:lnTo>
                    <a:pt x="39497" y="35560"/>
                  </a:lnTo>
                  <a:lnTo>
                    <a:pt x="128727" y="35560"/>
                  </a:lnTo>
                  <a:lnTo>
                    <a:pt x="128727" y="0"/>
                  </a:lnTo>
                  <a:close/>
                </a:path>
              </a:pathLst>
            </a:custGeom>
            <a:solidFill>
              <a:srgbClr val="010101"/>
            </a:solidFill>
          </p:spPr>
          <p:txBody>
            <a:bodyPr wrap="square" lIns="0" tIns="0" rIns="0" bIns="0" rtlCol="0"/>
            <a:lstStyle/>
            <a:p>
              <a:endParaRPr dirty="0"/>
            </a:p>
          </p:txBody>
        </p:sp>
        <p:sp>
          <p:nvSpPr>
            <p:cNvPr id="12" name="object 29">
              <a:extLst>
                <a:ext uri="{FF2B5EF4-FFF2-40B4-BE49-F238E27FC236}">
                  <a16:creationId xmlns:a16="http://schemas.microsoft.com/office/drawing/2014/main" id="{8C5DC6C8-11D4-6947-BE72-4F4D0C44A2AB}"/>
                </a:ext>
              </a:extLst>
            </p:cNvPr>
            <p:cNvSpPr/>
            <p:nvPr/>
          </p:nvSpPr>
          <p:spPr>
            <a:xfrm>
              <a:off x="14109205" y="9317621"/>
              <a:ext cx="831215" cy="121285"/>
            </a:xfrm>
            <a:custGeom>
              <a:avLst/>
              <a:gdLst/>
              <a:ahLst/>
              <a:cxnLst/>
              <a:rect l="l" t="t" r="r" b="b"/>
              <a:pathLst>
                <a:path w="831215" h="121284">
                  <a:moveTo>
                    <a:pt x="21717" y="0"/>
                  </a:moveTo>
                  <a:lnTo>
                    <a:pt x="0" y="0"/>
                  </a:lnTo>
                  <a:lnTo>
                    <a:pt x="0" y="120815"/>
                  </a:lnTo>
                  <a:lnTo>
                    <a:pt x="21717" y="120815"/>
                  </a:lnTo>
                  <a:lnTo>
                    <a:pt x="21717" y="0"/>
                  </a:lnTo>
                  <a:close/>
                </a:path>
                <a:path w="831215" h="121284">
                  <a:moveTo>
                    <a:pt x="580618" y="38"/>
                  </a:moveTo>
                  <a:lnTo>
                    <a:pt x="489356" y="38"/>
                  </a:lnTo>
                  <a:lnTo>
                    <a:pt x="489356" y="19088"/>
                  </a:lnTo>
                  <a:lnTo>
                    <a:pt x="523963" y="19088"/>
                  </a:lnTo>
                  <a:lnTo>
                    <a:pt x="523963" y="120688"/>
                  </a:lnTo>
                  <a:lnTo>
                    <a:pt x="545833" y="120688"/>
                  </a:lnTo>
                  <a:lnTo>
                    <a:pt x="545833" y="19088"/>
                  </a:lnTo>
                  <a:lnTo>
                    <a:pt x="580618" y="19088"/>
                  </a:lnTo>
                  <a:lnTo>
                    <a:pt x="580618" y="38"/>
                  </a:lnTo>
                  <a:close/>
                </a:path>
                <a:path w="831215" h="121284">
                  <a:moveTo>
                    <a:pt x="831126" y="38"/>
                  </a:moveTo>
                  <a:lnTo>
                    <a:pt x="739851" y="38"/>
                  </a:lnTo>
                  <a:lnTo>
                    <a:pt x="739851" y="19088"/>
                  </a:lnTo>
                  <a:lnTo>
                    <a:pt x="774458" y="19088"/>
                  </a:lnTo>
                  <a:lnTo>
                    <a:pt x="774458" y="120688"/>
                  </a:lnTo>
                  <a:lnTo>
                    <a:pt x="796328" y="120688"/>
                  </a:lnTo>
                  <a:lnTo>
                    <a:pt x="796328" y="19088"/>
                  </a:lnTo>
                  <a:lnTo>
                    <a:pt x="831126" y="19088"/>
                  </a:lnTo>
                  <a:lnTo>
                    <a:pt x="831126" y="38"/>
                  </a:lnTo>
                  <a:close/>
                </a:path>
              </a:pathLst>
            </a:custGeom>
            <a:solidFill>
              <a:srgbClr val="5C5C5C"/>
            </a:solidFill>
          </p:spPr>
          <p:txBody>
            <a:bodyPr wrap="square" lIns="0" tIns="0" rIns="0" bIns="0" rtlCol="0"/>
            <a:lstStyle/>
            <a:p>
              <a:endParaRPr dirty="0"/>
            </a:p>
          </p:txBody>
        </p:sp>
        <p:pic>
          <p:nvPicPr>
            <p:cNvPr id="13" name="object 30">
              <a:extLst>
                <a:ext uri="{FF2B5EF4-FFF2-40B4-BE49-F238E27FC236}">
                  <a16:creationId xmlns:a16="http://schemas.microsoft.com/office/drawing/2014/main" id="{AFA69C68-950B-AA2E-517D-DB4DE68016FE}"/>
                </a:ext>
              </a:extLst>
            </p:cNvPr>
            <p:cNvPicPr/>
            <p:nvPr/>
          </p:nvPicPr>
          <p:blipFill>
            <a:blip r:embed="rId11" cstate="print"/>
            <a:stretch>
              <a:fillRect/>
            </a:stretch>
          </p:blipFill>
          <p:spPr>
            <a:xfrm>
              <a:off x="14723997" y="9317617"/>
              <a:ext cx="90916" cy="122660"/>
            </a:xfrm>
            <a:prstGeom prst="rect">
              <a:avLst/>
            </a:prstGeom>
          </p:spPr>
        </p:pic>
        <p:pic>
          <p:nvPicPr>
            <p:cNvPr id="14" name="object 31">
              <a:extLst>
                <a:ext uri="{FF2B5EF4-FFF2-40B4-BE49-F238E27FC236}">
                  <a16:creationId xmlns:a16="http://schemas.microsoft.com/office/drawing/2014/main" id="{7F779553-CF1D-01DB-3102-B4CAA6D04A32}"/>
                </a:ext>
              </a:extLst>
            </p:cNvPr>
            <p:cNvPicPr/>
            <p:nvPr/>
          </p:nvPicPr>
          <p:blipFill>
            <a:blip r:embed="rId12" cstate="print"/>
            <a:stretch>
              <a:fillRect/>
            </a:stretch>
          </p:blipFill>
          <p:spPr>
            <a:xfrm>
              <a:off x="14974656" y="9317617"/>
              <a:ext cx="71006" cy="120809"/>
            </a:xfrm>
            <a:prstGeom prst="rect">
              <a:avLst/>
            </a:prstGeom>
          </p:spPr>
        </p:pic>
        <p:pic>
          <p:nvPicPr>
            <p:cNvPr id="15" name="object 32">
              <a:extLst>
                <a:ext uri="{FF2B5EF4-FFF2-40B4-BE49-F238E27FC236}">
                  <a16:creationId xmlns:a16="http://schemas.microsoft.com/office/drawing/2014/main" id="{E86D4274-B8D7-770D-DAE7-95A11720DC8A}"/>
                </a:ext>
              </a:extLst>
            </p:cNvPr>
            <p:cNvPicPr/>
            <p:nvPr/>
          </p:nvPicPr>
          <p:blipFill>
            <a:blip r:embed="rId13" cstate="print"/>
            <a:stretch>
              <a:fillRect/>
            </a:stretch>
          </p:blipFill>
          <p:spPr>
            <a:xfrm>
              <a:off x="14178255" y="9317617"/>
              <a:ext cx="92437" cy="120810"/>
            </a:xfrm>
            <a:prstGeom prst="rect">
              <a:avLst/>
            </a:prstGeom>
          </p:spPr>
        </p:pic>
        <p:pic>
          <p:nvPicPr>
            <p:cNvPr id="16" name="object 33">
              <a:extLst>
                <a:ext uri="{FF2B5EF4-FFF2-40B4-BE49-F238E27FC236}">
                  <a16:creationId xmlns:a16="http://schemas.microsoft.com/office/drawing/2014/main" id="{DAA7BE7C-59FA-F109-F9C1-F40F82A46149}"/>
                </a:ext>
              </a:extLst>
            </p:cNvPr>
            <p:cNvPicPr/>
            <p:nvPr/>
          </p:nvPicPr>
          <p:blipFill>
            <a:blip r:embed="rId14" cstate="print"/>
            <a:stretch>
              <a:fillRect/>
            </a:stretch>
          </p:blipFill>
          <p:spPr>
            <a:xfrm>
              <a:off x="14311690" y="9315764"/>
              <a:ext cx="76489" cy="124345"/>
            </a:xfrm>
            <a:prstGeom prst="rect">
              <a:avLst/>
            </a:prstGeom>
          </p:spPr>
        </p:pic>
        <p:sp>
          <p:nvSpPr>
            <p:cNvPr id="20" name="object 34">
              <a:extLst>
                <a:ext uri="{FF2B5EF4-FFF2-40B4-BE49-F238E27FC236}">
                  <a16:creationId xmlns:a16="http://schemas.microsoft.com/office/drawing/2014/main" id="{2300E206-9F2C-797F-02BE-D7DF4CC32848}"/>
                </a:ext>
              </a:extLst>
            </p:cNvPr>
            <p:cNvSpPr/>
            <p:nvPr/>
          </p:nvSpPr>
          <p:spPr>
            <a:xfrm>
              <a:off x="14416938" y="9317621"/>
              <a:ext cx="147320" cy="121285"/>
            </a:xfrm>
            <a:custGeom>
              <a:avLst/>
              <a:gdLst/>
              <a:ahLst/>
              <a:cxnLst/>
              <a:rect l="l" t="t" r="r" b="b"/>
              <a:pathLst>
                <a:path w="147319" h="121284">
                  <a:moveTo>
                    <a:pt x="91274" y="38"/>
                  </a:moveTo>
                  <a:lnTo>
                    <a:pt x="0" y="38"/>
                  </a:lnTo>
                  <a:lnTo>
                    <a:pt x="0" y="19088"/>
                  </a:lnTo>
                  <a:lnTo>
                    <a:pt x="34607" y="19088"/>
                  </a:lnTo>
                  <a:lnTo>
                    <a:pt x="34607" y="120688"/>
                  </a:lnTo>
                  <a:lnTo>
                    <a:pt x="56476" y="120688"/>
                  </a:lnTo>
                  <a:lnTo>
                    <a:pt x="56476" y="19088"/>
                  </a:lnTo>
                  <a:lnTo>
                    <a:pt x="91274" y="19088"/>
                  </a:lnTo>
                  <a:lnTo>
                    <a:pt x="91274" y="38"/>
                  </a:lnTo>
                  <a:close/>
                </a:path>
                <a:path w="147319" h="121284">
                  <a:moveTo>
                    <a:pt x="147307" y="0"/>
                  </a:moveTo>
                  <a:lnTo>
                    <a:pt x="125590" y="0"/>
                  </a:lnTo>
                  <a:lnTo>
                    <a:pt x="125590" y="120815"/>
                  </a:lnTo>
                  <a:lnTo>
                    <a:pt x="147307" y="120815"/>
                  </a:lnTo>
                  <a:lnTo>
                    <a:pt x="147307" y="0"/>
                  </a:lnTo>
                  <a:close/>
                </a:path>
              </a:pathLst>
            </a:custGeom>
            <a:solidFill>
              <a:srgbClr val="5C5C5C"/>
            </a:solidFill>
          </p:spPr>
          <p:txBody>
            <a:bodyPr wrap="square" lIns="0" tIns="0" rIns="0" bIns="0" rtlCol="0"/>
            <a:lstStyle/>
            <a:p>
              <a:endParaRPr dirty="0"/>
            </a:p>
          </p:txBody>
        </p:sp>
        <p:pic>
          <p:nvPicPr>
            <p:cNvPr id="22" name="object 35">
              <a:extLst>
                <a:ext uri="{FF2B5EF4-FFF2-40B4-BE49-F238E27FC236}">
                  <a16:creationId xmlns:a16="http://schemas.microsoft.com/office/drawing/2014/main" id="{ADDE9E65-9924-4F75-A9A5-FD270C0236B0}"/>
                </a:ext>
              </a:extLst>
            </p:cNvPr>
            <p:cNvPicPr/>
            <p:nvPr/>
          </p:nvPicPr>
          <p:blipFill>
            <a:blip r:embed="rId15" cstate="print"/>
            <a:stretch>
              <a:fillRect/>
            </a:stretch>
          </p:blipFill>
          <p:spPr>
            <a:xfrm>
              <a:off x="12227495" y="8878099"/>
              <a:ext cx="785521" cy="771940"/>
            </a:xfrm>
            <a:prstGeom prst="rect">
              <a:avLst/>
            </a:prstGeom>
          </p:spPr>
        </p:pic>
      </p:grpSp>
    </p:spTree>
    <p:extLst>
      <p:ext uri="{BB962C8B-B14F-4D97-AF65-F5344CB8AC3E}">
        <p14:creationId xmlns:p14="http://schemas.microsoft.com/office/powerpoint/2010/main" val="14505250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457200" y="274048"/>
            <a:ext cx="8229600" cy="810805"/>
          </a:xfrm>
        </p:spPr>
        <p:txBody>
          <a:bodyPr/>
          <a:lstStyle/>
          <a:p>
            <a:r>
              <a:rPr lang="en-US" sz="3200" b="1" dirty="0">
                <a:solidFill>
                  <a:schemeClr val="accent1"/>
                </a:solidFill>
                <a:latin typeface="+mj-lt"/>
              </a:rPr>
              <a:t>Market Basket Analysis – Uses</a:t>
            </a:r>
          </a:p>
        </p:txBody>
      </p:sp>
      <p:grpSp>
        <p:nvGrpSpPr>
          <p:cNvPr id="3" name="Group 15"/>
          <p:cNvGrpSpPr/>
          <p:nvPr/>
        </p:nvGrpSpPr>
        <p:grpSpPr>
          <a:xfrm>
            <a:off x="1991225" y="1155160"/>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grpSp>
        <p:nvGrpSpPr>
          <p:cNvPr id="6" name="Group 12"/>
          <p:cNvGrpSpPr/>
          <p:nvPr/>
        </p:nvGrpSpPr>
        <p:grpSpPr>
          <a:xfrm>
            <a:off x="1304777" y="1648908"/>
            <a:ext cx="6534445" cy="969962"/>
            <a:chOff x="1304777" y="1497554"/>
            <a:chExt cx="6534445" cy="969962"/>
          </a:xfrm>
        </p:grpSpPr>
        <p:sp>
          <p:nvSpPr>
            <p:cNvPr id="4" name="Freeform 3"/>
            <p:cNvSpPr/>
            <p:nvPr/>
          </p:nvSpPr>
          <p:spPr>
            <a:xfrm>
              <a:off x="3118480" y="1497554"/>
              <a:ext cx="4720742" cy="969962"/>
            </a:xfrm>
            <a:custGeom>
              <a:avLst/>
              <a:gdLst>
                <a:gd name="connsiteX0" fmla="*/ 177830 w 1066958"/>
                <a:gd name="connsiteY0" fmla="*/ 0 h 4720742"/>
                <a:gd name="connsiteX1" fmla="*/ 889128 w 1066958"/>
                <a:gd name="connsiteY1" fmla="*/ 0 h 4720742"/>
                <a:gd name="connsiteX2" fmla="*/ 1066958 w 1066958"/>
                <a:gd name="connsiteY2" fmla="*/ 177830 h 4720742"/>
                <a:gd name="connsiteX3" fmla="*/ 1066958 w 1066958"/>
                <a:gd name="connsiteY3" fmla="*/ 4720742 h 4720742"/>
                <a:gd name="connsiteX4" fmla="*/ 1066958 w 1066958"/>
                <a:gd name="connsiteY4" fmla="*/ 4720742 h 4720742"/>
                <a:gd name="connsiteX5" fmla="*/ 0 w 1066958"/>
                <a:gd name="connsiteY5" fmla="*/ 4720742 h 4720742"/>
                <a:gd name="connsiteX6" fmla="*/ 0 w 1066958"/>
                <a:gd name="connsiteY6" fmla="*/ 4720742 h 4720742"/>
                <a:gd name="connsiteX7" fmla="*/ 0 w 1066958"/>
                <a:gd name="connsiteY7" fmla="*/ 177830 h 4720742"/>
                <a:gd name="connsiteX8" fmla="*/ 177830 w 1066958"/>
                <a:gd name="connsiteY8" fmla="*/ 0 h 4720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6958" h="4720742">
                  <a:moveTo>
                    <a:pt x="1066958" y="786807"/>
                  </a:moveTo>
                  <a:lnTo>
                    <a:pt x="1066958" y="3933935"/>
                  </a:lnTo>
                  <a:cubicBezTo>
                    <a:pt x="1066958" y="4368478"/>
                    <a:pt x="1048963" y="4720742"/>
                    <a:pt x="1026766" y="4720742"/>
                  </a:cubicBezTo>
                  <a:lnTo>
                    <a:pt x="0" y="4720742"/>
                  </a:lnTo>
                  <a:lnTo>
                    <a:pt x="0" y="4720742"/>
                  </a:lnTo>
                  <a:lnTo>
                    <a:pt x="0" y="0"/>
                  </a:lnTo>
                  <a:lnTo>
                    <a:pt x="0" y="0"/>
                  </a:lnTo>
                  <a:lnTo>
                    <a:pt x="1026766" y="0"/>
                  </a:lnTo>
                  <a:cubicBezTo>
                    <a:pt x="1048963" y="0"/>
                    <a:pt x="1066958" y="352264"/>
                    <a:pt x="1066958" y="786807"/>
                  </a:cubicBezTo>
                  <a:close/>
                </a:path>
              </a:pathLst>
            </a:custGeom>
            <a:solidFill>
              <a:srgbClr val="F2FAEC"/>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75909" rIns="299734" bIns="175911" numCol="1" spcCol="1270" anchor="ctr" anchorCtr="0">
              <a:noAutofit/>
            </a:bodyPr>
            <a:lstStyle/>
            <a:p>
              <a:pPr marL="171450" lvl="1" indent="-171450" algn="l" defTabSz="711200">
                <a:lnSpc>
                  <a:spcPct val="150000"/>
                </a:lnSpc>
                <a:spcBef>
                  <a:spcPct val="0"/>
                </a:spcBef>
                <a:spcAft>
                  <a:spcPct val="15000"/>
                </a:spcAft>
                <a:buChar char="••"/>
              </a:pPr>
              <a:r>
                <a:rPr lang="en-US" sz="1600" kern="1200" dirty="0">
                  <a:solidFill>
                    <a:schemeClr val="tx1">
                      <a:lumMod val="75000"/>
                      <a:lumOff val="25000"/>
                    </a:schemeClr>
                  </a:solidFill>
                </a:rPr>
                <a:t>Develop combo offers based on products bought together</a:t>
              </a:r>
            </a:p>
          </p:txBody>
        </p:sp>
        <p:sp>
          <p:nvSpPr>
            <p:cNvPr id="5" name="Freeform 4"/>
            <p:cNvSpPr/>
            <p:nvPr/>
          </p:nvSpPr>
          <p:spPr>
            <a:xfrm>
              <a:off x="1304777" y="1527063"/>
              <a:ext cx="1813703" cy="910942"/>
            </a:xfrm>
            <a:custGeom>
              <a:avLst/>
              <a:gdLst>
                <a:gd name="connsiteX0" fmla="*/ 0 w 1813703"/>
                <a:gd name="connsiteY0" fmla="*/ 151827 h 910942"/>
                <a:gd name="connsiteX1" fmla="*/ 151827 w 1813703"/>
                <a:gd name="connsiteY1" fmla="*/ 0 h 910942"/>
                <a:gd name="connsiteX2" fmla="*/ 1661876 w 1813703"/>
                <a:gd name="connsiteY2" fmla="*/ 0 h 910942"/>
                <a:gd name="connsiteX3" fmla="*/ 1813703 w 1813703"/>
                <a:gd name="connsiteY3" fmla="*/ 151827 h 910942"/>
                <a:gd name="connsiteX4" fmla="*/ 1813703 w 1813703"/>
                <a:gd name="connsiteY4" fmla="*/ 759115 h 910942"/>
                <a:gd name="connsiteX5" fmla="*/ 1661876 w 1813703"/>
                <a:gd name="connsiteY5" fmla="*/ 910942 h 910942"/>
                <a:gd name="connsiteX6" fmla="*/ 151827 w 1813703"/>
                <a:gd name="connsiteY6" fmla="*/ 910942 h 910942"/>
                <a:gd name="connsiteX7" fmla="*/ 0 w 1813703"/>
                <a:gd name="connsiteY7" fmla="*/ 759115 h 910942"/>
                <a:gd name="connsiteX8" fmla="*/ 0 w 1813703"/>
                <a:gd name="connsiteY8" fmla="*/ 151827 h 910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3703" h="910942">
                  <a:moveTo>
                    <a:pt x="0" y="151827"/>
                  </a:moveTo>
                  <a:cubicBezTo>
                    <a:pt x="0" y="67975"/>
                    <a:pt x="67975" y="0"/>
                    <a:pt x="151827" y="0"/>
                  </a:cubicBezTo>
                  <a:lnTo>
                    <a:pt x="1661876" y="0"/>
                  </a:lnTo>
                  <a:cubicBezTo>
                    <a:pt x="1745728" y="0"/>
                    <a:pt x="1813703" y="67975"/>
                    <a:pt x="1813703" y="151827"/>
                  </a:cubicBezTo>
                  <a:lnTo>
                    <a:pt x="1813703" y="759115"/>
                  </a:lnTo>
                  <a:cubicBezTo>
                    <a:pt x="1813703" y="842967"/>
                    <a:pt x="1745728" y="910942"/>
                    <a:pt x="1661876" y="910942"/>
                  </a:cubicBezTo>
                  <a:lnTo>
                    <a:pt x="151827" y="910942"/>
                  </a:lnTo>
                  <a:cubicBezTo>
                    <a:pt x="67975" y="910942"/>
                    <a:pt x="0" y="842967"/>
                    <a:pt x="0" y="759115"/>
                  </a:cubicBezTo>
                  <a:lnTo>
                    <a:pt x="0" y="151827"/>
                  </a:lnTo>
                  <a:close/>
                </a:path>
              </a:pathLst>
            </a:custGeom>
            <a:noFill/>
            <a:ln w="38100">
              <a:solidFill>
                <a:schemeClr val="accent1">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05429" tIns="74949" rIns="105429" bIns="74949" numCol="1" spcCol="1270" anchor="ctr" anchorCtr="0">
              <a:noAutofit/>
            </a:bodyPr>
            <a:lstStyle/>
            <a:p>
              <a:pPr lvl="0" algn="ctr" defTabSz="711200">
                <a:lnSpc>
                  <a:spcPct val="90000"/>
                </a:lnSpc>
                <a:spcBef>
                  <a:spcPct val="0"/>
                </a:spcBef>
                <a:spcAft>
                  <a:spcPct val="35000"/>
                </a:spcAft>
              </a:pPr>
              <a:r>
                <a:rPr lang="en-US" sz="1600" b="1" kern="1200" dirty="0">
                  <a:solidFill>
                    <a:schemeClr val="tx1">
                      <a:lumMod val="75000"/>
                      <a:lumOff val="25000"/>
                    </a:schemeClr>
                  </a:solidFill>
                </a:rPr>
                <a:t>Product Building</a:t>
              </a:r>
            </a:p>
          </p:txBody>
        </p:sp>
      </p:grpSp>
      <p:grpSp>
        <p:nvGrpSpPr>
          <p:cNvPr id="13" name="Group 13"/>
          <p:cNvGrpSpPr/>
          <p:nvPr/>
        </p:nvGrpSpPr>
        <p:grpSpPr>
          <a:xfrm>
            <a:off x="1304777" y="2782551"/>
            <a:ext cx="6534445" cy="969962"/>
            <a:chOff x="1304777" y="2631197"/>
            <a:chExt cx="6534445" cy="969962"/>
          </a:xfrm>
        </p:grpSpPr>
        <p:sp>
          <p:nvSpPr>
            <p:cNvPr id="7" name="Freeform 6"/>
            <p:cNvSpPr/>
            <p:nvPr/>
          </p:nvSpPr>
          <p:spPr>
            <a:xfrm>
              <a:off x="3118480" y="2631197"/>
              <a:ext cx="4720742" cy="969962"/>
            </a:xfrm>
            <a:custGeom>
              <a:avLst/>
              <a:gdLst>
                <a:gd name="connsiteX0" fmla="*/ 177830 w 1066958"/>
                <a:gd name="connsiteY0" fmla="*/ 0 h 4720742"/>
                <a:gd name="connsiteX1" fmla="*/ 889128 w 1066958"/>
                <a:gd name="connsiteY1" fmla="*/ 0 h 4720742"/>
                <a:gd name="connsiteX2" fmla="*/ 1066958 w 1066958"/>
                <a:gd name="connsiteY2" fmla="*/ 177830 h 4720742"/>
                <a:gd name="connsiteX3" fmla="*/ 1066958 w 1066958"/>
                <a:gd name="connsiteY3" fmla="*/ 4720742 h 4720742"/>
                <a:gd name="connsiteX4" fmla="*/ 1066958 w 1066958"/>
                <a:gd name="connsiteY4" fmla="*/ 4720742 h 4720742"/>
                <a:gd name="connsiteX5" fmla="*/ 0 w 1066958"/>
                <a:gd name="connsiteY5" fmla="*/ 4720742 h 4720742"/>
                <a:gd name="connsiteX6" fmla="*/ 0 w 1066958"/>
                <a:gd name="connsiteY6" fmla="*/ 4720742 h 4720742"/>
                <a:gd name="connsiteX7" fmla="*/ 0 w 1066958"/>
                <a:gd name="connsiteY7" fmla="*/ 177830 h 4720742"/>
                <a:gd name="connsiteX8" fmla="*/ 177830 w 1066958"/>
                <a:gd name="connsiteY8" fmla="*/ 0 h 4720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6958" h="4720742">
                  <a:moveTo>
                    <a:pt x="1066958" y="786807"/>
                  </a:moveTo>
                  <a:lnTo>
                    <a:pt x="1066958" y="3933935"/>
                  </a:lnTo>
                  <a:cubicBezTo>
                    <a:pt x="1066958" y="4368478"/>
                    <a:pt x="1048963" y="4720742"/>
                    <a:pt x="1026766" y="4720742"/>
                  </a:cubicBezTo>
                  <a:lnTo>
                    <a:pt x="0" y="4720742"/>
                  </a:lnTo>
                  <a:lnTo>
                    <a:pt x="0" y="4720742"/>
                  </a:lnTo>
                  <a:lnTo>
                    <a:pt x="0" y="0"/>
                  </a:lnTo>
                  <a:lnTo>
                    <a:pt x="0" y="0"/>
                  </a:lnTo>
                  <a:lnTo>
                    <a:pt x="1026766" y="0"/>
                  </a:lnTo>
                  <a:cubicBezTo>
                    <a:pt x="1048963" y="0"/>
                    <a:pt x="1066958" y="352264"/>
                    <a:pt x="1066958" y="786807"/>
                  </a:cubicBezTo>
                  <a:close/>
                </a:path>
              </a:pathLst>
            </a:custGeom>
            <a:solidFill>
              <a:srgbClr val="EBEEF5"/>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75909" rIns="299734" bIns="175911" numCol="1" spcCol="1270" anchor="ctr" anchorCtr="0">
              <a:noAutofit/>
            </a:bodyPr>
            <a:lstStyle/>
            <a:p>
              <a:pPr marL="171450" lvl="1" indent="-171450" algn="l" defTabSz="711200">
                <a:lnSpc>
                  <a:spcPct val="150000"/>
                </a:lnSpc>
                <a:spcBef>
                  <a:spcPct val="0"/>
                </a:spcBef>
                <a:spcAft>
                  <a:spcPct val="15000"/>
                </a:spcAft>
                <a:buChar char="••"/>
              </a:pPr>
              <a:r>
                <a:rPr lang="en-US" altLang="zh-CN" sz="1600" kern="1200" dirty="0">
                  <a:solidFill>
                    <a:schemeClr val="tx1">
                      <a:lumMod val="75000"/>
                      <a:lumOff val="25000"/>
                    </a:schemeClr>
                  </a:solidFill>
                  <a:ea typeface="宋体" pitchFamily="2" charset="-122"/>
                  <a:sym typeface="Wingdings" pitchFamily="2" charset="2"/>
                </a:rPr>
                <a:t>Organise and place associated products/categories nearby inside a store</a:t>
              </a:r>
              <a:endParaRPr lang="en-US" sz="1600" kern="1200" dirty="0">
                <a:solidFill>
                  <a:schemeClr val="tx1">
                    <a:lumMod val="75000"/>
                    <a:lumOff val="25000"/>
                  </a:schemeClr>
                </a:solidFill>
              </a:endParaRPr>
            </a:p>
          </p:txBody>
        </p:sp>
        <p:sp>
          <p:nvSpPr>
            <p:cNvPr id="8" name="Freeform 7"/>
            <p:cNvSpPr/>
            <p:nvPr/>
          </p:nvSpPr>
          <p:spPr>
            <a:xfrm>
              <a:off x="1304777" y="2660706"/>
              <a:ext cx="1813703" cy="910942"/>
            </a:xfrm>
            <a:custGeom>
              <a:avLst/>
              <a:gdLst>
                <a:gd name="connsiteX0" fmla="*/ 0 w 1813703"/>
                <a:gd name="connsiteY0" fmla="*/ 151827 h 910942"/>
                <a:gd name="connsiteX1" fmla="*/ 151827 w 1813703"/>
                <a:gd name="connsiteY1" fmla="*/ 0 h 910942"/>
                <a:gd name="connsiteX2" fmla="*/ 1661876 w 1813703"/>
                <a:gd name="connsiteY2" fmla="*/ 0 h 910942"/>
                <a:gd name="connsiteX3" fmla="*/ 1813703 w 1813703"/>
                <a:gd name="connsiteY3" fmla="*/ 151827 h 910942"/>
                <a:gd name="connsiteX4" fmla="*/ 1813703 w 1813703"/>
                <a:gd name="connsiteY4" fmla="*/ 759115 h 910942"/>
                <a:gd name="connsiteX5" fmla="*/ 1661876 w 1813703"/>
                <a:gd name="connsiteY5" fmla="*/ 910942 h 910942"/>
                <a:gd name="connsiteX6" fmla="*/ 151827 w 1813703"/>
                <a:gd name="connsiteY6" fmla="*/ 910942 h 910942"/>
                <a:gd name="connsiteX7" fmla="*/ 0 w 1813703"/>
                <a:gd name="connsiteY7" fmla="*/ 759115 h 910942"/>
                <a:gd name="connsiteX8" fmla="*/ 0 w 1813703"/>
                <a:gd name="connsiteY8" fmla="*/ 151827 h 910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3703" h="910942">
                  <a:moveTo>
                    <a:pt x="0" y="151827"/>
                  </a:moveTo>
                  <a:cubicBezTo>
                    <a:pt x="0" y="67975"/>
                    <a:pt x="67975" y="0"/>
                    <a:pt x="151827" y="0"/>
                  </a:cubicBezTo>
                  <a:lnTo>
                    <a:pt x="1661876" y="0"/>
                  </a:lnTo>
                  <a:cubicBezTo>
                    <a:pt x="1745728" y="0"/>
                    <a:pt x="1813703" y="67975"/>
                    <a:pt x="1813703" y="151827"/>
                  </a:cubicBezTo>
                  <a:lnTo>
                    <a:pt x="1813703" y="759115"/>
                  </a:lnTo>
                  <a:cubicBezTo>
                    <a:pt x="1813703" y="842967"/>
                    <a:pt x="1745728" y="910942"/>
                    <a:pt x="1661876" y="910942"/>
                  </a:cubicBezTo>
                  <a:lnTo>
                    <a:pt x="151827" y="910942"/>
                  </a:lnTo>
                  <a:cubicBezTo>
                    <a:pt x="67975" y="910942"/>
                    <a:pt x="0" y="842967"/>
                    <a:pt x="0" y="759115"/>
                  </a:cubicBezTo>
                  <a:lnTo>
                    <a:pt x="0" y="151827"/>
                  </a:lnTo>
                  <a:close/>
                </a:path>
              </a:pathLst>
            </a:custGeom>
            <a:noFill/>
            <a:ln w="38100">
              <a:solidFill>
                <a:schemeClr val="accent6">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05429" tIns="74949" rIns="105429" bIns="74949" numCol="1" spcCol="1270" anchor="ctr" anchorCtr="0">
              <a:noAutofit/>
            </a:bodyPr>
            <a:lstStyle/>
            <a:p>
              <a:pPr lvl="0" algn="ctr" defTabSz="711200">
                <a:lnSpc>
                  <a:spcPct val="90000"/>
                </a:lnSpc>
                <a:spcBef>
                  <a:spcPct val="0"/>
                </a:spcBef>
                <a:spcAft>
                  <a:spcPct val="35000"/>
                </a:spcAft>
              </a:pPr>
              <a:r>
                <a:rPr lang="en-US" sz="1600" b="1" kern="1200" dirty="0">
                  <a:solidFill>
                    <a:schemeClr val="tx1">
                      <a:lumMod val="75000"/>
                      <a:lumOff val="25000"/>
                    </a:schemeClr>
                  </a:solidFill>
                </a:rPr>
                <a:t>Optimisation</a:t>
              </a:r>
            </a:p>
          </p:txBody>
        </p:sp>
      </p:grpSp>
      <p:grpSp>
        <p:nvGrpSpPr>
          <p:cNvPr id="14" name="Group 14"/>
          <p:cNvGrpSpPr/>
          <p:nvPr/>
        </p:nvGrpSpPr>
        <p:grpSpPr>
          <a:xfrm>
            <a:off x="1304777" y="3916194"/>
            <a:ext cx="6534445" cy="969962"/>
            <a:chOff x="1304777" y="3764840"/>
            <a:chExt cx="6534445" cy="969962"/>
          </a:xfrm>
        </p:grpSpPr>
        <p:sp>
          <p:nvSpPr>
            <p:cNvPr id="9" name="Freeform 8"/>
            <p:cNvSpPr/>
            <p:nvPr/>
          </p:nvSpPr>
          <p:spPr>
            <a:xfrm>
              <a:off x="3118480" y="3764840"/>
              <a:ext cx="4720742" cy="969962"/>
            </a:xfrm>
            <a:custGeom>
              <a:avLst/>
              <a:gdLst>
                <a:gd name="connsiteX0" fmla="*/ 177830 w 1066958"/>
                <a:gd name="connsiteY0" fmla="*/ 0 h 4720742"/>
                <a:gd name="connsiteX1" fmla="*/ 889128 w 1066958"/>
                <a:gd name="connsiteY1" fmla="*/ 0 h 4720742"/>
                <a:gd name="connsiteX2" fmla="*/ 1066958 w 1066958"/>
                <a:gd name="connsiteY2" fmla="*/ 177830 h 4720742"/>
                <a:gd name="connsiteX3" fmla="*/ 1066958 w 1066958"/>
                <a:gd name="connsiteY3" fmla="*/ 4720742 h 4720742"/>
                <a:gd name="connsiteX4" fmla="*/ 1066958 w 1066958"/>
                <a:gd name="connsiteY4" fmla="*/ 4720742 h 4720742"/>
                <a:gd name="connsiteX5" fmla="*/ 0 w 1066958"/>
                <a:gd name="connsiteY5" fmla="*/ 4720742 h 4720742"/>
                <a:gd name="connsiteX6" fmla="*/ 0 w 1066958"/>
                <a:gd name="connsiteY6" fmla="*/ 4720742 h 4720742"/>
                <a:gd name="connsiteX7" fmla="*/ 0 w 1066958"/>
                <a:gd name="connsiteY7" fmla="*/ 177830 h 4720742"/>
                <a:gd name="connsiteX8" fmla="*/ 177830 w 1066958"/>
                <a:gd name="connsiteY8" fmla="*/ 0 h 4720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6958" h="4720742">
                  <a:moveTo>
                    <a:pt x="1066958" y="786807"/>
                  </a:moveTo>
                  <a:lnTo>
                    <a:pt x="1066958" y="3933935"/>
                  </a:lnTo>
                  <a:cubicBezTo>
                    <a:pt x="1066958" y="4368478"/>
                    <a:pt x="1048963" y="4720742"/>
                    <a:pt x="1026766" y="4720742"/>
                  </a:cubicBezTo>
                  <a:lnTo>
                    <a:pt x="0" y="4720742"/>
                  </a:lnTo>
                  <a:lnTo>
                    <a:pt x="0" y="4720742"/>
                  </a:lnTo>
                  <a:lnTo>
                    <a:pt x="0" y="0"/>
                  </a:lnTo>
                  <a:lnTo>
                    <a:pt x="0" y="0"/>
                  </a:lnTo>
                  <a:lnTo>
                    <a:pt x="1026766" y="0"/>
                  </a:lnTo>
                  <a:cubicBezTo>
                    <a:pt x="1048963" y="0"/>
                    <a:pt x="1066958" y="352264"/>
                    <a:pt x="1066958" y="786807"/>
                  </a:cubicBezTo>
                  <a:close/>
                </a:path>
              </a:pathLst>
            </a:custGeom>
            <a:solidFill>
              <a:schemeClr val="accent4">
                <a:lumMod val="20000"/>
                <a:lumOff val="80000"/>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75910" rIns="299734" bIns="175910" numCol="1" spcCol="1270" anchor="ctr" anchorCtr="0">
              <a:noAutofit/>
            </a:bodyPr>
            <a:lstStyle/>
            <a:p>
              <a:pPr marL="171450" lvl="1" indent="-171450" algn="l" defTabSz="711200">
                <a:lnSpc>
                  <a:spcPct val="150000"/>
                </a:lnSpc>
                <a:spcBef>
                  <a:spcPct val="0"/>
                </a:spcBef>
                <a:spcAft>
                  <a:spcPct val="15000"/>
                </a:spcAft>
                <a:buChar char="••"/>
              </a:pPr>
              <a:r>
                <a:rPr lang="en-US" altLang="zh-CN" sz="1600" kern="1200" dirty="0">
                  <a:solidFill>
                    <a:schemeClr val="tx1">
                      <a:lumMod val="75000"/>
                      <a:lumOff val="25000"/>
                    </a:schemeClr>
                  </a:solidFill>
                  <a:ea typeface="宋体" pitchFamily="2" charset="-122"/>
                  <a:sym typeface="Wingdings" pitchFamily="2" charset="2"/>
                </a:rPr>
                <a:t>Determine the layout of the catalog of an ecommerce site</a:t>
              </a:r>
              <a:endParaRPr lang="en-US" sz="1600" kern="1200" dirty="0">
                <a:solidFill>
                  <a:schemeClr val="tx1">
                    <a:lumMod val="75000"/>
                    <a:lumOff val="25000"/>
                  </a:schemeClr>
                </a:solidFill>
              </a:endParaRPr>
            </a:p>
          </p:txBody>
        </p:sp>
        <p:sp>
          <p:nvSpPr>
            <p:cNvPr id="10" name="Freeform 9"/>
            <p:cNvSpPr/>
            <p:nvPr/>
          </p:nvSpPr>
          <p:spPr>
            <a:xfrm>
              <a:off x="1304777" y="3794350"/>
              <a:ext cx="1813703" cy="910942"/>
            </a:xfrm>
            <a:custGeom>
              <a:avLst/>
              <a:gdLst>
                <a:gd name="connsiteX0" fmla="*/ 0 w 1813703"/>
                <a:gd name="connsiteY0" fmla="*/ 151827 h 910942"/>
                <a:gd name="connsiteX1" fmla="*/ 151827 w 1813703"/>
                <a:gd name="connsiteY1" fmla="*/ 0 h 910942"/>
                <a:gd name="connsiteX2" fmla="*/ 1661876 w 1813703"/>
                <a:gd name="connsiteY2" fmla="*/ 0 h 910942"/>
                <a:gd name="connsiteX3" fmla="*/ 1813703 w 1813703"/>
                <a:gd name="connsiteY3" fmla="*/ 151827 h 910942"/>
                <a:gd name="connsiteX4" fmla="*/ 1813703 w 1813703"/>
                <a:gd name="connsiteY4" fmla="*/ 759115 h 910942"/>
                <a:gd name="connsiteX5" fmla="*/ 1661876 w 1813703"/>
                <a:gd name="connsiteY5" fmla="*/ 910942 h 910942"/>
                <a:gd name="connsiteX6" fmla="*/ 151827 w 1813703"/>
                <a:gd name="connsiteY6" fmla="*/ 910942 h 910942"/>
                <a:gd name="connsiteX7" fmla="*/ 0 w 1813703"/>
                <a:gd name="connsiteY7" fmla="*/ 759115 h 910942"/>
                <a:gd name="connsiteX8" fmla="*/ 0 w 1813703"/>
                <a:gd name="connsiteY8" fmla="*/ 151827 h 910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3703" h="910942">
                  <a:moveTo>
                    <a:pt x="0" y="151827"/>
                  </a:moveTo>
                  <a:cubicBezTo>
                    <a:pt x="0" y="67975"/>
                    <a:pt x="67975" y="0"/>
                    <a:pt x="151827" y="0"/>
                  </a:cubicBezTo>
                  <a:lnTo>
                    <a:pt x="1661876" y="0"/>
                  </a:lnTo>
                  <a:cubicBezTo>
                    <a:pt x="1745728" y="0"/>
                    <a:pt x="1813703" y="67975"/>
                    <a:pt x="1813703" y="151827"/>
                  </a:cubicBezTo>
                  <a:lnTo>
                    <a:pt x="1813703" y="759115"/>
                  </a:lnTo>
                  <a:cubicBezTo>
                    <a:pt x="1813703" y="842967"/>
                    <a:pt x="1745728" y="910942"/>
                    <a:pt x="1661876" y="910942"/>
                  </a:cubicBezTo>
                  <a:lnTo>
                    <a:pt x="151827" y="910942"/>
                  </a:lnTo>
                  <a:cubicBezTo>
                    <a:pt x="67975" y="910942"/>
                    <a:pt x="0" y="842967"/>
                    <a:pt x="0" y="759115"/>
                  </a:cubicBezTo>
                  <a:lnTo>
                    <a:pt x="0" y="151827"/>
                  </a:lnTo>
                  <a:close/>
                </a:path>
              </a:pathLst>
            </a:custGeom>
            <a:noFill/>
            <a:ln w="38100">
              <a:solidFill>
                <a:schemeClr val="accent4">
                  <a:lumMod val="50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05429" tIns="74949" rIns="105429" bIns="74949" numCol="1" spcCol="1270" anchor="ctr" anchorCtr="0">
              <a:noAutofit/>
            </a:bodyPr>
            <a:lstStyle/>
            <a:p>
              <a:pPr lvl="0" algn="ctr" defTabSz="711200">
                <a:lnSpc>
                  <a:spcPct val="90000"/>
                </a:lnSpc>
                <a:spcBef>
                  <a:spcPct val="0"/>
                </a:spcBef>
                <a:spcAft>
                  <a:spcPct val="35000"/>
                </a:spcAft>
              </a:pPr>
              <a:r>
                <a:rPr lang="en-US" sz="1600" b="1" kern="1200" dirty="0">
                  <a:solidFill>
                    <a:schemeClr val="tx1">
                      <a:lumMod val="75000"/>
                      <a:lumOff val="25000"/>
                    </a:schemeClr>
                  </a:solidFill>
                </a:rPr>
                <a:t>Advertising and Marketing</a:t>
              </a:r>
            </a:p>
          </p:txBody>
        </p:sp>
      </p:grpSp>
      <p:grpSp>
        <p:nvGrpSpPr>
          <p:cNvPr id="15" name="Group 19"/>
          <p:cNvGrpSpPr/>
          <p:nvPr/>
        </p:nvGrpSpPr>
        <p:grpSpPr>
          <a:xfrm>
            <a:off x="1304777" y="5049838"/>
            <a:ext cx="6534445" cy="969962"/>
            <a:chOff x="1304777" y="4898484"/>
            <a:chExt cx="6534445" cy="969962"/>
          </a:xfrm>
        </p:grpSpPr>
        <p:sp>
          <p:nvSpPr>
            <p:cNvPr id="11" name="Freeform 10"/>
            <p:cNvSpPr/>
            <p:nvPr/>
          </p:nvSpPr>
          <p:spPr>
            <a:xfrm>
              <a:off x="3118480" y="4898484"/>
              <a:ext cx="4720742" cy="969962"/>
            </a:xfrm>
            <a:custGeom>
              <a:avLst/>
              <a:gdLst>
                <a:gd name="connsiteX0" fmla="*/ 177830 w 1066958"/>
                <a:gd name="connsiteY0" fmla="*/ 0 h 4720742"/>
                <a:gd name="connsiteX1" fmla="*/ 889128 w 1066958"/>
                <a:gd name="connsiteY1" fmla="*/ 0 h 4720742"/>
                <a:gd name="connsiteX2" fmla="*/ 1066958 w 1066958"/>
                <a:gd name="connsiteY2" fmla="*/ 177830 h 4720742"/>
                <a:gd name="connsiteX3" fmla="*/ 1066958 w 1066958"/>
                <a:gd name="connsiteY3" fmla="*/ 4720742 h 4720742"/>
                <a:gd name="connsiteX4" fmla="*/ 1066958 w 1066958"/>
                <a:gd name="connsiteY4" fmla="*/ 4720742 h 4720742"/>
                <a:gd name="connsiteX5" fmla="*/ 0 w 1066958"/>
                <a:gd name="connsiteY5" fmla="*/ 4720742 h 4720742"/>
                <a:gd name="connsiteX6" fmla="*/ 0 w 1066958"/>
                <a:gd name="connsiteY6" fmla="*/ 4720742 h 4720742"/>
                <a:gd name="connsiteX7" fmla="*/ 0 w 1066958"/>
                <a:gd name="connsiteY7" fmla="*/ 177830 h 4720742"/>
                <a:gd name="connsiteX8" fmla="*/ 177830 w 1066958"/>
                <a:gd name="connsiteY8" fmla="*/ 0 h 4720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6958" h="4720742">
                  <a:moveTo>
                    <a:pt x="1066958" y="786807"/>
                  </a:moveTo>
                  <a:lnTo>
                    <a:pt x="1066958" y="3933935"/>
                  </a:lnTo>
                  <a:cubicBezTo>
                    <a:pt x="1066958" y="4368478"/>
                    <a:pt x="1048963" y="4720742"/>
                    <a:pt x="1026766" y="4720742"/>
                  </a:cubicBezTo>
                  <a:lnTo>
                    <a:pt x="0" y="4720742"/>
                  </a:lnTo>
                  <a:lnTo>
                    <a:pt x="0" y="4720742"/>
                  </a:lnTo>
                  <a:lnTo>
                    <a:pt x="0" y="0"/>
                  </a:lnTo>
                  <a:lnTo>
                    <a:pt x="0" y="0"/>
                  </a:lnTo>
                  <a:lnTo>
                    <a:pt x="1026766" y="0"/>
                  </a:lnTo>
                  <a:cubicBezTo>
                    <a:pt x="1048963" y="0"/>
                    <a:pt x="1066958" y="352264"/>
                    <a:pt x="1066958" y="786807"/>
                  </a:cubicBezTo>
                  <a:close/>
                </a:path>
              </a:pathLst>
            </a:custGeom>
            <a:solidFill>
              <a:srgbClr val="E8F5F8"/>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75910" rIns="299734" bIns="175910" numCol="1" spcCol="1270" anchor="ctr" anchorCtr="0">
              <a:noAutofit/>
            </a:bodyPr>
            <a:lstStyle/>
            <a:p>
              <a:pPr marL="171450" lvl="1" indent="-171450" algn="l" defTabSz="711200">
                <a:lnSpc>
                  <a:spcPct val="150000"/>
                </a:lnSpc>
                <a:spcBef>
                  <a:spcPct val="0"/>
                </a:spcBef>
                <a:spcAft>
                  <a:spcPct val="15000"/>
                </a:spcAft>
                <a:buChar char="••"/>
              </a:pPr>
              <a:r>
                <a:rPr lang="en-US" altLang="zh-CN" sz="1600" kern="1200" dirty="0">
                  <a:solidFill>
                    <a:schemeClr val="tx1">
                      <a:lumMod val="75000"/>
                      <a:lumOff val="25000"/>
                    </a:schemeClr>
                  </a:solidFill>
                  <a:ea typeface="宋体" pitchFamily="2" charset="-122"/>
                  <a:sym typeface="Wingdings" pitchFamily="2" charset="2"/>
                </a:rPr>
                <a:t>Control inventory based on product demands and what products sell together</a:t>
              </a:r>
              <a:endParaRPr lang="en-US" sz="1600" kern="1200" dirty="0">
                <a:solidFill>
                  <a:schemeClr val="tx1">
                    <a:lumMod val="75000"/>
                    <a:lumOff val="25000"/>
                  </a:schemeClr>
                </a:solidFill>
              </a:endParaRPr>
            </a:p>
          </p:txBody>
        </p:sp>
        <p:sp>
          <p:nvSpPr>
            <p:cNvPr id="12" name="Freeform 11"/>
            <p:cNvSpPr/>
            <p:nvPr/>
          </p:nvSpPr>
          <p:spPr>
            <a:xfrm>
              <a:off x="1304777" y="4927994"/>
              <a:ext cx="1813703" cy="910942"/>
            </a:xfrm>
            <a:custGeom>
              <a:avLst/>
              <a:gdLst>
                <a:gd name="connsiteX0" fmla="*/ 0 w 1813703"/>
                <a:gd name="connsiteY0" fmla="*/ 151827 h 910942"/>
                <a:gd name="connsiteX1" fmla="*/ 151827 w 1813703"/>
                <a:gd name="connsiteY1" fmla="*/ 0 h 910942"/>
                <a:gd name="connsiteX2" fmla="*/ 1661876 w 1813703"/>
                <a:gd name="connsiteY2" fmla="*/ 0 h 910942"/>
                <a:gd name="connsiteX3" fmla="*/ 1813703 w 1813703"/>
                <a:gd name="connsiteY3" fmla="*/ 151827 h 910942"/>
                <a:gd name="connsiteX4" fmla="*/ 1813703 w 1813703"/>
                <a:gd name="connsiteY4" fmla="*/ 759115 h 910942"/>
                <a:gd name="connsiteX5" fmla="*/ 1661876 w 1813703"/>
                <a:gd name="connsiteY5" fmla="*/ 910942 h 910942"/>
                <a:gd name="connsiteX6" fmla="*/ 151827 w 1813703"/>
                <a:gd name="connsiteY6" fmla="*/ 910942 h 910942"/>
                <a:gd name="connsiteX7" fmla="*/ 0 w 1813703"/>
                <a:gd name="connsiteY7" fmla="*/ 759115 h 910942"/>
                <a:gd name="connsiteX8" fmla="*/ 0 w 1813703"/>
                <a:gd name="connsiteY8" fmla="*/ 151827 h 910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3703" h="910942">
                  <a:moveTo>
                    <a:pt x="0" y="151827"/>
                  </a:moveTo>
                  <a:cubicBezTo>
                    <a:pt x="0" y="67975"/>
                    <a:pt x="67975" y="0"/>
                    <a:pt x="151827" y="0"/>
                  </a:cubicBezTo>
                  <a:lnTo>
                    <a:pt x="1661876" y="0"/>
                  </a:lnTo>
                  <a:cubicBezTo>
                    <a:pt x="1745728" y="0"/>
                    <a:pt x="1813703" y="67975"/>
                    <a:pt x="1813703" y="151827"/>
                  </a:cubicBezTo>
                  <a:lnTo>
                    <a:pt x="1813703" y="759115"/>
                  </a:lnTo>
                  <a:cubicBezTo>
                    <a:pt x="1813703" y="842967"/>
                    <a:pt x="1745728" y="910942"/>
                    <a:pt x="1661876" y="910942"/>
                  </a:cubicBezTo>
                  <a:lnTo>
                    <a:pt x="151827" y="910942"/>
                  </a:lnTo>
                  <a:cubicBezTo>
                    <a:pt x="67975" y="910942"/>
                    <a:pt x="0" y="842967"/>
                    <a:pt x="0" y="759115"/>
                  </a:cubicBezTo>
                  <a:lnTo>
                    <a:pt x="0" y="151827"/>
                  </a:lnTo>
                  <a:close/>
                </a:path>
              </a:pathLst>
            </a:custGeom>
            <a:noFill/>
            <a:ln w="38100">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05429" tIns="74949" rIns="105429" bIns="74949" numCol="1" spcCol="1270" anchor="ctr" anchorCtr="0">
              <a:noAutofit/>
            </a:bodyPr>
            <a:lstStyle/>
            <a:p>
              <a:pPr lvl="0" algn="ctr" defTabSz="711200">
                <a:lnSpc>
                  <a:spcPct val="90000"/>
                </a:lnSpc>
                <a:spcBef>
                  <a:spcPct val="0"/>
                </a:spcBef>
                <a:spcAft>
                  <a:spcPct val="35000"/>
                </a:spcAft>
              </a:pPr>
              <a:r>
                <a:rPr lang="en-US" sz="1600" b="1" kern="1200" dirty="0">
                  <a:solidFill>
                    <a:schemeClr val="tx1">
                      <a:lumMod val="75000"/>
                      <a:lumOff val="25000"/>
                    </a:schemeClr>
                  </a:solidFill>
                </a:rPr>
                <a:t>Inventory Management</a:t>
              </a:r>
            </a:p>
          </p:txBody>
        </p:sp>
      </p:grpSp>
      <p:grpSp>
        <p:nvGrpSpPr>
          <p:cNvPr id="2" name="object 21">
            <a:extLst>
              <a:ext uri="{FF2B5EF4-FFF2-40B4-BE49-F238E27FC236}">
                <a16:creationId xmlns:a16="http://schemas.microsoft.com/office/drawing/2014/main" id="{36D5A013-7FB0-5DE3-67BA-54E09D12C0FF}"/>
              </a:ext>
            </a:extLst>
          </p:cNvPr>
          <p:cNvGrpSpPr/>
          <p:nvPr/>
        </p:nvGrpSpPr>
        <p:grpSpPr>
          <a:xfrm>
            <a:off x="7164288" y="5949280"/>
            <a:ext cx="1513252" cy="401246"/>
            <a:chOff x="12227495" y="8878099"/>
            <a:chExt cx="2912110" cy="772160"/>
          </a:xfrm>
        </p:grpSpPr>
        <p:sp>
          <p:nvSpPr>
            <p:cNvPr id="16" name="object 22">
              <a:extLst>
                <a:ext uri="{FF2B5EF4-FFF2-40B4-BE49-F238E27FC236}">
                  <a16:creationId xmlns:a16="http://schemas.microsoft.com/office/drawing/2014/main" id="{5FABB4A5-9AA1-6D28-2613-C1EDDC2EE91C}"/>
                </a:ext>
              </a:extLst>
            </p:cNvPr>
            <p:cNvSpPr/>
            <p:nvPr/>
          </p:nvSpPr>
          <p:spPr>
            <a:xfrm>
              <a:off x="13198678" y="9025737"/>
              <a:ext cx="692150" cy="194310"/>
            </a:xfrm>
            <a:custGeom>
              <a:avLst/>
              <a:gdLst/>
              <a:ahLst/>
              <a:cxnLst/>
              <a:rect l="l" t="t" r="r" b="b"/>
              <a:pathLst>
                <a:path w="692150" h="194309">
                  <a:moveTo>
                    <a:pt x="175679" y="97078"/>
                  </a:moveTo>
                  <a:lnTo>
                    <a:pt x="173926" y="77330"/>
                  </a:lnTo>
                  <a:lnTo>
                    <a:pt x="168643" y="59270"/>
                  </a:lnTo>
                  <a:lnTo>
                    <a:pt x="159829" y="42875"/>
                  </a:lnTo>
                  <a:lnTo>
                    <a:pt x="153631" y="35471"/>
                  </a:lnTo>
                  <a:lnTo>
                    <a:pt x="147510" y="28155"/>
                  </a:lnTo>
                  <a:lnTo>
                    <a:pt x="134797" y="17868"/>
                  </a:lnTo>
                  <a:lnTo>
                    <a:pt x="134797" y="97078"/>
                  </a:lnTo>
                  <a:lnTo>
                    <a:pt x="133731" y="109880"/>
                  </a:lnTo>
                  <a:lnTo>
                    <a:pt x="108496" y="148882"/>
                  </a:lnTo>
                  <a:lnTo>
                    <a:pt x="73482" y="158673"/>
                  </a:lnTo>
                  <a:lnTo>
                    <a:pt x="39509" y="158673"/>
                  </a:lnTo>
                  <a:lnTo>
                    <a:pt x="39509" y="35471"/>
                  </a:lnTo>
                  <a:lnTo>
                    <a:pt x="73482" y="35471"/>
                  </a:lnTo>
                  <a:lnTo>
                    <a:pt x="117678" y="52743"/>
                  </a:lnTo>
                  <a:lnTo>
                    <a:pt x="134797" y="97078"/>
                  </a:lnTo>
                  <a:lnTo>
                    <a:pt x="134797" y="17868"/>
                  </a:lnTo>
                  <a:lnTo>
                    <a:pt x="132524" y="16014"/>
                  </a:lnTo>
                  <a:lnTo>
                    <a:pt x="115735" y="7327"/>
                  </a:lnTo>
                  <a:lnTo>
                    <a:pt x="97167" y="2133"/>
                  </a:lnTo>
                  <a:lnTo>
                    <a:pt x="76796" y="393"/>
                  </a:lnTo>
                  <a:lnTo>
                    <a:pt x="0" y="393"/>
                  </a:lnTo>
                  <a:lnTo>
                    <a:pt x="0" y="193751"/>
                  </a:lnTo>
                  <a:lnTo>
                    <a:pt x="76796" y="193751"/>
                  </a:lnTo>
                  <a:lnTo>
                    <a:pt x="115735" y="186804"/>
                  </a:lnTo>
                  <a:lnTo>
                    <a:pt x="153644" y="158673"/>
                  </a:lnTo>
                  <a:lnTo>
                    <a:pt x="173926" y="116814"/>
                  </a:lnTo>
                  <a:lnTo>
                    <a:pt x="175679" y="97078"/>
                  </a:lnTo>
                  <a:close/>
                </a:path>
                <a:path w="692150" h="194309">
                  <a:moveTo>
                    <a:pt x="372071" y="193751"/>
                  </a:moveTo>
                  <a:lnTo>
                    <a:pt x="355041" y="151765"/>
                  </a:lnTo>
                  <a:lnTo>
                    <a:pt x="340804" y="116687"/>
                  </a:lnTo>
                  <a:lnTo>
                    <a:pt x="311442" y="44310"/>
                  </a:lnTo>
                  <a:lnTo>
                    <a:pt x="299427" y="14706"/>
                  </a:lnTo>
                  <a:lnTo>
                    <a:pt x="299427" y="116687"/>
                  </a:lnTo>
                  <a:lnTo>
                    <a:pt x="241973" y="116687"/>
                  </a:lnTo>
                  <a:lnTo>
                    <a:pt x="270700" y="44310"/>
                  </a:lnTo>
                  <a:lnTo>
                    <a:pt x="299427" y="116687"/>
                  </a:lnTo>
                  <a:lnTo>
                    <a:pt x="299427" y="14706"/>
                  </a:lnTo>
                  <a:lnTo>
                    <a:pt x="293624" y="393"/>
                  </a:lnTo>
                  <a:lnTo>
                    <a:pt x="249986" y="393"/>
                  </a:lnTo>
                  <a:lnTo>
                    <a:pt x="171538" y="193751"/>
                  </a:lnTo>
                  <a:lnTo>
                    <a:pt x="211594" y="193751"/>
                  </a:lnTo>
                  <a:lnTo>
                    <a:pt x="228168" y="151765"/>
                  </a:lnTo>
                  <a:lnTo>
                    <a:pt x="313245" y="151765"/>
                  </a:lnTo>
                  <a:lnTo>
                    <a:pt x="329819" y="193751"/>
                  </a:lnTo>
                  <a:lnTo>
                    <a:pt x="372071" y="193751"/>
                  </a:lnTo>
                  <a:close/>
                </a:path>
                <a:path w="692150" h="194309">
                  <a:moveTo>
                    <a:pt x="510743" y="0"/>
                  </a:moveTo>
                  <a:lnTo>
                    <a:pt x="352742" y="0"/>
                  </a:lnTo>
                  <a:lnTo>
                    <a:pt x="352742" y="35560"/>
                  </a:lnTo>
                  <a:lnTo>
                    <a:pt x="411848" y="35560"/>
                  </a:lnTo>
                  <a:lnTo>
                    <a:pt x="411848" y="194310"/>
                  </a:lnTo>
                  <a:lnTo>
                    <a:pt x="451358" y="194310"/>
                  </a:lnTo>
                  <a:lnTo>
                    <a:pt x="451358" y="35560"/>
                  </a:lnTo>
                  <a:lnTo>
                    <a:pt x="510743" y="35560"/>
                  </a:lnTo>
                  <a:lnTo>
                    <a:pt x="510743" y="0"/>
                  </a:lnTo>
                  <a:close/>
                </a:path>
                <a:path w="692150" h="194309">
                  <a:moveTo>
                    <a:pt x="691946" y="193751"/>
                  </a:moveTo>
                  <a:lnTo>
                    <a:pt x="674903" y="151765"/>
                  </a:lnTo>
                  <a:lnTo>
                    <a:pt x="660679" y="116687"/>
                  </a:lnTo>
                  <a:lnTo>
                    <a:pt x="631317" y="44310"/>
                  </a:lnTo>
                  <a:lnTo>
                    <a:pt x="619302" y="14706"/>
                  </a:lnTo>
                  <a:lnTo>
                    <a:pt x="619302" y="116687"/>
                  </a:lnTo>
                  <a:lnTo>
                    <a:pt x="561848" y="116687"/>
                  </a:lnTo>
                  <a:lnTo>
                    <a:pt x="590562" y="44310"/>
                  </a:lnTo>
                  <a:lnTo>
                    <a:pt x="619302" y="116687"/>
                  </a:lnTo>
                  <a:lnTo>
                    <a:pt x="619302" y="14706"/>
                  </a:lnTo>
                  <a:lnTo>
                    <a:pt x="613498" y="393"/>
                  </a:lnTo>
                  <a:lnTo>
                    <a:pt x="569849" y="393"/>
                  </a:lnTo>
                  <a:lnTo>
                    <a:pt x="491401" y="193751"/>
                  </a:lnTo>
                  <a:lnTo>
                    <a:pt x="531456" y="193751"/>
                  </a:lnTo>
                  <a:lnTo>
                    <a:pt x="548030" y="151765"/>
                  </a:lnTo>
                  <a:lnTo>
                    <a:pt x="633107" y="151765"/>
                  </a:lnTo>
                  <a:lnTo>
                    <a:pt x="649681" y="193751"/>
                  </a:lnTo>
                  <a:lnTo>
                    <a:pt x="691946" y="193751"/>
                  </a:lnTo>
                  <a:close/>
                </a:path>
              </a:pathLst>
            </a:custGeom>
            <a:solidFill>
              <a:srgbClr val="010101"/>
            </a:solidFill>
          </p:spPr>
          <p:txBody>
            <a:bodyPr wrap="square" lIns="0" tIns="0" rIns="0" bIns="0" rtlCol="0"/>
            <a:lstStyle/>
            <a:p>
              <a:endParaRPr dirty="0"/>
            </a:p>
          </p:txBody>
        </p:sp>
        <p:pic>
          <p:nvPicPr>
            <p:cNvPr id="20" name="object 23">
              <a:extLst>
                <a:ext uri="{FF2B5EF4-FFF2-40B4-BE49-F238E27FC236}">
                  <a16:creationId xmlns:a16="http://schemas.microsoft.com/office/drawing/2014/main" id="{B4914AAE-C765-92FB-7381-2B7F69ABB991}"/>
                </a:ext>
              </a:extLst>
            </p:cNvPr>
            <p:cNvPicPr/>
            <p:nvPr/>
          </p:nvPicPr>
          <p:blipFill>
            <a:blip r:embed="rId7" cstate="print"/>
            <a:stretch>
              <a:fillRect/>
            </a:stretch>
          </p:blipFill>
          <p:spPr>
            <a:xfrm>
              <a:off x="13986471" y="9023364"/>
              <a:ext cx="149987" cy="198877"/>
            </a:xfrm>
            <a:prstGeom prst="rect">
              <a:avLst/>
            </a:prstGeom>
          </p:spPr>
        </p:pic>
        <p:pic>
          <p:nvPicPr>
            <p:cNvPr id="21" name="object 24">
              <a:extLst>
                <a:ext uri="{FF2B5EF4-FFF2-40B4-BE49-F238E27FC236}">
                  <a16:creationId xmlns:a16="http://schemas.microsoft.com/office/drawing/2014/main" id="{140CA539-F730-0A1F-4720-9FE212EDE8F4}"/>
                </a:ext>
              </a:extLst>
            </p:cNvPr>
            <p:cNvPicPr/>
            <p:nvPr/>
          </p:nvPicPr>
          <p:blipFill>
            <a:blip r:embed="rId8" cstate="print"/>
            <a:stretch>
              <a:fillRect/>
            </a:stretch>
          </p:blipFill>
          <p:spPr>
            <a:xfrm>
              <a:off x="14156340" y="9023364"/>
              <a:ext cx="191973" cy="198877"/>
            </a:xfrm>
            <a:prstGeom prst="rect">
              <a:avLst/>
            </a:prstGeom>
          </p:spPr>
        </p:pic>
        <p:sp>
          <p:nvSpPr>
            <p:cNvPr id="22" name="object 25">
              <a:extLst>
                <a:ext uri="{FF2B5EF4-FFF2-40B4-BE49-F238E27FC236}">
                  <a16:creationId xmlns:a16="http://schemas.microsoft.com/office/drawing/2014/main" id="{015AF0DD-4CA9-F2FE-8A5C-12EC9E1EF501}"/>
                </a:ext>
              </a:extLst>
            </p:cNvPr>
            <p:cNvSpPr/>
            <p:nvPr/>
          </p:nvSpPr>
          <p:spPr>
            <a:xfrm>
              <a:off x="14372616" y="9025737"/>
              <a:ext cx="198120" cy="194310"/>
            </a:xfrm>
            <a:custGeom>
              <a:avLst/>
              <a:gdLst/>
              <a:ahLst/>
              <a:cxnLst/>
              <a:rect l="l" t="t" r="r" b="b"/>
              <a:pathLst>
                <a:path w="198119" h="194309">
                  <a:moveTo>
                    <a:pt x="39497" y="393"/>
                  </a:moveTo>
                  <a:lnTo>
                    <a:pt x="0" y="393"/>
                  </a:lnTo>
                  <a:lnTo>
                    <a:pt x="0" y="193751"/>
                  </a:lnTo>
                  <a:lnTo>
                    <a:pt x="39497" y="193751"/>
                  </a:lnTo>
                  <a:lnTo>
                    <a:pt x="39497" y="393"/>
                  </a:lnTo>
                  <a:close/>
                </a:path>
                <a:path w="198119" h="194309">
                  <a:moveTo>
                    <a:pt x="198043" y="0"/>
                  </a:moveTo>
                  <a:lnTo>
                    <a:pt x="69329" y="0"/>
                  </a:lnTo>
                  <a:lnTo>
                    <a:pt x="69329" y="35560"/>
                  </a:lnTo>
                  <a:lnTo>
                    <a:pt x="69329" y="80010"/>
                  </a:lnTo>
                  <a:lnTo>
                    <a:pt x="69329" y="114300"/>
                  </a:lnTo>
                  <a:lnTo>
                    <a:pt x="69329" y="158750"/>
                  </a:lnTo>
                  <a:lnTo>
                    <a:pt x="69329" y="194310"/>
                  </a:lnTo>
                  <a:lnTo>
                    <a:pt x="198043" y="194310"/>
                  </a:lnTo>
                  <a:lnTo>
                    <a:pt x="198043" y="158750"/>
                  </a:lnTo>
                  <a:lnTo>
                    <a:pt x="108826" y="158750"/>
                  </a:lnTo>
                  <a:lnTo>
                    <a:pt x="108826" y="114300"/>
                  </a:lnTo>
                  <a:lnTo>
                    <a:pt x="195287" y="114300"/>
                  </a:lnTo>
                  <a:lnTo>
                    <a:pt x="195287" y="80010"/>
                  </a:lnTo>
                  <a:lnTo>
                    <a:pt x="108826" y="80010"/>
                  </a:lnTo>
                  <a:lnTo>
                    <a:pt x="108826" y="35560"/>
                  </a:lnTo>
                  <a:lnTo>
                    <a:pt x="198043" y="35560"/>
                  </a:lnTo>
                  <a:lnTo>
                    <a:pt x="198043" y="0"/>
                  </a:lnTo>
                  <a:close/>
                </a:path>
              </a:pathLst>
            </a:custGeom>
            <a:solidFill>
              <a:srgbClr val="010101"/>
            </a:solidFill>
          </p:spPr>
          <p:txBody>
            <a:bodyPr wrap="square" lIns="0" tIns="0" rIns="0" bIns="0" rtlCol="0"/>
            <a:lstStyle/>
            <a:p>
              <a:endParaRPr dirty="0"/>
            </a:p>
          </p:txBody>
        </p:sp>
        <p:pic>
          <p:nvPicPr>
            <p:cNvPr id="23" name="object 26">
              <a:extLst>
                <a:ext uri="{FF2B5EF4-FFF2-40B4-BE49-F238E27FC236}">
                  <a16:creationId xmlns:a16="http://schemas.microsoft.com/office/drawing/2014/main" id="{EDEFDCB4-7E0E-942F-BEB8-23294D38FD4F}"/>
                </a:ext>
              </a:extLst>
            </p:cNvPr>
            <p:cNvPicPr/>
            <p:nvPr/>
          </p:nvPicPr>
          <p:blipFill>
            <a:blip r:embed="rId9" cstate="print"/>
            <a:stretch>
              <a:fillRect/>
            </a:stretch>
          </p:blipFill>
          <p:spPr>
            <a:xfrm>
              <a:off x="14597189" y="9026124"/>
              <a:ext cx="172911" cy="193358"/>
            </a:xfrm>
            <a:prstGeom prst="rect">
              <a:avLst/>
            </a:prstGeom>
          </p:spPr>
        </p:pic>
        <p:pic>
          <p:nvPicPr>
            <p:cNvPr id="24" name="object 27">
              <a:extLst>
                <a:ext uri="{FF2B5EF4-FFF2-40B4-BE49-F238E27FC236}">
                  <a16:creationId xmlns:a16="http://schemas.microsoft.com/office/drawing/2014/main" id="{FCE60E5C-5C98-59C0-3BFE-EBA04A5DFC17}"/>
                </a:ext>
              </a:extLst>
            </p:cNvPr>
            <p:cNvPicPr/>
            <p:nvPr/>
          </p:nvPicPr>
          <p:blipFill>
            <a:blip r:embed="rId10" cstate="print"/>
            <a:stretch>
              <a:fillRect/>
            </a:stretch>
          </p:blipFill>
          <p:spPr>
            <a:xfrm>
              <a:off x="14794407" y="9023364"/>
              <a:ext cx="191969" cy="198877"/>
            </a:xfrm>
            <a:prstGeom prst="rect">
              <a:avLst/>
            </a:prstGeom>
          </p:spPr>
        </p:pic>
        <p:sp>
          <p:nvSpPr>
            <p:cNvPr id="25" name="object 28">
              <a:extLst>
                <a:ext uri="{FF2B5EF4-FFF2-40B4-BE49-F238E27FC236}">
                  <a16:creationId xmlns:a16="http://schemas.microsoft.com/office/drawing/2014/main" id="{E8EE5F25-8233-45CC-87DC-80E65F8CE4B4}"/>
                </a:ext>
              </a:extLst>
            </p:cNvPr>
            <p:cNvSpPr/>
            <p:nvPr/>
          </p:nvSpPr>
          <p:spPr>
            <a:xfrm>
              <a:off x="15010676" y="9025737"/>
              <a:ext cx="128905" cy="194310"/>
            </a:xfrm>
            <a:custGeom>
              <a:avLst/>
              <a:gdLst/>
              <a:ahLst/>
              <a:cxnLst/>
              <a:rect l="l" t="t" r="r" b="b"/>
              <a:pathLst>
                <a:path w="128905" h="194309">
                  <a:moveTo>
                    <a:pt x="128727" y="0"/>
                  </a:moveTo>
                  <a:lnTo>
                    <a:pt x="0" y="0"/>
                  </a:lnTo>
                  <a:lnTo>
                    <a:pt x="0" y="35560"/>
                  </a:lnTo>
                  <a:lnTo>
                    <a:pt x="0" y="80010"/>
                  </a:lnTo>
                  <a:lnTo>
                    <a:pt x="0" y="114300"/>
                  </a:lnTo>
                  <a:lnTo>
                    <a:pt x="0" y="158750"/>
                  </a:lnTo>
                  <a:lnTo>
                    <a:pt x="0" y="194310"/>
                  </a:lnTo>
                  <a:lnTo>
                    <a:pt x="128727" y="194310"/>
                  </a:lnTo>
                  <a:lnTo>
                    <a:pt x="128727" y="158750"/>
                  </a:lnTo>
                  <a:lnTo>
                    <a:pt x="39497" y="158750"/>
                  </a:lnTo>
                  <a:lnTo>
                    <a:pt x="39497" y="114300"/>
                  </a:lnTo>
                  <a:lnTo>
                    <a:pt x="125958" y="114300"/>
                  </a:lnTo>
                  <a:lnTo>
                    <a:pt x="125958" y="80010"/>
                  </a:lnTo>
                  <a:lnTo>
                    <a:pt x="39497" y="80010"/>
                  </a:lnTo>
                  <a:lnTo>
                    <a:pt x="39497" y="35560"/>
                  </a:lnTo>
                  <a:lnTo>
                    <a:pt x="128727" y="35560"/>
                  </a:lnTo>
                  <a:lnTo>
                    <a:pt x="128727" y="0"/>
                  </a:lnTo>
                  <a:close/>
                </a:path>
              </a:pathLst>
            </a:custGeom>
            <a:solidFill>
              <a:srgbClr val="010101"/>
            </a:solidFill>
          </p:spPr>
          <p:txBody>
            <a:bodyPr wrap="square" lIns="0" tIns="0" rIns="0" bIns="0" rtlCol="0"/>
            <a:lstStyle/>
            <a:p>
              <a:endParaRPr dirty="0"/>
            </a:p>
          </p:txBody>
        </p:sp>
        <p:sp>
          <p:nvSpPr>
            <p:cNvPr id="26" name="object 29">
              <a:extLst>
                <a:ext uri="{FF2B5EF4-FFF2-40B4-BE49-F238E27FC236}">
                  <a16:creationId xmlns:a16="http://schemas.microsoft.com/office/drawing/2014/main" id="{FBCBA3D3-5710-59DC-9509-9EAD9BEF8C74}"/>
                </a:ext>
              </a:extLst>
            </p:cNvPr>
            <p:cNvSpPr/>
            <p:nvPr/>
          </p:nvSpPr>
          <p:spPr>
            <a:xfrm>
              <a:off x="14109205" y="9317621"/>
              <a:ext cx="831215" cy="121285"/>
            </a:xfrm>
            <a:custGeom>
              <a:avLst/>
              <a:gdLst/>
              <a:ahLst/>
              <a:cxnLst/>
              <a:rect l="l" t="t" r="r" b="b"/>
              <a:pathLst>
                <a:path w="831215" h="121284">
                  <a:moveTo>
                    <a:pt x="21717" y="0"/>
                  </a:moveTo>
                  <a:lnTo>
                    <a:pt x="0" y="0"/>
                  </a:lnTo>
                  <a:lnTo>
                    <a:pt x="0" y="120815"/>
                  </a:lnTo>
                  <a:lnTo>
                    <a:pt x="21717" y="120815"/>
                  </a:lnTo>
                  <a:lnTo>
                    <a:pt x="21717" y="0"/>
                  </a:lnTo>
                  <a:close/>
                </a:path>
                <a:path w="831215" h="121284">
                  <a:moveTo>
                    <a:pt x="580618" y="38"/>
                  </a:moveTo>
                  <a:lnTo>
                    <a:pt x="489356" y="38"/>
                  </a:lnTo>
                  <a:lnTo>
                    <a:pt x="489356" y="19088"/>
                  </a:lnTo>
                  <a:lnTo>
                    <a:pt x="523963" y="19088"/>
                  </a:lnTo>
                  <a:lnTo>
                    <a:pt x="523963" y="120688"/>
                  </a:lnTo>
                  <a:lnTo>
                    <a:pt x="545833" y="120688"/>
                  </a:lnTo>
                  <a:lnTo>
                    <a:pt x="545833" y="19088"/>
                  </a:lnTo>
                  <a:lnTo>
                    <a:pt x="580618" y="19088"/>
                  </a:lnTo>
                  <a:lnTo>
                    <a:pt x="580618" y="38"/>
                  </a:lnTo>
                  <a:close/>
                </a:path>
                <a:path w="831215" h="121284">
                  <a:moveTo>
                    <a:pt x="831126" y="38"/>
                  </a:moveTo>
                  <a:lnTo>
                    <a:pt x="739851" y="38"/>
                  </a:lnTo>
                  <a:lnTo>
                    <a:pt x="739851" y="19088"/>
                  </a:lnTo>
                  <a:lnTo>
                    <a:pt x="774458" y="19088"/>
                  </a:lnTo>
                  <a:lnTo>
                    <a:pt x="774458" y="120688"/>
                  </a:lnTo>
                  <a:lnTo>
                    <a:pt x="796328" y="120688"/>
                  </a:lnTo>
                  <a:lnTo>
                    <a:pt x="796328" y="19088"/>
                  </a:lnTo>
                  <a:lnTo>
                    <a:pt x="831126" y="19088"/>
                  </a:lnTo>
                  <a:lnTo>
                    <a:pt x="831126" y="38"/>
                  </a:lnTo>
                  <a:close/>
                </a:path>
              </a:pathLst>
            </a:custGeom>
            <a:solidFill>
              <a:srgbClr val="5C5C5C"/>
            </a:solidFill>
          </p:spPr>
          <p:txBody>
            <a:bodyPr wrap="square" lIns="0" tIns="0" rIns="0" bIns="0" rtlCol="0"/>
            <a:lstStyle/>
            <a:p>
              <a:endParaRPr dirty="0"/>
            </a:p>
          </p:txBody>
        </p:sp>
        <p:pic>
          <p:nvPicPr>
            <p:cNvPr id="27" name="object 30">
              <a:extLst>
                <a:ext uri="{FF2B5EF4-FFF2-40B4-BE49-F238E27FC236}">
                  <a16:creationId xmlns:a16="http://schemas.microsoft.com/office/drawing/2014/main" id="{A6FF75F6-BB77-78EC-691E-987CD75F0B13}"/>
                </a:ext>
              </a:extLst>
            </p:cNvPr>
            <p:cNvPicPr/>
            <p:nvPr/>
          </p:nvPicPr>
          <p:blipFill>
            <a:blip r:embed="rId11" cstate="print"/>
            <a:stretch>
              <a:fillRect/>
            </a:stretch>
          </p:blipFill>
          <p:spPr>
            <a:xfrm>
              <a:off x="14723997" y="9317617"/>
              <a:ext cx="90916" cy="122660"/>
            </a:xfrm>
            <a:prstGeom prst="rect">
              <a:avLst/>
            </a:prstGeom>
          </p:spPr>
        </p:pic>
        <p:pic>
          <p:nvPicPr>
            <p:cNvPr id="28" name="object 31">
              <a:extLst>
                <a:ext uri="{FF2B5EF4-FFF2-40B4-BE49-F238E27FC236}">
                  <a16:creationId xmlns:a16="http://schemas.microsoft.com/office/drawing/2014/main" id="{1B3528EE-08E2-0494-3C5C-994EF20D21EC}"/>
                </a:ext>
              </a:extLst>
            </p:cNvPr>
            <p:cNvPicPr/>
            <p:nvPr/>
          </p:nvPicPr>
          <p:blipFill>
            <a:blip r:embed="rId12" cstate="print"/>
            <a:stretch>
              <a:fillRect/>
            </a:stretch>
          </p:blipFill>
          <p:spPr>
            <a:xfrm>
              <a:off x="14974656" y="9317617"/>
              <a:ext cx="71006" cy="120809"/>
            </a:xfrm>
            <a:prstGeom prst="rect">
              <a:avLst/>
            </a:prstGeom>
          </p:spPr>
        </p:pic>
        <p:pic>
          <p:nvPicPr>
            <p:cNvPr id="29" name="object 32">
              <a:extLst>
                <a:ext uri="{FF2B5EF4-FFF2-40B4-BE49-F238E27FC236}">
                  <a16:creationId xmlns:a16="http://schemas.microsoft.com/office/drawing/2014/main" id="{BAE8A712-C307-55DC-1A1F-3B9AE891F96B}"/>
                </a:ext>
              </a:extLst>
            </p:cNvPr>
            <p:cNvPicPr/>
            <p:nvPr/>
          </p:nvPicPr>
          <p:blipFill>
            <a:blip r:embed="rId13" cstate="print"/>
            <a:stretch>
              <a:fillRect/>
            </a:stretch>
          </p:blipFill>
          <p:spPr>
            <a:xfrm>
              <a:off x="14178255" y="9317617"/>
              <a:ext cx="92437" cy="120810"/>
            </a:xfrm>
            <a:prstGeom prst="rect">
              <a:avLst/>
            </a:prstGeom>
          </p:spPr>
        </p:pic>
        <p:pic>
          <p:nvPicPr>
            <p:cNvPr id="30" name="object 33">
              <a:extLst>
                <a:ext uri="{FF2B5EF4-FFF2-40B4-BE49-F238E27FC236}">
                  <a16:creationId xmlns:a16="http://schemas.microsoft.com/office/drawing/2014/main" id="{11AE969F-39EF-F1A9-39A4-20714E0C8590}"/>
                </a:ext>
              </a:extLst>
            </p:cNvPr>
            <p:cNvPicPr/>
            <p:nvPr/>
          </p:nvPicPr>
          <p:blipFill>
            <a:blip r:embed="rId14" cstate="print"/>
            <a:stretch>
              <a:fillRect/>
            </a:stretch>
          </p:blipFill>
          <p:spPr>
            <a:xfrm>
              <a:off x="14311690" y="9315764"/>
              <a:ext cx="76489" cy="124345"/>
            </a:xfrm>
            <a:prstGeom prst="rect">
              <a:avLst/>
            </a:prstGeom>
          </p:spPr>
        </p:pic>
        <p:sp>
          <p:nvSpPr>
            <p:cNvPr id="31" name="object 34">
              <a:extLst>
                <a:ext uri="{FF2B5EF4-FFF2-40B4-BE49-F238E27FC236}">
                  <a16:creationId xmlns:a16="http://schemas.microsoft.com/office/drawing/2014/main" id="{767A9AEB-5768-D0EA-A6D5-63E1079511EB}"/>
                </a:ext>
              </a:extLst>
            </p:cNvPr>
            <p:cNvSpPr/>
            <p:nvPr/>
          </p:nvSpPr>
          <p:spPr>
            <a:xfrm>
              <a:off x="14416938" y="9317621"/>
              <a:ext cx="147320" cy="121285"/>
            </a:xfrm>
            <a:custGeom>
              <a:avLst/>
              <a:gdLst/>
              <a:ahLst/>
              <a:cxnLst/>
              <a:rect l="l" t="t" r="r" b="b"/>
              <a:pathLst>
                <a:path w="147319" h="121284">
                  <a:moveTo>
                    <a:pt x="91274" y="38"/>
                  </a:moveTo>
                  <a:lnTo>
                    <a:pt x="0" y="38"/>
                  </a:lnTo>
                  <a:lnTo>
                    <a:pt x="0" y="19088"/>
                  </a:lnTo>
                  <a:lnTo>
                    <a:pt x="34607" y="19088"/>
                  </a:lnTo>
                  <a:lnTo>
                    <a:pt x="34607" y="120688"/>
                  </a:lnTo>
                  <a:lnTo>
                    <a:pt x="56476" y="120688"/>
                  </a:lnTo>
                  <a:lnTo>
                    <a:pt x="56476" y="19088"/>
                  </a:lnTo>
                  <a:lnTo>
                    <a:pt x="91274" y="19088"/>
                  </a:lnTo>
                  <a:lnTo>
                    <a:pt x="91274" y="38"/>
                  </a:lnTo>
                  <a:close/>
                </a:path>
                <a:path w="147319" h="121284">
                  <a:moveTo>
                    <a:pt x="147307" y="0"/>
                  </a:moveTo>
                  <a:lnTo>
                    <a:pt x="125590" y="0"/>
                  </a:lnTo>
                  <a:lnTo>
                    <a:pt x="125590" y="120815"/>
                  </a:lnTo>
                  <a:lnTo>
                    <a:pt x="147307" y="120815"/>
                  </a:lnTo>
                  <a:lnTo>
                    <a:pt x="147307" y="0"/>
                  </a:lnTo>
                  <a:close/>
                </a:path>
              </a:pathLst>
            </a:custGeom>
            <a:solidFill>
              <a:srgbClr val="5C5C5C"/>
            </a:solidFill>
          </p:spPr>
          <p:txBody>
            <a:bodyPr wrap="square" lIns="0" tIns="0" rIns="0" bIns="0" rtlCol="0"/>
            <a:lstStyle/>
            <a:p>
              <a:endParaRPr dirty="0"/>
            </a:p>
          </p:txBody>
        </p:sp>
        <p:pic>
          <p:nvPicPr>
            <p:cNvPr id="32" name="object 35">
              <a:extLst>
                <a:ext uri="{FF2B5EF4-FFF2-40B4-BE49-F238E27FC236}">
                  <a16:creationId xmlns:a16="http://schemas.microsoft.com/office/drawing/2014/main" id="{ECAE7252-51B5-A52F-3930-0DF98C578207}"/>
                </a:ext>
              </a:extLst>
            </p:cNvPr>
            <p:cNvPicPr/>
            <p:nvPr/>
          </p:nvPicPr>
          <p:blipFill>
            <a:blip r:embed="rId15" cstate="print"/>
            <a:stretch>
              <a:fillRect/>
            </a:stretch>
          </p:blipFill>
          <p:spPr>
            <a:xfrm>
              <a:off x="12227495" y="8878099"/>
              <a:ext cx="785521" cy="771940"/>
            </a:xfrm>
            <a:prstGeom prst="rect">
              <a:avLst/>
            </a:prstGeom>
          </p:spPr>
        </p:pic>
      </p:grpSp>
    </p:spTree>
    <p:extLst>
      <p:ext uri="{BB962C8B-B14F-4D97-AF65-F5344CB8AC3E}">
        <p14:creationId xmlns:p14="http://schemas.microsoft.com/office/powerpoint/2010/main" val="26522108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457200" y="274048"/>
            <a:ext cx="8229600" cy="810805"/>
          </a:xfrm>
        </p:spPr>
        <p:txBody>
          <a:bodyPr/>
          <a:lstStyle/>
          <a:p>
            <a:r>
              <a:rPr lang="en-US" sz="3200" b="1" dirty="0">
                <a:solidFill>
                  <a:schemeClr val="accent1"/>
                </a:solidFill>
                <a:latin typeface="+mj-lt"/>
              </a:rPr>
              <a:t>Definitions and Terminology</a:t>
            </a:r>
          </a:p>
        </p:txBody>
      </p:sp>
      <p:grpSp>
        <p:nvGrpSpPr>
          <p:cNvPr id="3" name="Group 15"/>
          <p:cNvGrpSpPr/>
          <p:nvPr/>
        </p:nvGrpSpPr>
        <p:grpSpPr>
          <a:xfrm>
            <a:off x="1991225" y="1155160"/>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graphicFrame>
        <p:nvGraphicFramePr>
          <p:cNvPr id="11" name="Content Placeholder 9"/>
          <p:cNvGraphicFramePr>
            <a:graphicFrameLocks/>
          </p:cNvGraphicFramePr>
          <p:nvPr>
            <p:extLst>
              <p:ext uri="{D42A27DB-BD31-4B8C-83A1-F6EECF244321}">
                <p14:modId xmlns:p14="http://schemas.microsoft.com/office/powerpoint/2010/main" val="3717377123"/>
              </p:ext>
            </p:extLst>
          </p:nvPr>
        </p:nvGraphicFramePr>
        <p:xfrm>
          <a:off x="723900" y="1524000"/>
          <a:ext cx="7696200" cy="4395724"/>
        </p:xfrm>
        <a:graphic>
          <a:graphicData uri="http://schemas.openxmlformats.org/drawingml/2006/table">
            <a:tbl>
              <a:tblPr firstRow="1" bandRow="1">
                <a:tableStyleId>{5940675A-B579-460E-94D1-54222C63F5DA}</a:tableStyleId>
              </a:tblPr>
              <a:tblGrid>
                <a:gridCol w="1863291">
                  <a:extLst>
                    <a:ext uri="{9D8B030D-6E8A-4147-A177-3AD203B41FA5}">
                      <a16:colId xmlns:a16="http://schemas.microsoft.com/office/drawing/2014/main" val="20000"/>
                    </a:ext>
                  </a:extLst>
                </a:gridCol>
                <a:gridCol w="5832909">
                  <a:extLst>
                    <a:ext uri="{9D8B030D-6E8A-4147-A177-3AD203B41FA5}">
                      <a16:colId xmlns:a16="http://schemas.microsoft.com/office/drawing/2014/main" val="20001"/>
                    </a:ext>
                  </a:extLst>
                </a:gridCol>
              </a:tblGrid>
              <a:tr h="508000">
                <a:tc>
                  <a:txBody>
                    <a:bodyPr/>
                    <a:lstStyle/>
                    <a:p>
                      <a:pPr>
                        <a:lnSpc>
                          <a:spcPct val="150000"/>
                        </a:lnSpc>
                      </a:pPr>
                      <a:r>
                        <a:rPr lang="en-US" sz="1600" b="1" dirty="0">
                          <a:solidFill>
                            <a:schemeClr val="tx1">
                              <a:lumMod val="75000"/>
                              <a:lumOff val="25000"/>
                            </a:schemeClr>
                          </a:solidFill>
                        </a:rPr>
                        <a:t>Term</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nSpc>
                          <a:spcPct val="150000"/>
                        </a:lnSpc>
                      </a:pPr>
                      <a:r>
                        <a:rPr lang="en-US" sz="1600" b="1" dirty="0">
                          <a:solidFill>
                            <a:schemeClr val="tx1">
                              <a:lumMod val="75000"/>
                              <a:lumOff val="25000"/>
                            </a:schemeClr>
                          </a:solidFill>
                        </a:rPr>
                        <a:t>Definition</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0"/>
                  </a:ext>
                </a:extLst>
              </a:tr>
              <a:tr h="508000">
                <a:tc>
                  <a:txBody>
                    <a:bodyPr/>
                    <a:lstStyle/>
                    <a:p>
                      <a:pPr>
                        <a:lnSpc>
                          <a:spcPct val="150000"/>
                        </a:lnSpc>
                      </a:pPr>
                      <a:r>
                        <a:rPr lang="en-US" sz="1600" b="1" dirty="0">
                          <a:solidFill>
                            <a:schemeClr val="accent1"/>
                          </a:solidFill>
                        </a:rPr>
                        <a:t>Transactions</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nSpc>
                          <a:spcPct val="150000"/>
                        </a:lnSpc>
                      </a:pPr>
                      <a:r>
                        <a:rPr lang="en-US" sz="1600" dirty="0">
                          <a:solidFill>
                            <a:schemeClr val="tx1">
                              <a:lumMod val="75000"/>
                              <a:lumOff val="25000"/>
                            </a:schemeClr>
                          </a:solidFill>
                        </a:rPr>
                        <a:t>A set of items (Item set)</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1"/>
                  </a:ext>
                </a:extLst>
              </a:tr>
              <a:tr h="1320800">
                <a:tc>
                  <a:txBody>
                    <a:bodyPr/>
                    <a:lstStyle/>
                    <a:p>
                      <a:pPr>
                        <a:lnSpc>
                          <a:spcPct val="150000"/>
                        </a:lnSpc>
                      </a:pPr>
                      <a:r>
                        <a:rPr lang="en-US" sz="1600" b="1" kern="1200" dirty="0">
                          <a:solidFill>
                            <a:schemeClr val="accent1"/>
                          </a:solidFill>
                          <a:latin typeface="+mn-lt"/>
                          <a:ea typeface="+mn-ea"/>
                          <a:cs typeface="+mn-cs"/>
                        </a:rPr>
                        <a:t>Support</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nSpc>
                          <a:spcPct val="150000"/>
                        </a:lnSpc>
                      </a:pPr>
                      <a:r>
                        <a:rPr lang="en-US" sz="1600" dirty="0">
                          <a:solidFill>
                            <a:schemeClr val="tx1">
                              <a:lumMod val="75000"/>
                              <a:lumOff val="25000"/>
                            </a:schemeClr>
                          </a:solidFill>
                        </a:rPr>
                        <a:t>Ratio of </a:t>
                      </a:r>
                      <a:r>
                        <a:rPr lang="en-US" sz="1600" b="1" dirty="0">
                          <a:solidFill>
                            <a:schemeClr val="tx1">
                              <a:lumMod val="75000"/>
                              <a:lumOff val="25000"/>
                            </a:schemeClr>
                          </a:solidFill>
                        </a:rPr>
                        <a:t>number of times two or more items occur together</a:t>
                      </a:r>
                      <a:r>
                        <a:rPr lang="en-US" sz="1600" dirty="0">
                          <a:solidFill>
                            <a:schemeClr val="tx1">
                              <a:lumMod val="75000"/>
                              <a:lumOff val="25000"/>
                            </a:schemeClr>
                          </a:solidFill>
                        </a:rPr>
                        <a:t> to </a:t>
                      </a:r>
                      <a:r>
                        <a:rPr lang="en-US" sz="1600" b="1" dirty="0">
                          <a:solidFill>
                            <a:schemeClr val="tx1">
                              <a:lumMod val="75000"/>
                              <a:lumOff val="25000"/>
                            </a:schemeClr>
                          </a:solidFill>
                        </a:rPr>
                        <a:t>the total number of transactions</a:t>
                      </a:r>
                    </a:p>
                    <a:p>
                      <a:pPr>
                        <a:lnSpc>
                          <a:spcPct val="150000"/>
                        </a:lnSpc>
                      </a:pPr>
                      <a:r>
                        <a:rPr lang="en-US" sz="1600" dirty="0">
                          <a:solidFill>
                            <a:schemeClr val="tx1">
                              <a:lumMod val="75000"/>
                              <a:lumOff val="25000"/>
                            </a:schemeClr>
                          </a:solidFill>
                        </a:rPr>
                        <a:t>Support can be thought of as  P(A and B)</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2"/>
                  </a:ext>
                </a:extLst>
              </a:tr>
              <a:tr h="914400">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600" b="1" kern="1200" dirty="0">
                          <a:solidFill>
                            <a:schemeClr val="accent1"/>
                          </a:solidFill>
                          <a:latin typeface="+mn-lt"/>
                          <a:ea typeface="+mn-ea"/>
                          <a:cs typeface="+mn-cs"/>
                        </a:rPr>
                        <a:t>Confidence</a:t>
                      </a:r>
                    </a:p>
                    <a:p>
                      <a:pPr>
                        <a:lnSpc>
                          <a:spcPct val="150000"/>
                        </a:lnSpc>
                      </a:pPr>
                      <a:endParaRPr lang="en-US" sz="1600" b="1" kern="1200" dirty="0">
                        <a:solidFill>
                          <a:schemeClr val="accent1"/>
                        </a:solidFill>
                        <a:latin typeface="+mn-lt"/>
                        <a:ea typeface="+mn-ea"/>
                        <a:cs typeface="+mn-cs"/>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nSpc>
                          <a:spcPct val="150000"/>
                        </a:lnSpc>
                      </a:pPr>
                      <a:r>
                        <a:rPr lang="en-US" sz="1600" b="0" dirty="0">
                          <a:solidFill>
                            <a:schemeClr val="tx1">
                              <a:lumMod val="75000"/>
                              <a:lumOff val="25000"/>
                            </a:schemeClr>
                          </a:solidFill>
                        </a:rPr>
                        <a:t>Conditional probability that </a:t>
                      </a:r>
                      <a:r>
                        <a:rPr lang="en-US" sz="1600" b="1" dirty="0">
                          <a:solidFill>
                            <a:schemeClr val="tx1">
                              <a:lumMod val="75000"/>
                              <a:lumOff val="25000"/>
                            </a:schemeClr>
                          </a:solidFill>
                        </a:rPr>
                        <a:t>a randomly  selected transaction will include Item B given Item A</a:t>
                      </a:r>
                    </a:p>
                    <a:p>
                      <a:pPr>
                        <a:lnSpc>
                          <a:spcPct val="150000"/>
                        </a:lnSpc>
                      </a:pPr>
                      <a:r>
                        <a:rPr lang="en-US" sz="1600" b="1" dirty="0">
                          <a:solidFill>
                            <a:schemeClr val="tx1">
                              <a:lumMod val="75000"/>
                              <a:lumOff val="25000"/>
                            </a:schemeClr>
                          </a:solidFill>
                        </a:rPr>
                        <a:t>P(B|A) </a:t>
                      </a:r>
                      <a:r>
                        <a:rPr lang="en-US" sz="1600" b="0" dirty="0">
                          <a:solidFill>
                            <a:schemeClr val="tx1">
                              <a:lumMod val="75000"/>
                              <a:lumOff val="25000"/>
                            </a:schemeClr>
                          </a:solidFill>
                        </a:rPr>
                        <a:t>(written</a:t>
                      </a:r>
                      <a:r>
                        <a:rPr lang="en-US" sz="1600" b="0" baseline="0" dirty="0">
                          <a:solidFill>
                            <a:schemeClr val="tx1">
                              <a:lumMod val="75000"/>
                              <a:lumOff val="25000"/>
                            </a:schemeClr>
                          </a:solidFill>
                        </a:rPr>
                        <a:t> as A =&gt; B)</a:t>
                      </a:r>
                      <a:endParaRPr lang="en-US" sz="1600" b="1" dirty="0">
                        <a:solidFill>
                          <a:schemeClr val="tx1">
                            <a:lumMod val="75000"/>
                            <a:lumOff val="25000"/>
                          </a:schemeClr>
                        </a:solidFill>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3"/>
                  </a:ext>
                </a:extLst>
              </a:tr>
              <a:tr h="914400">
                <a:tc>
                  <a:txBody>
                    <a:bodyPr/>
                    <a:lstStyle/>
                    <a:p>
                      <a:pPr>
                        <a:lnSpc>
                          <a:spcPct val="150000"/>
                        </a:lnSpc>
                      </a:pPr>
                      <a:r>
                        <a:rPr lang="en-US" sz="1600" b="1" kern="1200" dirty="0">
                          <a:solidFill>
                            <a:schemeClr val="accent1"/>
                          </a:solidFill>
                          <a:latin typeface="+mn-lt"/>
                          <a:ea typeface="+mn-ea"/>
                          <a:cs typeface="+mn-cs"/>
                        </a:rPr>
                        <a:t>Lift</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nSpc>
                          <a:spcPct val="150000"/>
                        </a:lnSpc>
                      </a:pPr>
                      <a:r>
                        <a:rPr lang="en-US" sz="1600" dirty="0">
                          <a:solidFill>
                            <a:schemeClr val="tx1">
                              <a:lumMod val="75000"/>
                              <a:lumOff val="25000"/>
                            </a:schemeClr>
                          </a:solidFill>
                        </a:rPr>
                        <a:t>Ratio of the </a:t>
                      </a:r>
                      <a:r>
                        <a:rPr lang="en-US" sz="1600" b="1" dirty="0">
                          <a:solidFill>
                            <a:schemeClr val="tx1">
                              <a:lumMod val="75000"/>
                              <a:lumOff val="25000"/>
                            </a:schemeClr>
                          </a:solidFill>
                        </a:rPr>
                        <a:t>probability of Items A and B occurring together (Joint probability)</a:t>
                      </a:r>
                      <a:r>
                        <a:rPr lang="en-US" sz="1600" dirty="0">
                          <a:solidFill>
                            <a:schemeClr val="tx1">
                              <a:lumMod val="75000"/>
                              <a:lumOff val="25000"/>
                            </a:schemeClr>
                          </a:solidFill>
                        </a:rPr>
                        <a:t> to </a:t>
                      </a:r>
                      <a:r>
                        <a:rPr lang="en-US" sz="1600" b="1" dirty="0">
                          <a:solidFill>
                            <a:schemeClr val="tx1">
                              <a:lumMod val="75000"/>
                              <a:lumOff val="25000"/>
                            </a:schemeClr>
                          </a:solidFill>
                        </a:rPr>
                        <a:t>the</a:t>
                      </a:r>
                      <a:r>
                        <a:rPr lang="en-US" sz="1600" b="1" baseline="0" dirty="0">
                          <a:solidFill>
                            <a:schemeClr val="tx1">
                              <a:lumMod val="75000"/>
                              <a:lumOff val="25000"/>
                            </a:schemeClr>
                          </a:solidFill>
                        </a:rPr>
                        <a:t> </a:t>
                      </a:r>
                      <a:r>
                        <a:rPr lang="en-US" sz="1600" b="1" dirty="0">
                          <a:solidFill>
                            <a:schemeClr val="tx1">
                              <a:lumMod val="75000"/>
                              <a:lumOff val="25000"/>
                            </a:schemeClr>
                          </a:solidFill>
                        </a:rPr>
                        <a:t>product of P(A) and P(B)</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pSp>
        <p:nvGrpSpPr>
          <p:cNvPr id="2" name="object 21">
            <a:extLst>
              <a:ext uri="{FF2B5EF4-FFF2-40B4-BE49-F238E27FC236}">
                <a16:creationId xmlns:a16="http://schemas.microsoft.com/office/drawing/2014/main" id="{0A9C241F-0D09-3566-F0A5-E4BE1A80E467}"/>
              </a:ext>
            </a:extLst>
          </p:cNvPr>
          <p:cNvGrpSpPr/>
          <p:nvPr/>
        </p:nvGrpSpPr>
        <p:grpSpPr>
          <a:xfrm>
            <a:off x="7164288" y="5949280"/>
            <a:ext cx="1513252" cy="401246"/>
            <a:chOff x="12227495" y="8878099"/>
            <a:chExt cx="2912110" cy="772160"/>
          </a:xfrm>
        </p:grpSpPr>
        <p:sp>
          <p:nvSpPr>
            <p:cNvPr id="4" name="object 22">
              <a:extLst>
                <a:ext uri="{FF2B5EF4-FFF2-40B4-BE49-F238E27FC236}">
                  <a16:creationId xmlns:a16="http://schemas.microsoft.com/office/drawing/2014/main" id="{7B61E948-B4F2-EC0C-045B-B47CD57CE28F}"/>
                </a:ext>
              </a:extLst>
            </p:cNvPr>
            <p:cNvSpPr/>
            <p:nvPr/>
          </p:nvSpPr>
          <p:spPr>
            <a:xfrm>
              <a:off x="13198678" y="9025737"/>
              <a:ext cx="692150" cy="194310"/>
            </a:xfrm>
            <a:custGeom>
              <a:avLst/>
              <a:gdLst/>
              <a:ahLst/>
              <a:cxnLst/>
              <a:rect l="l" t="t" r="r" b="b"/>
              <a:pathLst>
                <a:path w="692150" h="194309">
                  <a:moveTo>
                    <a:pt x="175679" y="97078"/>
                  </a:moveTo>
                  <a:lnTo>
                    <a:pt x="173926" y="77330"/>
                  </a:lnTo>
                  <a:lnTo>
                    <a:pt x="168643" y="59270"/>
                  </a:lnTo>
                  <a:lnTo>
                    <a:pt x="159829" y="42875"/>
                  </a:lnTo>
                  <a:lnTo>
                    <a:pt x="153631" y="35471"/>
                  </a:lnTo>
                  <a:lnTo>
                    <a:pt x="147510" y="28155"/>
                  </a:lnTo>
                  <a:lnTo>
                    <a:pt x="134797" y="17868"/>
                  </a:lnTo>
                  <a:lnTo>
                    <a:pt x="134797" y="97078"/>
                  </a:lnTo>
                  <a:lnTo>
                    <a:pt x="133731" y="109880"/>
                  </a:lnTo>
                  <a:lnTo>
                    <a:pt x="108496" y="148882"/>
                  </a:lnTo>
                  <a:lnTo>
                    <a:pt x="73482" y="158673"/>
                  </a:lnTo>
                  <a:lnTo>
                    <a:pt x="39509" y="158673"/>
                  </a:lnTo>
                  <a:lnTo>
                    <a:pt x="39509" y="35471"/>
                  </a:lnTo>
                  <a:lnTo>
                    <a:pt x="73482" y="35471"/>
                  </a:lnTo>
                  <a:lnTo>
                    <a:pt x="117678" y="52743"/>
                  </a:lnTo>
                  <a:lnTo>
                    <a:pt x="134797" y="97078"/>
                  </a:lnTo>
                  <a:lnTo>
                    <a:pt x="134797" y="17868"/>
                  </a:lnTo>
                  <a:lnTo>
                    <a:pt x="132524" y="16014"/>
                  </a:lnTo>
                  <a:lnTo>
                    <a:pt x="115735" y="7327"/>
                  </a:lnTo>
                  <a:lnTo>
                    <a:pt x="97167" y="2133"/>
                  </a:lnTo>
                  <a:lnTo>
                    <a:pt x="76796" y="393"/>
                  </a:lnTo>
                  <a:lnTo>
                    <a:pt x="0" y="393"/>
                  </a:lnTo>
                  <a:lnTo>
                    <a:pt x="0" y="193751"/>
                  </a:lnTo>
                  <a:lnTo>
                    <a:pt x="76796" y="193751"/>
                  </a:lnTo>
                  <a:lnTo>
                    <a:pt x="115735" y="186804"/>
                  </a:lnTo>
                  <a:lnTo>
                    <a:pt x="153644" y="158673"/>
                  </a:lnTo>
                  <a:lnTo>
                    <a:pt x="173926" y="116814"/>
                  </a:lnTo>
                  <a:lnTo>
                    <a:pt x="175679" y="97078"/>
                  </a:lnTo>
                  <a:close/>
                </a:path>
                <a:path w="692150" h="194309">
                  <a:moveTo>
                    <a:pt x="372071" y="193751"/>
                  </a:moveTo>
                  <a:lnTo>
                    <a:pt x="355041" y="151765"/>
                  </a:lnTo>
                  <a:lnTo>
                    <a:pt x="340804" y="116687"/>
                  </a:lnTo>
                  <a:lnTo>
                    <a:pt x="311442" y="44310"/>
                  </a:lnTo>
                  <a:lnTo>
                    <a:pt x="299427" y="14706"/>
                  </a:lnTo>
                  <a:lnTo>
                    <a:pt x="299427" y="116687"/>
                  </a:lnTo>
                  <a:lnTo>
                    <a:pt x="241973" y="116687"/>
                  </a:lnTo>
                  <a:lnTo>
                    <a:pt x="270700" y="44310"/>
                  </a:lnTo>
                  <a:lnTo>
                    <a:pt x="299427" y="116687"/>
                  </a:lnTo>
                  <a:lnTo>
                    <a:pt x="299427" y="14706"/>
                  </a:lnTo>
                  <a:lnTo>
                    <a:pt x="293624" y="393"/>
                  </a:lnTo>
                  <a:lnTo>
                    <a:pt x="249986" y="393"/>
                  </a:lnTo>
                  <a:lnTo>
                    <a:pt x="171538" y="193751"/>
                  </a:lnTo>
                  <a:lnTo>
                    <a:pt x="211594" y="193751"/>
                  </a:lnTo>
                  <a:lnTo>
                    <a:pt x="228168" y="151765"/>
                  </a:lnTo>
                  <a:lnTo>
                    <a:pt x="313245" y="151765"/>
                  </a:lnTo>
                  <a:lnTo>
                    <a:pt x="329819" y="193751"/>
                  </a:lnTo>
                  <a:lnTo>
                    <a:pt x="372071" y="193751"/>
                  </a:lnTo>
                  <a:close/>
                </a:path>
                <a:path w="692150" h="194309">
                  <a:moveTo>
                    <a:pt x="510743" y="0"/>
                  </a:moveTo>
                  <a:lnTo>
                    <a:pt x="352742" y="0"/>
                  </a:lnTo>
                  <a:lnTo>
                    <a:pt x="352742" y="35560"/>
                  </a:lnTo>
                  <a:lnTo>
                    <a:pt x="411848" y="35560"/>
                  </a:lnTo>
                  <a:lnTo>
                    <a:pt x="411848" y="194310"/>
                  </a:lnTo>
                  <a:lnTo>
                    <a:pt x="451358" y="194310"/>
                  </a:lnTo>
                  <a:lnTo>
                    <a:pt x="451358" y="35560"/>
                  </a:lnTo>
                  <a:lnTo>
                    <a:pt x="510743" y="35560"/>
                  </a:lnTo>
                  <a:lnTo>
                    <a:pt x="510743" y="0"/>
                  </a:lnTo>
                  <a:close/>
                </a:path>
                <a:path w="692150" h="194309">
                  <a:moveTo>
                    <a:pt x="691946" y="193751"/>
                  </a:moveTo>
                  <a:lnTo>
                    <a:pt x="674903" y="151765"/>
                  </a:lnTo>
                  <a:lnTo>
                    <a:pt x="660679" y="116687"/>
                  </a:lnTo>
                  <a:lnTo>
                    <a:pt x="631317" y="44310"/>
                  </a:lnTo>
                  <a:lnTo>
                    <a:pt x="619302" y="14706"/>
                  </a:lnTo>
                  <a:lnTo>
                    <a:pt x="619302" y="116687"/>
                  </a:lnTo>
                  <a:lnTo>
                    <a:pt x="561848" y="116687"/>
                  </a:lnTo>
                  <a:lnTo>
                    <a:pt x="590562" y="44310"/>
                  </a:lnTo>
                  <a:lnTo>
                    <a:pt x="619302" y="116687"/>
                  </a:lnTo>
                  <a:lnTo>
                    <a:pt x="619302" y="14706"/>
                  </a:lnTo>
                  <a:lnTo>
                    <a:pt x="613498" y="393"/>
                  </a:lnTo>
                  <a:lnTo>
                    <a:pt x="569849" y="393"/>
                  </a:lnTo>
                  <a:lnTo>
                    <a:pt x="491401" y="193751"/>
                  </a:lnTo>
                  <a:lnTo>
                    <a:pt x="531456" y="193751"/>
                  </a:lnTo>
                  <a:lnTo>
                    <a:pt x="548030" y="151765"/>
                  </a:lnTo>
                  <a:lnTo>
                    <a:pt x="633107" y="151765"/>
                  </a:lnTo>
                  <a:lnTo>
                    <a:pt x="649681" y="193751"/>
                  </a:lnTo>
                  <a:lnTo>
                    <a:pt x="691946" y="193751"/>
                  </a:lnTo>
                  <a:close/>
                </a:path>
              </a:pathLst>
            </a:custGeom>
            <a:solidFill>
              <a:srgbClr val="010101"/>
            </a:solidFill>
          </p:spPr>
          <p:txBody>
            <a:bodyPr wrap="square" lIns="0" tIns="0" rIns="0" bIns="0" rtlCol="0"/>
            <a:lstStyle/>
            <a:p>
              <a:endParaRPr dirty="0"/>
            </a:p>
          </p:txBody>
        </p:sp>
        <p:pic>
          <p:nvPicPr>
            <p:cNvPr id="5" name="object 23">
              <a:extLst>
                <a:ext uri="{FF2B5EF4-FFF2-40B4-BE49-F238E27FC236}">
                  <a16:creationId xmlns:a16="http://schemas.microsoft.com/office/drawing/2014/main" id="{71DB2780-EDA3-699F-FFAD-525D0824D08F}"/>
                </a:ext>
              </a:extLst>
            </p:cNvPr>
            <p:cNvPicPr/>
            <p:nvPr/>
          </p:nvPicPr>
          <p:blipFill>
            <a:blip r:embed="rId7" cstate="print"/>
            <a:stretch>
              <a:fillRect/>
            </a:stretch>
          </p:blipFill>
          <p:spPr>
            <a:xfrm>
              <a:off x="13986471" y="9023364"/>
              <a:ext cx="149987" cy="198877"/>
            </a:xfrm>
            <a:prstGeom prst="rect">
              <a:avLst/>
            </a:prstGeom>
          </p:spPr>
        </p:pic>
        <p:pic>
          <p:nvPicPr>
            <p:cNvPr id="6" name="object 24">
              <a:extLst>
                <a:ext uri="{FF2B5EF4-FFF2-40B4-BE49-F238E27FC236}">
                  <a16:creationId xmlns:a16="http://schemas.microsoft.com/office/drawing/2014/main" id="{30390C48-4299-DA69-839D-14CCD9957DE0}"/>
                </a:ext>
              </a:extLst>
            </p:cNvPr>
            <p:cNvPicPr/>
            <p:nvPr/>
          </p:nvPicPr>
          <p:blipFill>
            <a:blip r:embed="rId8" cstate="print"/>
            <a:stretch>
              <a:fillRect/>
            </a:stretch>
          </p:blipFill>
          <p:spPr>
            <a:xfrm>
              <a:off x="14156340" y="9023364"/>
              <a:ext cx="191973" cy="198877"/>
            </a:xfrm>
            <a:prstGeom prst="rect">
              <a:avLst/>
            </a:prstGeom>
          </p:spPr>
        </p:pic>
        <p:sp>
          <p:nvSpPr>
            <p:cNvPr id="7" name="object 25">
              <a:extLst>
                <a:ext uri="{FF2B5EF4-FFF2-40B4-BE49-F238E27FC236}">
                  <a16:creationId xmlns:a16="http://schemas.microsoft.com/office/drawing/2014/main" id="{20D0BAD6-A87F-995E-3D5C-2762C25C49C4}"/>
                </a:ext>
              </a:extLst>
            </p:cNvPr>
            <p:cNvSpPr/>
            <p:nvPr/>
          </p:nvSpPr>
          <p:spPr>
            <a:xfrm>
              <a:off x="14372616" y="9025737"/>
              <a:ext cx="198120" cy="194310"/>
            </a:xfrm>
            <a:custGeom>
              <a:avLst/>
              <a:gdLst/>
              <a:ahLst/>
              <a:cxnLst/>
              <a:rect l="l" t="t" r="r" b="b"/>
              <a:pathLst>
                <a:path w="198119" h="194309">
                  <a:moveTo>
                    <a:pt x="39497" y="393"/>
                  </a:moveTo>
                  <a:lnTo>
                    <a:pt x="0" y="393"/>
                  </a:lnTo>
                  <a:lnTo>
                    <a:pt x="0" y="193751"/>
                  </a:lnTo>
                  <a:lnTo>
                    <a:pt x="39497" y="193751"/>
                  </a:lnTo>
                  <a:lnTo>
                    <a:pt x="39497" y="393"/>
                  </a:lnTo>
                  <a:close/>
                </a:path>
                <a:path w="198119" h="194309">
                  <a:moveTo>
                    <a:pt x="198043" y="0"/>
                  </a:moveTo>
                  <a:lnTo>
                    <a:pt x="69329" y="0"/>
                  </a:lnTo>
                  <a:lnTo>
                    <a:pt x="69329" y="35560"/>
                  </a:lnTo>
                  <a:lnTo>
                    <a:pt x="69329" y="80010"/>
                  </a:lnTo>
                  <a:lnTo>
                    <a:pt x="69329" y="114300"/>
                  </a:lnTo>
                  <a:lnTo>
                    <a:pt x="69329" y="158750"/>
                  </a:lnTo>
                  <a:lnTo>
                    <a:pt x="69329" y="194310"/>
                  </a:lnTo>
                  <a:lnTo>
                    <a:pt x="198043" y="194310"/>
                  </a:lnTo>
                  <a:lnTo>
                    <a:pt x="198043" y="158750"/>
                  </a:lnTo>
                  <a:lnTo>
                    <a:pt x="108826" y="158750"/>
                  </a:lnTo>
                  <a:lnTo>
                    <a:pt x="108826" y="114300"/>
                  </a:lnTo>
                  <a:lnTo>
                    <a:pt x="195287" y="114300"/>
                  </a:lnTo>
                  <a:lnTo>
                    <a:pt x="195287" y="80010"/>
                  </a:lnTo>
                  <a:lnTo>
                    <a:pt x="108826" y="80010"/>
                  </a:lnTo>
                  <a:lnTo>
                    <a:pt x="108826" y="35560"/>
                  </a:lnTo>
                  <a:lnTo>
                    <a:pt x="198043" y="35560"/>
                  </a:lnTo>
                  <a:lnTo>
                    <a:pt x="198043" y="0"/>
                  </a:lnTo>
                  <a:close/>
                </a:path>
              </a:pathLst>
            </a:custGeom>
            <a:solidFill>
              <a:srgbClr val="010101"/>
            </a:solidFill>
          </p:spPr>
          <p:txBody>
            <a:bodyPr wrap="square" lIns="0" tIns="0" rIns="0" bIns="0" rtlCol="0"/>
            <a:lstStyle/>
            <a:p>
              <a:endParaRPr dirty="0"/>
            </a:p>
          </p:txBody>
        </p:sp>
        <p:pic>
          <p:nvPicPr>
            <p:cNvPr id="8" name="object 26">
              <a:extLst>
                <a:ext uri="{FF2B5EF4-FFF2-40B4-BE49-F238E27FC236}">
                  <a16:creationId xmlns:a16="http://schemas.microsoft.com/office/drawing/2014/main" id="{0DF435FC-8AF8-9062-7C7F-EFFF8A76CA9F}"/>
                </a:ext>
              </a:extLst>
            </p:cNvPr>
            <p:cNvPicPr/>
            <p:nvPr/>
          </p:nvPicPr>
          <p:blipFill>
            <a:blip r:embed="rId9" cstate="print"/>
            <a:stretch>
              <a:fillRect/>
            </a:stretch>
          </p:blipFill>
          <p:spPr>
            <a:xfrm>
              <a:off x="14597189" y="9026124"/>
              <a:ext cx="172911" cy="193358"/>
            </a:xfrm>
            <a:prstGeom prst="rect">
              <a:avLst/>
            </a:prstGeom>
          </p:spPr>
        </p:pic>
        <p:pic>
          <p:nvPicPr>
            <p:cNvPr id="9" name="object 27">
              <a:extLst>
                <a:ext uri="{FF2B5EF4-FFF2-40B4-BE49-F238E27FC236}">
                  <a16:creationId xmlns:a16="http://schemas.microsoft.com/office/drawing/2014/main" id="{C306DED0-3F72-AA2C-D32B-8595957C659D}"/>
                </a:ext>
              </a:extLst>
            </p:cNvPr>
            <p:cNvPicPr/>
            <p:nvPr/>
          </p:nvPicPr>
          <p:blipFill>
            <a:blip r:embed="rId10" cstate="print"/>
            <a:stretch>
              <a:fillRect/>
            </a:stretch>
          </p:blipFill>
          <p:spPr>
            <a:xfrm>
              <a:off x="14794407" y="9023364"/>
              <a:ext cx="191969" cy="198877"/>
            </a:xfrm>
            <a:prstGeom prst="rect">
              <a:avLst/>
            </a:prstGeom>
          </p:spPr>
        </p:pic>
        <p:sp>
          <p:nvSpPr>
            <p:cNvPr id="10" name="object 28">
              <a:extLst>
                <a:ext uri="{FF2B5EF4-FFF2-40B4-BE49-F238E27FC236}">
                  <a16:creationId xmlns:a16="http://schemas.microsoft.com/office/drawing/2014/main" id="{565E34C4-7A04-B176-BC59-FB61DBC815BC}"/>
                </a:ext>
              </a:extLst>
            </p:cNvPr>
            <p:cNvSpPr/>
            <p:nvPr/>
          </p:nvSpPr>
          <p:spPr>
            <a:xfrm>
              <a:off x="15010676" y="9025737"/>
              <a:ext cx="128905" cy="194310"/>
            </a:xfrm>
            <a:custGeom>
              <a:avLst/>
              <a:gdLst/>
              <a:ahLst/>
              <a:cxnLst/>
              <a:rect l="l" t="t" r="r" b="b"/>
              <a:pathLst>
                <a:path w="128905" h="194309">
                  <a:moveTo>
                    <a:pt x="128727" y="0"/>
                  </a:moveTo>
                  <a:lnTo>
                    <a:pt x="0" y="0"/>
                  </a:lnTo>
                  <a:lnTo>
                    <a:pt x="0" y="35560"/>
                  </a:lnTo>
                  <a:lnTo>
                    <a:pt x="0" y="80010"/>
                  </a:lnTo>
                  <a:lnTo>
                    <a:pt x="0" y="114300"/>
                  </a:lnTo>
                  <a:lnTo>
                    <a:pt x="0" y="158750"/>
                  </a:lnTo>
                  <a:lnTo>
                    <a:pt x="0" y="194310"/>
                  </a:lnTo>
                  <a:lnTo>
                    <a:pt x="128727" y="194310"/>
                  </a:lnTo>
                  <a:lnTo>
                    <a:pt x="128727" y="158750"/>
                  </a:lnTo>
                  <a:lnTo>
                    <a:pt x="39497" y="158750"/>
                  </a:lnTo>
                  <a:lnTo>
                    <a:pt x="39497" y="114300"/>
                  </a:lnTo>
                  <a:lnTo>
                    <a:pt x="125958" y="114300"/>
                  </a:lnTo>
                  <a:lnTo>
                    <a:pt x="125958" y="80010"/>
                  </a:lnTo>
                  <a:lnTo>
                    <a:pt x="39497" y="80010"/>
                  </a:lnTo>
                  <a:lnTo>
                    <a:pt x="39497" y="35560"/>
                  </a:lnTo>
                  <a:lnTo>
                    <a:pt x="128727" y="35560"/>
                  </a:lnTo>
                  <a:lnTo>
                    <a:pt x="128727" y="0"/>
                  </a:lnTo>
                  <a:close/>
                </a:path>
              </a:pathLst>
            </a:custGeom>
            <a:solidFill>
              <a:srgbClr val="010101"/>
            </a:solidFill>
          </p:spPr>
          <p:txBody>
            <a:bodyPr wrap="square" lIns="0" tIns="0" rIns="0" bIns="0" rtlCol="0"/>
            <a:lstStyle/>
            <a:p>
              <a:endParaRPr dirty="0"/>
            </a:p>
          </p:txBody>
        </p:sp>
        <p:sp>
          <p:nvSpPr>
            <p:cNvPr id="12" name="object 29">
              <a:extLst>
                <a:ext uri="{FF2B5EF4-FFF2-40B4-BE49-F238E27FC236}">
                  <a16:creationId xmlns:a16="http://schemas.microsoft.com/office/drawing/2014/main" id="{65639ACE-E580-1A73-2F85-2F4FA012DC18}"/>
                </a:ext>
              </a:extLst>
            </p:cNvPr>
            <p:cNvSpPr/>
            <p:nvPr/>
          </p:nvSpPr>
          <p:spPr>
            <a:xfrm>
              <a:off x="14109205" y="9317621"/>
              <a:ext cx="831215" cy="121285"/>
            </a:xfrm>
            <a:custGeom>
              <a:avLst/>
              <a:gdLst/>
              <a:ahLst/>
              <a:cxnLst/>
              <a:rect l="l" t="t" r="r" b="b"/>
              <a:pathLst>
                <a:path w="831215" h="121284">
                  <a:moveTo>
                    <a:pt x="21717" y="0"/>
                  </a:moveTo>
                  <a:lnTo>
                    <a:pt x="0" y="0"/>
                  </a:lnTo>
                  <a:lnTo>
                    <a:pt x="0" y="120815"/>
                  </a:lnTo>
                  <a:lnTo>
                    <a:pt x="21717" y="120815"/>
                  </a:lnTo>
                  <a:lnTo>
                    <a:pt x="21717" y="0"/>
                  </a:lnTo>
                  <a:close/>
                </a:path>
                <a:path w="831215" h="121284">
                  <a:moveTo>
                    <a:pt x="580618" y="38"/>
                  </a:moveTo>
                  <a:lnTo>
                    <a:pt x="489356" y="38"/>
                  </a:lnTo>
                  <a:lnTo>
                    <a:pt x="489356" y="19088"/>
                  </a:lnTo>
                  <a:lnTo>
                    <a:pt x="523963" y="19088"/>
                  </a:lnTo>
                  <a:lnTo>
                    <a:pt x="523963" y="120688"/>
                  </a:lnTo>
                  <a:lnTo>
                    <a:pt x="545833" y="120688"/>
                  </a:lnTo>
                  <a:lnTo>
                    <a:pt x="545833" y="19088"/>
                  </a:lnTo>
                  <a:lnTo>
                    <a:pt x="580618" y="19088"/>
                  </a:lnTo>
                  <a:lnTo>
                    <a:pt x="580618" y="38"/>
                  </a:lnTo>
                  <a:close/>
                </a:path>
                <a:path w="831215" h="121284">
                  <a:moveTo>
                    <a:pt x="831126" y="38"/>
                  </a:moveTo>
                  <a:lnTo>
                    <a:pt x="739851" y="38"/>
                  </a:lnTo>
                  <a:lnTo>
                    <a:pt x="739851" y="19088"/>
                  </a:lnTo>
                  <a:lnTo>
                    <a:pt x="774458" y="19088"/>
                  </a:lnTo>
                  <a:lnTo>
                    <a:pt x="774458" y="120688"/>
                  </a:lnTo>
                  <a:lnTo>
                    <a:pt x="796328" y="120688"/>
                  </a:lnTo>
                  <a:lnTo>
                    <a:pt x="796328" y="19088"/>
                  </a:lnTo>
                  <a:lnTo>
                    <a:pt x="831126" y="19088"/>
                  </a:lnTo>
                  <a:lnTo>
                    <a:pt x="831126" y="38"/>
                  </a:lnTo>
                  <a:close/>
                </a:path>
              </a:pathLst>
            </a:custGeom>
            <a:solidFill>
              <a:srgbClr val="5C5C5C"/>
            </a:solidFill>
          </p:spPr>
          <p:txBody>
            <a:bodyPr wrap="square" lIns="0" tIns="0" rIns="0" bIns="0" rtlCol="0"/>
            <a:lstStyle/>
            <a:p>
              <a:endParaRPr dirty="0"/>
            </a:p>
          </p:txBody>
        </p:sp>
        <p:pic>
          <p:nvPicPr>
            <p:cNvPr id="13" name="object 30">
              <a:extLst>
                <a:ext uri="{FF2B5EF4-FFF2-40B4-BE49-F238E27FC236}">
                  <a16:creationId xmlns:a16="http://schemas.microsoft.com/office/drawing/2014/main" id="{9B999856-90C0-E943-9D5A-B97159582B99}"/>
                </a:ext>
              </a:extLst>
            </p:cNvPr>
            <p:cNvPicPr/>
            <p:nvPr/>
          </p:nvPicPr>
          <p:blipFill>
            <a:blip r:embed="rId11" cstate="print"/>
            <a:stretch>
              <a:fillRect/>
            </a:stretch>
          </p:blipFill>
          <p:spPr>
            <a:xfrm>
              <a:off x="14723997" y="9317617"/>
              <a:ext cx="90916" cy="122660"/>
            </a:xfrm>
            <a:prstGeom prst="rect">
              <a:avLst/>
            </a:prstGeom>
          </p:spPr>
        </p:pic>
        <p:pic>
          <p:nvPicPr>
            <p:cNvPr id="14" name="object 31">
              <a:extLst>
                <a:ext uri="{FF2B5EF4-FFF2-40B4-BE49-F238E27FC236}">
                  <a16:creationId xmlns:a16="http://schemas.microsoft.com/office/drawing/2014/main" id="{C3A2DA88-B4A7-829B-D7D5-9154AA6E634F}"/>
                </a:ext>
              </a:extLst>
            </p:cNvPr>
            <p:cNvPicPr/>
            <p:nvPr/>
          </p:nvPicPr>
          <p:blipFill>
            <a:blip r:embed="rId12" cstate="print"/>
            <a:stretch>
              <a:fillRect/>
            </a:stretch>
          </p:blipFill>
          <p:spPr>
            <a:xfrm>
              <a:off x="14974656" y="9317617"/>
              <a:ext cx="71006" cy="120809"/>
            </a:xfrm>
            <a:prstGeom prst="rect">
              <a:avLst/>
            </a:prstGeom>
          </p:spPr>
        </p:pic>
        <p:pic>
          <p:nvPicPr>
            <p:cNvPr id="15" name="object 32">
              <a:extLst>
                <a:ext uri="{FF2B5EF4-FFF2-40B4-BE49-F238E27FC236}">
                  <a16:creationId xmlns:a16="http://schemas.microsoft.com/office/drawing/2014/main" id="{5231C9AF-7E06-3151-F23D-45F9B4EDD05A}"/>
                </a:ext>
              </a:extLst>
            </p:cNvPr>
            <p:cNvPicPr/>
            <p:nvPr/>
          </p:nvPicPr>
          <p:blipFill>
            <a:blip r:embed="rId13" cstate="print"/>
            <a:stretch>
              <a:fillRect/>
            </a:stretch>
          </p:blipFill>
          <p:spPr>
            <a:xfrm>
              <a:off x="14178255" y="9317617"/>
              <a:ext cx="92437" cy="120810"/>
            </a:xfrm>
            <a:prstGeom prst="rect">
              <a:avLst/>
            </a:prstGeom>
          </p:spPr>
        </p:pic>
        <p:pic>
          <p:nvPicPr>
            <p:cNvPr id="16" name="object 33">
              <a:extLst>
                <a:ext uri="{FF2B5EF4-FFF2-40B4-BE49-F238E27FC236}">
                  <a16:creationId xmlns:a16="http://schemas.microsoft.com/office/drawing/2014/main" id="{B172454E-4256-F503-1A58-AED8B8B4BD91}"/>
                </a:ext>
              </a:extLst>
            </p:cNvPr>
            <p:cNvPicPr/>
            <p:nvPr/>
          </p:nvPicPr>
          <p:blipFill>
            <a:blip r:embed="rId14" cstate="print"/>
            <a:stretch>
              <a:fillRect/>
            </a:stretch>
          </p:blipFill>
          <p:spPr>
            <a:xfrm>
              <a:off x="14311690" y="9315764"/>
              <a:ext cx="76489" cy="124345"/>
            </a:xfrm>
            <a:prstGeom prst="rect">
              <a:avLst/>
            </a:prstGeom>
          </p:spPr>
        </p:pic>
        <p:sp>
          <p:nvSpPr>
            <p:cNvPr id="20" name="object 34">
              <a:extLst>
                <a:ext uri="{FF2B5EF4-FFF2-40B4-BE49-F238E27FC236}">
                  <a16:creationId xmlns:a16="http://schemas.microsoft.com/office/drawing/2014/main" id="{0C59C47D-FCA8-9062-F4EC-38FA1ED9903B}"/>
                </a:ext>
              </a:extLst>
            </p:cNvPr>
            <p:cNvSpPr/>
            <p:nvPr/>
          </p:nvSpPr>
          <p:spPr>
            <a:xfrm>
              <a:off x="14416938" y="9317621"/>
              <a:ext cx="147320" cy="121285"/>
            </a:xfrm>
            <a:custGeom>
              <a:avLst/>
              <a:gdLst/>
              <a:ahLst/>
              <a:cxnLst/>
              <a:rect l="l" t="t" r="r" b="b"/>
              <a:pathLst>
                <a:path w="147319" h="121284">
                  <a:moveTo>
                    <a:pt x="91274" y="38"/>
                  </a:moveTo>
                  <a:lnTo>
                    <a:pt x="0" y="38"/>
                  </a:lnTo>
                  <a:lnTo>
                    <a:pt x="0" y="19088"/>
                  </a:lnTo>
                  <a:lnTo>
                    <a:pt x="34607" y="19088"/>
                  </a:lnTo>
                  <a:lnTo>
                    <a:pt x="34607" y="120688"/>
                  </a:lnTo>
                  <a:lnTo>
                    <a:pt x="56476" y="120688"/>
                  </a:lnTo>
                  <a:lnTo>
                    <a:pt x="56476" y="19088"/>
                  </a:lnTo>
                  <a:lnTo>
                    <a:pt x="91274" y="19088"/>
                  </a:lnTo>
                  <a:lnTo>
                    <a:pt x="91274" y="38"/>
                  </a:lnTo>
                  <a:close/>
                </a:path>
                <a:path w="147319" h="121284">
                  <a:moveTo>
                    <a:pt x="147307" y="0"/>
                  </a:moveTo>
                  <a:lnTo>
                    <a:pt x="125590" y="0"/>
                  </a:lnTo>
                  <a:lnTo>
                    <a:pt x="125590" y="120815"/>
                  </a:lnTo>
                  <a:lnTo>
                    <a:pt x="147307" y="120815"/>
                  </a:lnTo>
                  <a:lnTo>
                    <a:pt x="147307" y="0"/>
                  </a:lnTo>
                  <a:close/>
                </a:path>
              </a:pathLst>
            </a:custGeom>
            <a:solidFill>
              <a:srgbClr val="5C5C5C"/>
            </a:solidFill>
          </p:spPr>
          <p:txBody>
            <a:bodyPr wrap="square" lIns="0" tIns="0" rIns="0" bIns="0" rtlCol="0"/>
            <a:lstStyle/>
            <a:p>
              <a:endParaRPr dirty="0"/>
            </a:p>
          </p:txBody>
        </p:sp>
        <p:pic>
          <p:nvPicPr>
            <p:cNvPr id="21" name="object 35">
              <a:extLst>
                <a:ext uri="{FF2B5EF4-FFF2-40B4-BE49-F238E27FC236}">
                  <a16:creationId xmlns:a16="http://schemas.microsoft.com/office/drawing/2014/main" id="{9F4AFAAA-8832-E0B9-D76F-AEA10A45EE48}"/>
                </a:ext>
              </a:extLst>
            </p:cNvPr>
            <p:cNvPicPr/>
            <p:nvPr/>
          </p:nvPicPr>
          <p:blipFill>
            <a:blip r:embed="rId15" cstate="print"/>
            <a:stretch>
              <a:fillRect/>
            </a:stretch>
          </p:blipFill>
          <p:spPr>
            <a:xfrm>
              <a:off x="12227495" y="8878099"/>
              <a:ext cx="785521" cy="771940"/>
            </a:xfrm>
            <a:prstGeom prst="rect">
              <a:avLst/>
            </a:prstGeom>
          </p:spPr>
        </p:pic>
      </p:grpSp>
    </p:spTree>
    <p:extLst>
      <p:ext uri="{BB962C8B-B14F-4D97-AF65-F5344CB8AC3E}">
        <p14:creationId xmlns:p14="http://schemas.microsoft.com/office/powerpoint/2010/main" val="18647571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457200" y="274048"/>
            <a:ext cx="8229600" cy="810805"/>
          </a:xfrm>
        </p:spPr>
        <p:txBody>
          <a:bodyPr/>
          <a:lstStyle/>
          <a:p>
            <a:r>
              <a:rPr sz="3200" b="1" dirty="0">
                <a:solidFill>
                  <a:schemeClr val="accent1"/>
                </a:solidFill>
                <a:latin typeface="+mj-lt"/>
              </a:rPr>
              <a:t>Get an Edge!</a:t>
            </a:r>
            <a:endParaRPr lang="en-US" sz="3200" b="1" dirty="0">
              <a:solidFill>
                <a:schemeClr val="accent1"/>
              </a:solidFill>
              <a:latin typeface="+mj-lt"/>
            </a:endParaRPr>
          </a:p>
        </p:txBody>
      </p:sp>
      <p:grpSp>
        <p:nvGrpSpPr>
          <p:cNvPr id="5" name="Group 13"/>
          <p:cNvGrpSpPr/>
          <p:nvPr/>
        </p:nvGrpSpPr>
        <p:grpSpPr>
          <a:xfrm>
            <a:off x="1067658" y="1929348"/>
            <a:ext cx="7026167" cy="3785652"/>
            <a:chOff x="1186808" y="4664178"/>
            <a:chExt cx="7026167" cy="3785652"/>
          </a:xfrm>
        </p:grpSpPr>
        <p:sp>
          <p:nvSpPr>
            <p:cNvPr id="15" name="Rectangle 14"/>
            <p:cNvSpPr/>
            <p:nvPr/>
          </p:nvSpPr>
          <p:spPr>
            <a:xfrm>
              <a:off x="1519110" y="4664178"/>
              <a:ext cx="6693865" cy="3785652"/>
            </a:xfrm>
            <a:prstGeom prst="rect">
              <a:avLst/>
            </a:prstGeom>
            <a:solidFill>
              <a:schemeClr val="bg1">
                <a:lumMod val="95000"/>
                <a:alpha val="80000"/>
              </a:schemeClr>
            </a:solidFill>
            <a:ln>
              <a:noFill/>
            </a:ln>
          </p:spPr>
          <p:style>
            <a:lnRef idx="2">
              <a:schemeClr val="accent1"/>
            </a:lnRef>
            <a:fillRef idx="1">
              <a:schemeClr val="lt1"/>
            </a:fillRef>
            <a:effectRef idx="0">
              <a:schemeClr val="accent1"/>
            </a:effectRef>
            <a:fontRef idx="minor">
              <a:schemeClr val="dk1"/>
            </a:fontRef>
          </p:style>
          <p:txBody>
            <a:bodyPr anchor="ctr">
              <a:spAutoFit/>
            </a:bodyPr>
            <a:lstStyle/>
            <a:p>
              <a:pPr>
                <a:lnSpc>
                  <a:spcPct val="150000"/>
                </a:lnSpc>
              </a:pPr>
              <a:r>
                <a:rPr lang="en-US" sz="1600" dirty="0">
                  <a:solidFill>
                    <a:schemeClr val="tx1">
                      <a:lumMod val="75000"/>
                      <a:lumOff val="25000"/>
                    </a:schemeClr>
                  </a:solidFill>
                </a:rPr>
                <a:t>An article in The Financial Times of London (Feb. 7, 1996) stated, </a:t>
              </a:r>
            </a:p>
            <a:p>
              <a:pPr>
                <a:lnSpc>
                  <a:spcPct val="150000"/>
                </a:lnSpc>
              </a:pPr>
              <a:endParaRPr lang="en-US" sz="1600" dirty="0">
                <a:solidFill>
                  <a:schemeClr val="tx1">
                    <a:lumMod val="75000"/>
                    <a:lumOff val="25000"/>
                  </a:schemeClr>
                </a:solidFill>
              </a:endParaRPr>
            </a:p>
            <a:p>
              <a:pPr>
                <a:lnSpc>
                  <a:spcPct val="150000"/>
                </a:lnSpc>
              </a:pPr>
              <a:r>
                <a:rPr lang="en-US" sz="1600" dirty="0">
                  <a:solidFill>
                    <a:schemeClr val="tx1">
                      <a:lumMod val="75000"/>
                      <a:lumOff val="25000"/>
                    </a:schemeClr>
                  </a:solidFill>
                </a:rPr>
                <a:t>"The example of what data mining can achieve is the case of a large US supermarket chain which discovered a strong association for many customers between a brand of babies nappies (diapers) and a brand of beer. Most customers who bought the nappies also bought the beer. The best hypothesisers in the world would find it difficult to propose this combination but data mining showed it existed, and the retail outlet was able to exploit it by moving the products closer together on the shelves." </a:t>
              </a:r>
            </a:p>
          </p:txBody>
        </p:sp>
        <p:sp>
          <p:nvSpPr>
            <p:cNvPr id="20" name="Rectangle 19"/>
            <p:cNvSpPr/>
            <p:nvPr/>
          </p:nvSpPr>
          <p:spPr>
            <a:xfrm>
              <a:off x="1186808" y="4664178"/>
              <a:ext cx="264702" cy="378565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ame 7"/>
          <p:cNvSpPr/>
          <p:nvPr/>
        </p:nvSpPr>
        <p:spPr>
          <a:xfrm>
            <a:off x="0" y="0"/>
            <a:ext cx="9144000" cy="6858000"/>
          </a:xfrm>
          <a:prstGeom prst="frame">
            <a:avLst>
              <a:gd name="adj1" fmla="val 111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extBox 1"/>
          <p:cNvSpPr txBox="1"/>
          <p:nvPr/>
        </p:nvSpPr>
        <p:spPr>
          <a:xfrm>
            <a:off x="3748698" y="1490246"/>
            <a:ext cx="1907895" cy="338554"/>
          </a:xfrm>
          <a:prstGeom prst="rect">
            <a:avLst/>
          </a:prstGeom>
          <a:noFill/>
        </p:spPr>
        <p:txBody>
          <a:bodyPr wrap="none" rtlCol="0">
            <a:spAutoFit/>
          </a:bodyPr>
          <a:lstStyle/>
          <a:p>
            <a:r>
              <a:rPr lang="en-US" sz="1600" b="1" dirty="0">
                <a:solidFill>
                  <a:schemeClr val="tx1">
                    <a:lumMod val="50000"/>
                    <a:lumOff val="50000"/>
                  </a:schemeClr>
                </a:solidFill>
              </a:rPr>
              <a:t>The Famous Story</a:t>
            </a:r>
          </a:p>
        </p:txBody>
      </p:sp>
      <p:grpSp>
        <p:nvGrpSpPr>
          <p:cNvPr id="13" name="Group 15">
            <a:extLst>
              <a:ext uri="{FF2B5EF4-FFF2-40B4-BE49-F238E27FC236}">
                <a16:creationId xmlns:a16="http://schemas.microsoft.com/office/drawing/2014/main" id="{5A7D38EA-1486-4A44-A182-E443FDA6F045}"/>
              </a:ext>
            </a:extLst>
          </p:cNvPr>
          <p:cNvGrpSpPr/>
          <p:nvPr/>
        </p:nvGrpSpPr>
        <p:grpSpPr>
          <a:xfrm>
            <a:off x="1991225" y="1155160"/>
            <a:ext cx="5161551" cy="52403"/>
            <a:chOff x="1991225" y="1155160"/>
            <a:chExt cx="5161551" cy="52403"/>
          </a:xfrm>
        </p:grpSpPr>
        <p:sp>
          <p:nvSpPr>
            <p:cNvPr id="14" name="Rectangle 13">
              <a:extLst>
                <a:ext uri="{FF2B5EF4-FFF2-40B4-BE49-F238E27FC236}">
                  <a16:creationId xmlns:a16="http://schemas.microsoft.com/office/drawing/2014/main" id="{CE00E47B-3619-4735-B7B0-40B2FC515005}"/>
                </a:ext>
              </a:extLst>
            </p:cNvPr>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6" name="Rectangle 15">
              <a:extLst>
                <a:ext uri="{FF2B5EF4-FFF2-40B4-BE49-F238E27FC236}">
                  <a16:creationId xmlns:a16="http://schemas.microsoft.com/office/drawing/2014/main" id="{D80D9219-2877-4C86-86D4-374A9288078E}"/>
                </a:ext>
              </a:extLst>
            </p:cNvPr>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21" name="Rectangle 20">
              <a:extLst>
                <a:ext uri="{FF2B5EF4-FFF2-40B4-BE49-F238E27FC236}">
                  <a16:creationId xmlns:a16="http://schemas.microsoft.com/office/drawing/2014/main" id="{304F7186-4179-4321-8D5B-788BC603012C}"/>
                </a:ext>
              </a:extLst>
            </p:cNvPr>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grpSp>
        <p:nvGrpSpPr>
          <p:cNvPr id="3" name="object 21">
            <a:extLst>
              <a:ext uri="{FF2B5EF4-FFF2-40B4-BE49-F238E27FC236}">
                <a16:creationId xmlns:a16="http://schemas.microsoft.com/office/drawing/2014/main" id="{6D68FC5B-BDD0-7C08-E160-924A9C370513}"/>
              </a:ext>
            </a:extLst>
          </p:cNvPr>
          <p:cNvGrpSpPr/>
          <p:nvPr/>
        </p:nvGrpSpPr>
        <p:grpSpPr>
          <a:xfrm>
            <a:off x="7164288" y="5949280"/>
            <a:ext cx="1513252" cy="401246"/>
            <a:chOff x="12227495" y="8878099"/>
            <a:chExt cx="2912110" cy="772160"/>
          </a:xfrm>
        </p:grpSpPr>
        <p:sp>
          <p:nvSpPr>
            <p:cNvPr id="4" name="object 22">
              <a:extLst>
                <a:ext uri="{FF2B5EF4-FFF2-40B4-BE49-F238E27FC236}">
                  <a16:creationId xmlns:a16="http://schemas.microsoft.com/office/drawing/2014/main" id="{30EACC9C-619F-F37B-8808-0E53FE8EBEB0}"/>
                </a:ext>
              </a:extLst>
            </p:cNvPr>
            <p:cNvSpPr/>
            <p:nvPr/>
          </p:nvSpPr>
          <p:spPr>
            <a:xfrm>
              <a:off x="13198678" y="9025737"/>
              <a:ext cx="692150" cy="194310"/>
            </a:xfrm>
            <a:custGeom>
              <a:avLst/>
              <a:gdLst/>
              <a:ahLst/>
              <a:cxnLst/>
              <a:rect l="l" t="t" r="r" b="b"/>
              <a:pathLst>
                <a:path w="692150" h="194309">
                  <a:moveTo>
                    <a:pt x="175679" y="97078"/>
                  </a:moveTo>
                  <a:lnTo>
                    <a:pt x="173926" y="77330"/>
                  </a:lnTo>
                  <a:lnTo>
                    <a:pt x="168643" y="59270"/>
                  </a:lnTo>
                  <a:lnTo>
                    <a:pt x="159829" y="42875"/>
                  </a:lnTo>
                  <a:lnTo>
                    <a:pt x="153631" y="35471"/>
                  </a:lnTo>
                  <a:lnTo>
                    <a:pt x="147510" y="28155"/>
                  </a:lnTo>
                  <a:lnTo>
                    <a:pt x="134797" y="17868"/>
                  </a:lnTo>
                  <a:lnTo>
                    <a:pt x="134797" y="97078"/>
                  </a:lnTo>
                  <a:lnTo>
                    <a:pt x="133731" y="109880"/>
                  </a:lnTo>
                  <a:lnTo>
                    <a:pt x="108496" y="148882"/>
                  </a:lnTo>
                  <a:lnTo>
                    <a:pt x="73482" y="158673"/>
                  </a:lnTo>
                  <a:lnTo>
                    <a:pt x="39509" y="158673"/>
                  </a:lnTo>
                  <a:lnTo>
                    <a:pt x="39509" y="35471"/>
                  </a:lnTo>
                  <a:lnTo>
                    <a:pt x="73482" y="35471"/>
                  </a:lnTo>
                  <a:lnTo>
                    <a:pt x="117678" y="52743"/>
                  </a:lnTo>
                  <a:lnTo>
                    <a:pt x="134797" y="97078"/>
                  </a:lnTo>
                  <a:lnTo>
                    <a:pt x="134797" y="17868"/>
                  </a:lnTo>
                  <a:lnTo>
                    <a:pt x="132524" y="16014"/>
                  </a:lnTo>
                  <a:lnTo>
                    <a:pt x="115735" y="7327"/>
                  </a:lnTo>
                  <a:lnTo>
                    <a:pt x="97167" y="2133"/>
                  </a:lnTo>
                  <a:lnTo>
                    <a:pt x="76796" y="393"/>
                  </a:lnTo>
                  <a:lnTo>
                    <a:pt x="0" y="393"/>
                  </a:lnTo>
                  <a:lnTo>
                    <a:pt x="0" y="193751"/>
                  </a:lnTo>
                  <a:lnTo>
                    <a:pt x="76796" y="193751"/>
                  </a:lnTo>
                  <a:lnTo>
                    <a:pt x="115735" y="186804"/>
                  </a:lnTo>
                  <a:lnTo>
                    <a:pt x="153644" y="158673"/>
                  </a:lnTo>
                  <a:lnTo>
                    <a:pt x="173926" y="116814"/>
                  </a:lnTo>
                  <a:lnTo>
                    <a:pt x="175679" y="97078"/>
                  </a:lnTo>
                  <a:close/>
                </a:path>
                <a:path w="692150" h="194309">
                  <a:moveTo>
                    <a:pt x="372071" y="193751"/>
                  </a:moveTo>
                  <a:lnTo>
                    <a:pt x="355041" y="151765"/>
                  </a:lnTo>
                  <a:lnTo>
                    <a:pt x="340804" y="116687"/>
                  </a:lnTo>
                  <a:lnTo>
                    <a:pt x="311442" y="44310"/>
                  </a:lnTo>
                  <a:lnTo>
                    <a:pt x="299427" y="14706"/>
                  </a:lnTo>
                  <a:lnTo>
                    <a:pt x="299427" y="116687"/>
                  </a:lnTo>
                  <a:lnTo>
                    <a:pt x="241973" y="116687"/>
                  </a:lnTo>
                  <a:lnTo>
                    <a:pt x="270700" y="44310"/>
                  </a:lnTo>
                  <a:lnTo>
                    <a:pt x="299427" y="116687"/>
                  </a:lnTo>
                  <a:lnTo>
                    <a:pt x="299427" y="14706"/>
                  </a:lnTo>
                  <a:lnTo>
                    <a:pt x="293624" y="393"/>
                  </a:lnTo>
                  <a:lnTo>
                    <a:pt x="249986" y="393"/>
                  </a:lnTo>
                  <a:lnTo>
                    <a:pt x="171538" y="193751"/>
                  </a:lnTo>
                  <a:lnTo>
                    <a:pt x="211594" y="193751"/>
                  </a:lnTo>
                  <a:lnTo>
                    <a:pt x="228168" y="151765"/>
                  </a:lnTo>
                  <a:lnTo>
                    <a:pt x="313245" y="151765"/>
                  </a:lnTo>
                  <a:lnTo>
                    <a:pt x="329819" y="193751"/>
                  </a:lnTo>
                  <a:lnTo>
                    <a:pt x="372071" y="193751"/>
                  </a:lnTo>
                  <a:close/>
                </a:path>
                <a:path w="692150" h="194309">
                  <a:moveTo>
                    <a:pt x="510743" y="0"/>
                  </a:moveTo>
                  <a:lnTo>
                    <a:pt x="352742" y="0"/>
                  </a:lnTo>
                  <a:lnTo>
                    <a:pt x="352742" y="35560"/>
                  </a:lnTo>
                  <a:lnTo>
                    <a:pt x="411848" y="35560"/>
                  </a:lnTo>
                  <a:lnTo>
                    <a:pt x="411848" y="194310"/>
                  </a:lnTo>
                  <a:lnTo>
                    <a:pt x="451358" y="194310"/>
                  </a:lnTo>
                  <a:lnTo>
                    <a:pt x="451358" y="35560"/>
                  </a:lnTo>
                  <a:lnTo>
                    <a:pt x="510743" y="35560"/>
                  </a:lnTo>
                  <a:lnTo>
                    <a:pt x="510743" y="0"/>
                  </a:lnTo>
                  <a:close/>
                </a:path>
                <a:path w="692150" h="194309">
                  <a:moveTo>
                    <a:pt x="691946" y="193751"/>
                  </a:moveTo>
                  <a:lnTo>
                    <a:pt x="674903" y="151765"/>
                  </a:lnTo>
                  <a:lnTo>
                    <a:pt x="660679" y="116687"/>
                  </a:lnTo>
                  <a:lnTo>
                    <a:pt x="631317" y="44310"/>
                  </a:lnTo>
                  <a:lnTo>
                    <a:pt x="619302" y="14706"/>
                  </a:lnTo>
                  <a:lnTo>
                    <a:pt x="619302" y="116687"/>
                  </a:lnTo>
                  <a:lnTo>
                    <a:pt x="561848" y="116687"/>
                  </a:lnTo>
                  <a:lnTo>
                    <a:pt x="590562" y="44310"/>
                  </a:lnTo>
                  <a:lnTo>
                    <a:pt x="619302" y="116687"/>
                  </a:lnTo>
                  <a:lnTo>
                    <a:pt x="619302" y="14706"/>
                  </a:lnTo>
                  <a:lnTo>
                    <a:pt x="613498" y="393"/>
                  </a:lnTo>
                  <a:lnTo>
                    <a:pt x="569849" y="393"/>
                  </a:lnTo>
                  <a:lnTo>
                    <a:pt x="491401" y="193751"/>
                  </a:lnTo>
                  <a:lnTo>
                    <a:pt x="531456" y="193751"/>
                  </a:lnTo>
                  <a:lnTo>
                    <a:pt x="548030" y="151765"/>
                  </a:lnTo>
                  <a:lnTo>
                    <a:pt x="633107" y="151765"/>
                  </a:lnTo>
                  <a:lnTo>
                    <a:pt x="649681" y="193751"/>
                  </a:lnTo>
                  <a:lnTo>
                    <a:pt x="691946" y="193751"/>
                  </a:lnTo>
                  <a:close/>
                </a:path>
              </a:pathLst>
            </a:custGeom>
            <a:solidFill>
              <a:srgbClr val="010101"/>
            </a:solidFill>
          </p:spPr>
          <p:txBody>
            <a:bodyPr wrap="square" lIns="0" tIns="0" rIns="0" bIns="0" rtlCol="0"/>
            <a:lstStyle/>
            <a:p>
              <a:endParaRPr dirty="0"/>
            </a:p>
          </p:txBody>
        </p:sp>
        <p:pic>
          <p:nvPicPr>
            <p:cNvPr id="6" name="object 23">
              <a:extLst>
                <a:ext uri="{FF2B5EF4-FFF2-40B4-BE49-F238E27FC236}">
                  <a16:creationId xmlns:a16="http://schemas.microsoft.com/office/drawing/2014/main" id="{1C52E79A-4595-A446-85D6-EEF39CC39A75}"/>
                </a:ext>
              </a:extLst>
            </p:cNvPr>
            <p:cNvPicPr/>
            <p:nvPr/>
          </p:nvPicPr>
          <p:blipFill>
            <a:blip r:embed="rId7" cstate="print"/>
            <a:stretch>
              <a:fillRect/>
            </a:stretch>
          </p:blipFill>
          <p:spPr>
            <a:xfrm>
              <a:off x="13986471" y="9023364"/>
              <a:ext cx="149987" cy="198877"/>
            </a:xfrm>
            <a:prstGeom prst="rect">
              <a:avLst/>
            </a:prstGeom>
          </p:spPr>
        </p:pic>
        <p:pic>
          <p:nvPicPr>
            <p:cNvPr id="7" name="object 24">
              <a:extLst>
                <a:ext uri="{FF2B5EF4-FFF2-40B4-BE49-F238E27FC236}">
                  <a16:creationId xmlns:a16="http://schemas.microsoft.com/office/drawing/2014/main" id="{BAEB0BD9-60DC-FE38-8A4D-0BA9938140CA}"/>
                </a:ext>
              </a:extLst>
            </p:cNvPr>
            <p:cNvPicPr/>
            <p:nvPr/>
          </p:nvPicPr>
          <p:blipFill>
            <a:blip r:embed="rId8" cstate="print"/>
            <a:stretch>
              <a:fillRect/>
            </a:stretch>
          </p:blipFill>
          <p:spPr>
            <a:xfrm>
              <a:off x="14156340" y="9023364"/>
              <a:ext cx="191973" cy="198877"/>
            </a:xfrm>
            <a:prstGeom prst="rect">
              <a:avLst/>
            </a:prstGeom>
          </p:spPr>
        </p:pic>
        <p:sp>
          <p:nvSpPr>
            <p:cNvPr id="9" name="object 25">
              <a:extLst>
                <a:ext uri="{FF2B5EF4-FFF2-40B4-BE49-F238E27FC236}">
                  <a16:creationId xmlns:a16="http://schemas.microsoft.com/office/drawing/2014/main" id="{62FD6EF0-C5BC-5069-F634-6A32BB9ABBBB}"/>
                </a:ext>
              </a:extLst>
            </p:cNvPr>
            <p:cNvSpPr/>
            <p:nvPr/>
          </p:nvSpPr>
          <p:spPr>
            <a:xfrm>
              <a:off x="14372616" y="9025737"/>
              <a:ext cx="198120" cy="194310"/>
            </a:xfrm>
            <a:custGeom>
              <a:avLst/>
              <a:gdLst/>
              <a:ahLst/>
              <a:cxnLst/>
              <a:rect l="l" t="t" r="r" b="b"/>
              <a:pathLst>
                <a:path w="198119" h="194309">
                  <a:moveTo>
                    <a:pt x="39497" y="393"/>
                  </a:moveTo>
                  <a:lnTo>
                    <a:pt x="0" y="393"/>
                  </a:lnTo>
                  <a:lnTo>
                    <a:pt x="0" y="193751"/>
                  </a:lnTo>
                  <a:lnTo>
                    <a:pt x="39497" y="193751"/>
                  </a:lnTo>
                  <a:lnTo>
                    <a:pt x="39497" y="393"/>
                  </a:lnTo>
                  <a:close/>
                </a:path>
                <a:path w="198119" h="194309">
                  <a:moveTo>
                    <a:pt x="198043" y="0"/>
                  </a:moveTo>
                  <a:lnTo>
                    <a:pt x="69329" y="0"/>
                  </a:lnTo>
                  <a:lnTo>
                    <a:pt x="69329" y="35560"/>
                  </a:lnTo>
                  <a:lnTo>
                    <a:pt x="69329" y="80010"/>
                  </a:lnTo>
                  <a:lnTo>
                    <a:pt x="69329" y="114300"/>
                  </a:lnTo>
                  <a:lnTo>
                    <a:pt x="69329" y="158750"/>
                  </a:lnTo>
                  <a:lnTo>
                    <a:pt x="69329" y="194310"/>
                  </a:lnTo>
                  <a:lnTo>
                    <a:pt x="198043" y="194310"/>
                  </a:lnTo>
                  <a:lnTo>
                    <a:pt x="198043" y="158750"/>
                  </a:lnTo>
                  <a:lnTo>
                    <a:pt x="108826" y="158750"/>
                  </a:lnTo>
                  <a:lnTo>
                    <a:pt x="108826" y="114300"/>
                  </a:lnTo>
                  <a:lnTo>
                    <a:pt x="195287" y="114300"/>
                  </a:lnTo>
                  <a:lnTo>
                    <a:pt x="195287" y="80010"/>
                  </a:lnTo>
                  <a:lnTo>
                    <a:pt x="108826" y="80010"/>
                  </a:lnTo>
                  <a:lnTo>
                    <a:pt x="108826" y="35560"/>
                  </a:lnTo>
                  <a:lnTo>
                    <a:pt x="198043" y="35560"/>
                  </a:lnTo>
                  <a:lnTo>
                    <a:pt x="198043" y="0"/>
                  </a:lnTo>
                  <a:close/>
                </a:path>
              </a:pathLst>
            </a:custGeom>
            <a:solidFill>
              <a:srgbClr val="010101"/>
            </a:solidFill>
          </p:spPr>
          <p:txBody>
            <a:bodyPr wrap="square" lIns="0" tIns="0" rIns="0" bIns="0" rtlCol="0"/>
            <a:lstStyle/>
            <a:p>
              <a:endParaRPr dirty="0"/>
            </a:p>
          </p:txBody>
        </p:sp>
        <p:pic>
          <p:nvPicPr>
            <p:cNvPr id="10" name="object 26">
              <a:extLst>
                <a:ext uri="{FF2B5EF4-FFF2-40B4-BE49-F238E27FC236}">
                  <a16:creationId xmlns:a16="http://schemas.microsoft.com/office/drawing/2014/main" id="{C728E47C-F959-0DCD-5C8E-AB0EC604F77B}"/>
                </a:ext>
              </a:extLst>
            </p:cNvPr>
            <p:cNvPicPr/>
            <p:nvPr/>
          </p:nvPicPr>
          <p:blipFill>
            <a:blip r:embed="rId9" cstate="print"/>
            <a:stretch>
              <a:fillRect/>
            </a:stretch>
          </p:blipFill>
          <p:spPr>
            <a:xfrm>
              <a:off x="14597189" y="9026124"/>
              <a:ext cx="172911" cy="193358"/>
            </a:xfrm>
            <a:prstGeom prst="rect">
              <a:avLst/>
            </a:prstGeom>
          </p:spPr>
        </p:pic>
        <p:pic>
          <p:nvPicPr>
            <p:cNvPr id="11" name="object 27">
              <a:extLst>
                <a:ext uri="{FF2B5EF4-FFF2-40B4-BE49-F238E27FC236}">
                  <a16:creationId xmlns:a16="http://schemas.microsoft.com/office/drawing/2014/main" id="{DF5D5806-0290-3487-FFB9-CCBDAD2B15F4}"/>
                </a:ext>
              </a:extLst>
            </p:cNvPr>
            <p:cNvPicPr/>
            <p:nvPr/>
          </p:nvPicPr>
          <p:blipFill>
            <a:blip r:embed="rId10" cstate="print"/>
            <a:stretch>
              <a:fillRect/>
            </a:stretch>
          </p:blipFill>
          <p:spPr>
            <a:xfrm>
              <a:off x="14794407" y="9023364"/>
              <a:ext cx="191969" cy="198877"/>
            </a:xfrm>
            <a:prstGeom prst="rect">
              <a:avLst/>
            </a:prstGeom>
          </p:spPr>
        </p:pic>
        <p:sp>
          <p:nvSpPr>
            <p:cNvPr id="12" name="object 28">
              <a:extLst>
                <a:ext uri="{FF2B5EF4-FFF2-40B4-BE49-F238E27FC236}">
                  <a16:creationId xmlns:a16="http://schemas.microsoft.com/office/drawing/2014/main" id="{524CB82C-1FFC-643C-03C2-05ECEA10B836}"/>
                </a:ext>
              </a:extLst>
            </p:cNvPr>
            <p:cNvSpPr/>
            <p:nvPr/>
          </p:nvSpPr>
          <p:spPr>
            <a:xfrm>
              <a:off x="15010676" y="9025737"/>
              <a:ext cx="128905" cy="194310"/>
            </a:xfrm>
            <a:custGeom>
              <a:avLst/>
              <a:gdLst/>
              <a:ahLst/>
              <a:cxnLst/>
              <a:rect l="l" t="t" r="r" b="b"/>
              <a:pathLst>
                <a:path w="128905" h="194309">
                  <a:moveTo>
                    <a:pt x="128727" y="0"/>
                  </a:moveTo>
                  <a:lnTo>
                    <a:pt x="0" y="0"/>
                  </a:lnTo>
                  <a:lnTo>
                    <a:pt x="0" y="35560"/>
                  </a:lnTo>
                  <a:lnTo>
                    <a:pt x="0" y="80010"/>
                  </a:lnTo>
                  <a:lnTo>
                    <a:pt x="0" y="114300"/>
                  </a:lnTo>
                  <a:lnTo>
                    <a:pt x="0" y="158750"/>
                  </a:lnTo>
                  <a:lnTo>
                    <a:pt x="0" y="194310"/>
                  </a:lnTo>
                  <a:lnTo>
                    <a:pt x="128727" y="194310"/>
                  </a:lnTo>
                  <a:lnTo>
                    <a:pt x="128727" y="158750"/>
                  </a:lnTo>
                  <a:lnTo>
                    <a:pt x="39497" y="158750"/>
                  </a:lnTo>
                  <a:lnTo>
                    <a:pt x="39497" y="114300"/>
                  </a:lnTo>
                  <a:lnTo>
                    <a:pt x="125958" y="114300"/>
                  </a:lnTo>
                  <a:lnTo>
                    <a:pt x="125958" y="80010"/>
                  </a:lnTo>
                  <a:lnTo>
                    <a:pt x="39497" y="80010"/>
                  </a:lnTo>
                  <a:lnTo>
                    <a:pt x="39497" y="35560"/>
                  </a:lnTo>
                  <a:lnTo>
                    <a:pt x="128727" y="35560"/>
                  </a:lnTo>
                  <a:lnTo>
                    <a:pt x="128727" y="0"/>
                  </a:lnTo>
                  <a:close/>
                </a:path>
              </a:pathLst>
            </a:custGeom>
            <a:solidFill>
              <a:srgbClr val="010101"/>
            </a:solidFill>
          </p:spPr>
          <p:txBody>
            <a:bodyPr wrap="square" lIns="0" tIns="0" rIns="0" bIns="0" rtlCol="0"/>
            <a:lstStyle/>
            <a:p>
              <a:endParaRPr dirty="0"/>
            </a:p>
          </p:txBody>
        </p:sp>
        <p:sp>
          <p:nvSpPr>
            <p:cNvPr id="17" name="object 29">
              <a:extLst>
                <a:ext uri="{FF2B5EF4-FFF2-40B4-BE49-F238E27FC236}">
                  <a16:creationId xmlns:a16="http://schemas.microsoft.com/office/drawing/2014/main" id="{8127F1ED-1F16-9ABC-283A-4F9FD3697A42}"/>
                </a:ext>
              </a:extLst>
            </p:cNvPr>
            <p:cNvSpPr/>
            <p:nvPr/>
          </p:nvSpPr>
          <p:spPr>
            <a:xfrm>
              <a:off x="14109205" y="9317621"/>
              <a:ext cx="831215" cy="121285"/>
            </a:xfrm>
            <a:custGeom>
              <a:avLst/>
              <a:gdLst/>
              <a:ahLst/>
              <a:cxnLst/>
              <a:rect l="l" t="t" r="r" b="b"/>
              <a:pathLst>
                <a:path w="831215" h="121284">
                  <a:moveTo>
                    <a:pt x="21717" y="0"/>
                  </a:moveTo>
                  <a:lnTo>
                    <a:pt x="0" y="0"/>
                  </a:lnTo>
                  <a:lnTo>
                    <a:pt x="0" y="120815"/>
                  </a:lnTo>
                  <a:lnTo>
                    <a:pt x="21717" y="120815"/>
                  </a:lnTo>
                  <a:lnTo>
                    <a:pt x="21717" y="0"/>
                  </a:lnTo>
                  <a:close/>
                </a:path>
                <a:path w="831215" h="121284">
                  <a:moveTo>
                    <a:pt x="580618" y="38"/>
                  </a:moveTo>
                  <a:lnTo>
                    <a:pt x="489356" y="38"/>
                  </a:lnTo>
                  <a:lnTo>
                    <a:pt x="489356" y="19088"/>
                  </a:lnTo>
                  <a:lnTo>
                    <a:pt x="523963" y="19088"/>
                  </a:lnTo>
                  <a:lnTo>
                    <a:pt x="523963" y="120688"/>
                  </a:lnTo>
                  <a:lnTo>
                    <a:pt x="545833" y="120688"/>
                  </a:lnTo>
                  <a:lnTo>
                    <a:pt x="545833" y="19088"/>
                  </a:lnTo>
                  <a:lnTo>
                    <a:pt x="580618" y="19088"/>
                  </a:lnTo>
                  <a:lnTo>
                    <a:pt x="580618" y="38"/>
                  </a:lnTo>
                  <a:close/>
                </a:path>
                <a:path w="831215" h="121284">
                  <a:moveTo>
                    <a:pt x="831126" y="38"/>
                  </a:moveTo>
                  <a:lnTo>
                    <a:pt x="739851" y="38"/>
                  </a:lnTo>
                  <a:lnTo>
                    <a:pt x="739851" y="19088"/>
                  </a:lnTo>
                  <a:lnTo>
                    <a:pt x="774458" y="19088"/>
                  </a:lnTo>
                  <a:lnTo>
                    <a:pt x="774458" y="120688"/>
                  </a:lnTo>
                  <a:lnTo>
                    <a:pt x="796328" y="120688"/>
                  </a:lnTo>
                  <a:lnTo>
                    <a:pt x="796328" y="19088"/>
                  </a:lnTo>
                  <a:lnTo>
                    <a:pt x="831126" y="19088"/>
                  </a:lnTo>
                  <a:lnTo>
                    <a:pt x="831126" y="38"/>
                  </a:lnTo>
                  <a:close/>
                </a:path>
              </a:pathLst>
            </a:custGeom>
            <a:solidFill>
              <a:srgbClr val="5C5C5C"/>
            </a:solidFill>
          </p:spPr>
          <p:txBody>
            <a:bodyPr wrap="square" lIns="0" tIns="0" rIns="0" bIns="0" rtlCol="0"/>
            <a:lstStyle/>
            <a:p>
              <a:endParaRPr dirty="0"/>
            </a:p>
          </p:txBody>
        </p:sp>
        <p:pic>
          <p:nvPicPr>
            <p:cNvPr id="18" name="object 30">
              <a:extLst>
                <a:ext uri="{FF2B5EF4-FFF2-40B4-BE49-F238E27FC236}">
                  <a16:creationId xmlns:a16="http://schemas.microsoft.com/office/drawing/2014/main" id="{2FC6060D-7BC1-A969-FED9-53C853739720}"/>
                </a:ext>
              </a:extLst>
            </p:cNvPr>
            <p:cNvPicPr/>
            <p:nvPr/>
          </p:nvPicPr>
          <p:blipFill>
            <a:blip r:embed="rId11" cstate="print"/>
            <a:stretch>
              <a:fillRect/>
            </a:stretch>
          </p:blipFill>
          <p:spPr>
            <a:xfrm>
              <a:off x="14723997" y="9317617"/>
              <a:ext cx="90916" cy="122660"/>
            </a:xfrm>
            <a:prstGeom prst="rect">
              <a:avLst/>
            </a:prstGeom>
          </p:spPr>
        </p:pic>
        <p:pic>
          <p:nvPicPr>
            <p:cNvPr id="19" name="object 31">
              <a:extLst>
                <a:ext uri="{FF2B5EF4-FFF2-40B4-BE49-F238E27FC236}">
                  <a16:creationId xmlns:a16="http://schemas.microsoft.com/office/drawing/2014/main" id="{95FBCF68-489F-7BAF-474D-45F37F05DF3B}"/>
                </a:ext>
              </a:extLst>
            </p:cNvPr>
            <p:cNvPicPr/>
            <p:nvPr/>
          </p:nvPicPr>
          <p:blipFill>
            <a:blip r:embed="rId12" cstate="print"/>
            <a:stretch>
              <a:fillRect/>
            </a:stretch>
          </p:blipFill>
          <p:spPr>
            <a:xfrm>
              <a:off x="14974656" y="9317617"/>
              <a:ext cx="71006" cy="120809"/>
            </a:xfrm>
            <a:prstGeom prst="rect">
              <a:avLst/>
            </a:prstGeom>
          </p:spPr>
        </p:pic>
        <p:pic>
          <p:nvPicPr>
            <p:cNvPr id="22" name="object 32">
              <a:extLst>
                <a:ext uri="{FF2B5EF4-FFF2-40B4-BE49-F238E27FC236}">
                  <a16:creationId xmlns:a16="http://schemas.microsoft.com/office/drawing/2014/main" id="{49F07791-0038-AF21-890E-3567435F661E}"/>
                </a:ext>
              </a:extLst>
            </p:cNvPr>
            <p:cNvPicPr/>
            <p:nvPr/>
          </p:nvPicPr>
          <p:blipFill>
            <a:blip r:embed="rId13" cstate="print"/>
            <a:stretch>
              <a:fillRect/>
            </a:stretch>
          </p:blipFill>
          <p:spPr>
            <a:xfrm>
              <a:off x="14178255" y="9317617"/>
              <a:ext cx="92437" cy="120810"/>
            </a:xfrm>
            <a:prstGeom prst="rect">
              <a:avLst/>
            </a:prstGeom>
          </p:spPr>
        </p:pic>
        <p:pic>
          <p:nvPicPr>
            <p:cNvPr id="23" name="object 33">
              <a:extLst>
                <a:ext uri="{FF2B5EF4-FFF2-40B4-BE49-F238E27FC236}">
                  <a16:creationId xmlns:a16="http://schemas.microsoft.com/office/drawing/2014/main" id="{63100F3D-299D-DD3A-5075-16688B600D56}"/>
                </a:ext>
              </a:extLst>
            </p:cNvPr>
            <p:cNvPicPr/>
            <p:nvPr/>
          </p:nvPicPr>
          <p:blipFill>
            <a:blip r:embed="rId14" cstate="print"/>
            <a:stretch>
              <a:fillRect/>
            </a:stretch>
          </p:blipFill>
          <p:spPr>
            <a:xfrm>
              <a:off x="14311690" y="9315764"/>
              <a:ext cx="76489" cy="124345"/>
            </a:xfrm>
            <a:prstGeom prst="rect">
              <a:avLst/>
            </a:prstGeom>
          </p:spPr>
        </p:pic>
        <p:sp>
          <p:nvSpPr>
            <p:cNvPr id="24" name="object 34">
              <a:extLst>
                <a:ext uri="{FF2B5EF4-FFF2-40B4-BE49-F238E27FC236}">
                  <a16:creationId xmlns:a16="http://schemas.microsoft.com/office/drawing/2014/main" id="{29E3C2D9-F201-3F1A-9515-791F698C3C79}"/>
                </a:ext>
              </a:extLst>
            </p:cNvPr>
            <p:cNvSpPr/>
            <p:nvPr/>
          </p:nvSpPr>
          <p:spPr>
            <a:xfrm>
              <a:off x="14416938" y="9317621"/>
              <a:ext cx="147320" cy="121285"/>
            </a:xfrm>
            <a:custGeom>
              <a:avLst/>
              <a:gdLst/>
              <a:ahLst/>
              <a:cxnLst/>
              <a:rect l="l" t="t" r="r" b="b"/>
              <a:pathLst>
                <a:path w="147319" h="121284">
                  <a:moveTo>
                    <a:pt x="91274" y="38"/>
                  </a:moveTo>
                  <a:lnTo>
                    <a:pt x="0" y="38"/>
                  </a:lnTo>
                  <a:lnTo>
                    <a:pt x="0" y="19088"/>
                  </a:lnTo>
                  <a:lnTo>
                    <a:pt x="34607" y="19088"/>
                  </a:lnTo>
                  <a:lnTo>
                    <a:pt x="34607" y="120688"/>
                  </a:lnTo>
                  <a:lnTo>
                    <a:pt x="56476" y="120688"/>
                  </a:lnTo>
                  <a:lnTo>
                    <a:pt x="56476" y="19088"/>
                  </a:lnTo>
                  <a:lnTo>
                    <a:pt x="91274" y="19088"/>
                  </a:lnTo>
                  <a:lnTo>
                    <a:pt x="91274" y="38"/>
                  </a:lnTo>
                  <a:close/>
                </a:path>
                <a:path w="147319" h="121284">
                  <a:moveTo>
                    <a:pt x="147307" y="0"/>
                  </a:moveTo>
                  <a:lnTo>
                    <a:pt x="125590" y="0"/>
                  </a:lnTo>
                  <a:lnTo>
                    <a:pt x="125590" y="120815"/>
                  </a:lnTo>
                  <a:lnTo>
                    <a:pt x="147307" y="120815"/>
                  </a:lnTo>
                  <a:lnTo>
                    <a:pt x="147307" y="0"/>
                  </a:lnTo>
                  <a:close/>
                </a:path>
              </a:pathLst>
            </a:custGeom>
            <a:solidFill>
              <a:srgbClr val="5C5C5C"/>
            </a:solidFill>
          </p:spPr>
          <p:txBody>
            <a:bodyPr wrap="square" lIns="0" tIns="0" rIns="0" bIns="0" rtlCol="0"/>
            <a:lstStyle/>
            <a:p>
              <a:endParaRPr dirty="0"/>
            </a:p>
          </p:txBody>
        </p:sp>
        <p:pic>
          <p:nvPicPr>
            <p:cNvPr id="25" name="object 35">
              <a:extLst>
                <a:ext uri="{FF2B5EF4-FFF2-40B4-BE49-F238E27FC236}">
                  <a16:creationId xmlns:a16="http://schemas.microsoft.com/office/drawing/2014/main" id="{9E837210-67EB-7E1B-6748-DE84BEE961D3}"/>
                </a:ext>
              </a:extLst>
            </p:cNvPr>
            <p:cNvPicPr/>
            <p:nvPr/>
          </p:nvPicPr>
          <p:blipFill>
            <a:blip r:embed="rId15" cstate="print"/>
            <a:stretch>
              <a:fillRect/>
            </a:stretch>
          </p:blipFill>
          <p:spPr>
            <a:xfrm>
              <a:off x="12227495" y="8878099"/>
              <a:ext cx="785521" cy="771940"/>
            </a:xfrm>
            <a:prstGeom prst="rect">
              <a:avLst/>
            </a:prstGeom>
          </p:spPr>
        </p:pic>
      </p:grpSp>
    </p:spTree>
    <p:extLst>
      <p:ext uri="{BB962C8B-B14F-4D97-AF65-F5344CB8AC3E}">
        <p14:creationId xmlns:p14="http://schemas.microsoft.com/office/powerpoint/2010/main" val="39678759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457200" y="116632"/>
            <a:ext cx="8229600" cy="810805"/>
          </a:xfrm>
        </p:spPr>
        <p:txBody>
          <a:bodyPr/>
          <a:lstStyle/>
          <a:p>
            <a:r>
              <a:rPr lang="en-US" sz="3200" b="1" dirty="0">
                <a:solidFill>
                  <a:schemeClr val="accent1"/>
                </a:solidFill>
                <a:latin typeface="+mj-lt"/>
              </a:rPr>
              <a:t>Rule Evaluation – Support </a:t>
            </a:r>
          </a:p>
        </p:txBody>
      </p:sp>
      <p:grpSp>
        <p:nvGrpSpPr>
          <p:cNvPr id="3" name="Group 15"/>
          <p:cNvGrpSpPr/>
          <p:nvPr/>
        </p:nvGrpSpPr>
        <p:grpSpPr>
          <a:xfrm>
            <a:off x="1991225" y="908720"/>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graphicFrame>
        <p:nvGraphicFramePr>
          <p:cNvPr id="24" name="Group 5"/>
          <p:cNvGraphicFramePr>
            <a:graphicFrameLocks/>
          </p:cNvGraphicFramePr>
          <p:nvPr>
            <p:extLst>
              <p:ext uri="{D42A27DB-BD31-4B8C-83A1-F6EECF244321}">
                <p14:modId xmlns:p14="http://schemas.microsoft.com/office/powerpoint/2010/main" val="3338853652"/>
              </p:ext>
            </p:extLst>
          </p:nvPr>
        </p:nvGraphicFramePr>
        <p:xfrm>
          <a:off x="1115616" y="1196752"/>
          <a:ext cx="7277100" cy="2072958"/>
        </p:xfrm>
        <a:graphic>
          <a:graphicData uri="http://schemas.openxmlformats.org/drawingml/2006/table">
            <a:tbl>
              <a:tblPr/>
              <a:tblGrid>
                <a:gridCol w="1723524">
                  <a:extLst>
                    <a:ext uri="{9D8B030D-6E8A-4147-A177-3AD203B41FA5}">
                      <a16:colId xmlns:a16="http://schemas.microsoft.com/office/drawing/2014/main" val="20000"/>
                    </a:ext>
                  </a:extLst>
                </a:gridCol>
                <a:gridCol w="1687883">
                  <a:extLst>
                    <a:ext uri="{9D8B030D-6E8A-4147-A177-3AD203B41FA5}">
                      <a16:colId xmlns:a16="http://schemas.microsoft.com/office/drawing/2014/main" val="20001"/>
                    </a:ext>
                  </a:extLst>
                </a:gridCol>
                <a:gridCol w="1687883">
                  <a:extLst>
                    <a:ext uri="{9D8B030D-6E8A-4147-A177-3AD203B41FA5}">
                      <a16:colId xmlns:a16="http://schemas.microsoft.com/office/drawing/2014/main" val="20002"/>
                    </a:ext>
                  </a:extLst>
                </a:gridCol>
                <a:gridCol w="1687883">
                  <a:extLst>
                    <a:ext uri="{9D8B030D-6E8A-4147-A177-3AD203B41FA5}">
                      <a16:colId xmlns:a16="http://schemas.microsoft.com/office/drawing/2014/main" val="20003"/>
                    </a:ext>
                  </a:extLst>
                </a:gridCol>
                <a:gridCol w="489927">
                  <a:extLst>
                    <a:ext uri="{9D8B030D-6E8A-4147-A177-3AD203B41FA5}">
                      <a16:colId xmlns:a16="http://schemas.microsoft.com/office/drawing/2014/main" val="20004"/>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tx1">
                              <a:lumMod val="75000"/>
                              <a:lumOff val="25000"/>
                            </a:schemeClr>
                          </a:solidFill>
                          <a:effectLst/>
                          <a:latin typeface="+mn-lt"/>
                          <a:ea typeface="宋体" pitchFamily="2" charset="-122"/>
                        </a:rPr>
                        <a:t>Transaction No.</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tx1">
                              <a:lumMod val="75000"/>
                              <a:lumOff val="25000"/>
                            </a:schemeClr>
                          </a:solidFill>
                          <a:effectLst/>
                          <a:latin typeface="+mn-lt"/>
                          <a:ea typeface="宋体" pitchFamily="2" charset="-122"/>
                        </a:rPr>
                        <a:t>Item 1</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tx1">
                              <a:lumMod val="75000"/>
                              <a:lumOff val="25000"/>
                            </a:schemeClr>
                          </a:solidFill>
                          <a:effectLst/>
                          <a:latin typeface="+mn-lt"/>
                          <a:ea typeface="宋体" pitchFamily="2" charset="-122"/>
                        </a:rPr>
                        <a:t>Item 2</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tx1">
                              <a:lumMod val="75000"/>
                              <a:lumOff val="25000"/>
                            </a:schemeClr>
                          </a:solidFill>
                          <a:effectLst/>
                          <a:latin typeface="+mn-lt"/>
                          <a:ea typeface="宋体" pitchFamily="2" charset="-122"/>
                        </a:rPr>
                        <a:t>Item 3</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tx1">
                              <a:lumMod val="75000"/>
                              <a:lumOff val="25000"/>
                            </a:schemeClr>
                          </a:solidFill>
                          <a:effectLst/>
                          <a:latin typeface="+mn-lt"/>
                          <a:ea typeface="宋体" pitchFamily="2" charset="-122"/>
                        </a:rPr>
                        <a:t>…</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51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lumMod val="75000"/>
                              <a:lumOff val="25000"/>
                            </a:schemeClr>
                          </a:solidFill>
                          <a:effectLst/>
                          <a:latin typeface="+mn-lt"/>
                          <a:ea typeface="宋体" pitchFamily="2" charset="-122"/>
                        </a:rPr>
                        <a:t>100</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kern="1200" cap="none" normalizeH="0" baseline="0" dirty="0">
                          <a:ln>
                            <a:noFill/>
                          </a:ln>
                          <a:solidFill>
                            <a:schemeClr val="tx1">
                              <a:lumMod val="75000"/>
                              <a:lumOff val="25000"/>
                            </a:schemeClr>
                          </a:solidFill>
                          <a:effectLst/>
                          <a:latin typeface="+mn-lt"/>
                          <a:ea typeface="宋体" pitchFamily="2" charset="-122"/>
                          <a:cs typeface="+mn-cs"/>
                        </a:rPr>
                        <a:t>Beer</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tx1">
                              <a:lumMod val="75000"/>
                              <a:lumOff val="25000"/>
                            </a:schemeClr>
                          </a:solidFill>
                          <a:effectLst/>
                          <a:latin typeface="+mn-lt"/>
                          <a:ea typeface="宋体" pitchFamily="2" charset="-122"/>
                        </a:rPr>
                        <a:t>Diaper</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lumMod val="75000"/>
                              <a:lumOff val="25000"/>
                            </a:schemeClr>
                          </a:solidFill>
                          <a:effectLst/>
                          <a:latin typeface="+mn-lt"/>
                          <a:ea typeface="宋体" pitchFamily="2" charset="-122"/>
                        </a:rPr>
                        <a:t>Chocolate</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0" i="0" u="none" strike="noStrike" cap="none" normalizeH="0" baseline="0" dirty="0">
                        <a:ln>
                          <a:noFill/>
                        </a:ln>
                        <a:solidFill>
                          <a:schemeClr val="tx1">
                            <a:lumMod val="75000"/>
                            <a:lumOff val="25000"/>
                          </a:schemeClr>
                        </a:solidFill>
                        <a:effectLst/>
                        <a:latin typeface="+mn-lt"/>
                        <a:ea typeface="宋体" pitchFamily="2" charset="-122"/>
                      </a:endParaRP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635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lumMod val="75000"/>
                              <a:lumOff val="25000"/>
                            </a:schemeClr>
                          </a:solidFill>
                          <a:effectLst/>
                          <a:latin typeface="+mn-lt"/>
                          <a:ea typeface="宋体" pitchFamily="2" charset="-122"/>
                        </a:rPr>
                        <a:t>101</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lumMod val="75000"/>
                              <a:lumOff val="25000"/>
                            </a:schemeClr>
                          </a:solidFill>
                          <a:effectLst/>
                          <a:latin typeface="+mn-lt"/>
                          <a:ea typeface="宋体" pitchFamily="2" charset="-122"/>
                        </a:rPr>
                        <a:t>Milk</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lumMod val="75000"/>
                              <a:lumOff val="25000"/>
                            </a:schemeClr>
                          </a:solidFill>
                          <a:effectLst/>
                          <a:latin typeface="+mn-lt"/>
                          <a:ea typeface="宋体" pitchFamily="2" charset="-122"/>
                        </a:rPr>
                        <a:t>Chocolate</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lumMod val="75000"/>
                              <a:lumOff val="25000"/>
                            </a:schemeClr>
                          </a:solidFill>
                          <a:effectLst/>
                          <a:latin typeface="+mn-lt"/>
                          <a:ea typeface="宋体" pitchFamily="2" charset="-122"/>
                        </a:rPr>
                        <a:t>Shampoo</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0" i="0" u="none" strike="noStrike" cap="none" normalizeH="0" baseline="0" dirty="0">
                        <a:ln>
                          <a:noFill/>
                        </a:ln>
                        <a:solidFill>
                          <a:schemeClr val="tx1">
                            <a:lumMod val="75000"/>
                            <a:lumOff val="25000"/>
                          </a:schemeClr>
                        </a:solidFill>
                        <a:effectLst/>
                        <a:latin typeface="+mn-lt"/>
                        <a:ea typeface="宋体" pitchFamily="2" charset="-122"/>
                      </a:endParaRP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651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lumMod val="75000"/>
                              <a:lumOff val="25000"/>
                            </a:schemeClr>
                          </a:solidFill>
                          <a:effectLst/>
                          <a:latin typeface="+mn-lt"/>
                          <a:ea typeface="宋体" pitchFamily="2" charset="-122"/>
                        </a:rPr>
                        <a:t>102</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lumMod val="75000"/>
                              <a:lumOff val="25000"/>
                            </a:schemeClr>
                          </a:solidFill>
                          <a:effectLst/>
                          <a:latin typeface="+mn-lt"/>
                          <a:ea typeface="宋体" pitchFamily="2" charset="-122"/>
                        </a:rPr>
                        <a:t>Beer</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lumMod val="75000"/>
                              <a:lumOff val="25000"/>
                            </a:schemeClr>
                          </a:solidFill>
                          <a:effectLst/>
                          <a:latin typeface="+mn-lt"/>
                          <a:ea typeface="宋体" pitchFamily="2" charset="-122"/>
                        </a:rPr>
                        <a:t>Wine</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lumMod val="75000"/>
                              <a:lumOff val="25000"/>
                            </a:schemeClr>
                          </a:solidFill>
                          <a:effectLst/>
                          <a:latin typeface="+mn-lt"/>
                          <a:ea typeface="宋体" pitchFamily="2" charset="-122"/>
                        </a:rPr>
                        <a:t>Vodka</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0" i="0" u="none" strike="noStrike" cap="none" normalizeH="0" baseline="0" dirty="0">
                        <a:ln>
                          <a:noFill/>
                        </a:ln>
                        <a:solidFill>
                          <a:schemeClr val="tx1">
                            <a:lumMod val="75000"/>
                            <a:lumOff val="25000"/>
                          </a:schemeClr>
                        </a:solidFill>
                        <a:effectLst/>
                        <a:latin typeface="+mn-lt"/>
                        <a:ea typeface="宋体" pitchFamily="2" charset="-122"/>
                      </a:endParaRP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635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lumMod val="75000"/>
                              <a:lumOff val="25000"/>
                            </a:schemeClr>
                          </a:solidFill>
                          <a:effectLst/>
                          <a:latin typeface="+mn-lt"/>
                          <a:ea typeface="宋体" pitchFamily="2" charset="-122"/>
                        </a:rPr>
                        <a:t>103</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kern="1200" cap="none" normalizeH="0" baseline="0" dirty="0">
                          <a:ln>
                            <a:noFill/>
                          </a:ln>
                          <a:solidFill>
                            <a:schemeClr val="tx1">
                              <a:lumMod val="75000"/>
                              <a:lumOff val="25000"/>
                            </a:schemeClr>
                          </a:solidFill>
                          <a:effectLst/>
                          <a:latin typeface="+mn-lt"/>
                          <a:ea typeface="宋体" pitchFamily="2" charset="-122"/>
                          <a:cs typeface="+mn-cs"/>
                        </a:rPr>
                        <a:t>Beer</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lumMod val="75000"/>
                              <a:lumOff val="25000"/>
                            </a:schemeClr>
                          </a:solidFill>
                          <a:effectLst/>
                          <a:latin typeface="+mn-lt"/>
                          <a:ea typeface="宋体" pitchFamily="2" charset="-122"/>
                        </a:rPr>
                        <a:t>Cheese</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kern="1200" cap="none" normalizeH="0" baseline="0" dirty="0">
                          <a:ln>
                            <a:noFill/>
                          </a:ln>
                          <a:solidFill>
                            <a:schemeClr val="tx1">
                              <a:lumMod val="75000"/>
                              <a:lumOff val="25000"/>
                            </a:schemeClr>
                          </a:solidFill>
                          <a:effectLst/>
                          <a:latin typeface="+mn-lt"/>
                          <a:ea typeface="宋体" pitchFamily="2" charset="-122"/>
                          <a:cs typeface="+mn-cs"/>
                        </a:rPr>
                        <a:t>Diaper</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0" i="0" u="none" strike="noStrike" cap="none" normalizeH="0" baseline="0" dirty="0">
                        <a:ln>
                          <a:noFill/>
                        </a:ln>
                        <a:solidFill>
                          <a:schemeClr val="tx1">
                            <a:lumMod val="75000"/>
                            <a:lumOff val="25000"/>
                          </a:schemeClr>
                        </a:solidFill>
                        <a:effectLst/>
                        <a:latin typeface="+mn-lt"/>
                        <a:ea typeface="宋体" pitchFamily="2" charset="-122"/>
                      </a:endParaRP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08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lumMod val="75000"/>
                              <a:lumOff val="25000"/>
                            </a:schemeClr>
                          </a:solidFill>
                          <a:effectLst/>
                          <a:latin typeface="+mn-lt"/>
                          <a:ea typeface="宋体" pitchFamily="2" charset="-122"/>
                        </a:rPr>
                        <a:t>104</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lumMod val="75000"/>
                              <a:lumOff val="25000"/>
                            </a:schemeClr>
                          </a:solidFill>
                          <a:effectLst/>
                          <a:latin typeface="+mn-lt"/>
                          <a:ea typeface="宋体" pitchFamily="2" charset="-122"/>
                        </a:rPr>
                        <a:t>Ice Cream</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kern="1200" cap="none" normalizeH="0" baseline="0" dirty="0">
                          <a:ln>
                            <a:noFill/>
                          </a:ln>
                          <a:solidFill>
                            <a:schemeClr val="tx1">
                              <a:lumMod val="75000"/>
                              <a:lumOff val="25000"/>
                            </a:schemeClr>
                          </a:solidFill>
                          <a:effectLst/>
                          <a:latin typeface="+mn-lt"/>
                          <a:ea typeface="宋体" pitchFamily="2" charset="-122"/>
                          <a:cs typeface="+mn-cs"/>
                        </a:rPr>
                        <a:t>Diaper</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kern="1200" cap="none" normalizeH="0" baseline="0" dirty="0">
                          <a:ln>
                            <a:noFill/>
                          </a:ln>
                          <a:solidFill>
                            <a:schemeClr val="tx1">
                              <a:lumMod val="75000"/>
                              <a:lumOff val="25000"/>
                            </a:schemeClr>
                          </a:solidFill>
                          <a:effectLst/>
                          <a:latin typeface="+mn-lt"/>
                          <a:ea typeface="宋体" pitchFamily="2" charset="-122"/>
                          <a:cs typeface="+mn-cs"/>
                        </a:rPr>
                        <a:t>Beer</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0" i="0" u="none" strike="noStrike" cap="none" normalizeH="0" baseline="0" dirty="0">
                        <a:ln>
                          <a:noFill/>
                        </a:ln>
                        <a:solidFill>
                          <a:schemeClr val="tx1">
                            <a:lumMod val="75000"/>
                            <a:lumOff val="25000"/>
                          </a:schemeClr>
                        </a:solidFill>
                        <a:effectLst/>
                        <a:latin typeface="+mn-lt"/>
                        <a:ea typeface="宋体" pitchFamily="2" charset="-122"/>
                      </a:endParaRP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0" name="Rectangle 19"/>
          <p:cNvSpPr/>
          <p:nvPr/>
        </p:nvSpPr>
        <p:spPr>
          <a:xfrm>
            <a:off x="1144508" y="3779748"/>
            <a:ext cx="2491388" cy="338554"/>
          </a:xfrm>
          <a:prstGeom prst="rect">
            <a:avLst/>
          </a:prstGeom>
        </p:spPr>
        <p:txBody>
          <a:bodyPr wrap="none">
            <a:spAutoFit/>
          </a:bodyPr>
          <a:lstStyle/>
          <a:p>
            <a:r>
              <a:rPr lang="en-US" sz="1600" dirty="0">
                <a:solidFill>
                  <a:schemeClr val="tx1">
                    <a:lumMod val="75000"/>
                    <a:lumOff val="25000"/>
                  </a:schemeClr>
                </a:solidFill>
              </a:rPr>
              <a:t>Support of {Diaper, Beer} </a:t>
            </a:r>
            <a:endParaRPr lang="en-IN" sz="1600" dirty="0"/>
          </a:p>
        </p:txBody>
      </p:sp>
      <p:grpSp>
        <p:nvGrpSpPr>
          <p:cNvPr id="25" name="Group 24"/>
          <p:cNvGrpSpPr/>
          <p:nvPr/>
        </p:nvGrpSpPr>
        <p:grpSpPr>
          <a:xfrm>
            <a:off x="2339752" y="3356992"/>
            <a:ext cx="1296144" cy="504056"/>
            <a:chOff x="1835696" y="3356992"/>
            <a:chExt cx="1296144" cy="504056"/>
          </a:xfrm>
        </p:grpSpPr>
        <p:sp>
          <p:nvSpPr>
            <p:cNvPr id="21" name="TextBox 20"/>
            <p:cNvSpPr txBox="1"/>
            <p:nvPr/>
          </p:nvSpPr>
          <p:spPr>
            <a:xfrm>
              <a:off x="1835696" y="3356992"/>
              <a:ext cx="1296144" cy="338554"/>
            </a:xfrm>
            <a:prstGeom prst="rect">
              <a:avLst/>
            </a:prstGeom>
            <a:noFill/>
          </p:spPr>
          <p:txBody>
            <a:bodyPr wrap="square" rtlCol="0">
              <a:spAutoFit/>
            </a:bodyPr>
            <a:lstStyle/>
            <a:p>
              <a:r>
                <a:rPr lang="en-IN" sz="1600" b="1" dirty="0"/>
                <a:t>  A         B</a:t>
              </a:r>
            </a:p>
          </p:txBody>
        </p:sp>
        <p:sp>
          <p:nvSpPr>
            <p:cNvPr id="22" name="Down Arrow 21"/>
            <p:cNvSpPr/>
            <p:nvPr/>
          </p:nvSpPr>
          <p:spPr>
            <a:xfrm>
              <a:off x="2051720" y="3717032"/>
              <a:ext cx="72008" cy="1440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Down Arrow 22"/>
            <p:cNvSpPr/>
            <p:nvPr/>
          </p:nvSpPr>
          <p:spPr>
            <a:xfrm>
              <a:off x="2699792" y="3717032"/>
              <a:ext cx="72008" cy="1440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47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16" name="Rectangle 15">
            <a:extLst>
              <a:ext uri="{FF2B5EF4-FFF2-40B4-BE49-F238E27FC236}">
                <a16:creationId xmlns:a16="http://schemas.microsoft.com/office/drawing/2014/main" id="{49E641B0-3B45-4CF5-B9F9-E0681ABE1904}"/>
              </a:ext>
            </a:extLst>
          </p:cNvPr>
          <p:cNvSpPr/>
          <p:nvPr/>
        </p:nvSpPr>
        <p:spPr>
          <a:xfrm>
            <a:off x="1547664" y="5229200"/>
            <a:ext cx="5040560" cy="720080"/>
          </a:xfrm>
          <a:prstGeom prst="rect">
            <a:avLst/>
          </a:prstGeom>
          <a:solidFill>
            <a:srgbClr val="F7FBEF"/>
          </a:solidFill>
          <a:ln w="3175" cap="flat" cmpd="sng" algn="ctr">
            <a:solidFill>
              <a:schemeClr val="accent2"/>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b="1" dirty="0">
                <a:solidFill>
                  <a:schemeClr val="tx1">
                    <a:lumMod val="75000"/>
                    <a:lumOff val="25000"/>
                  </a:schemeClr>
                </a:solidFill>
              </a:rPr>
              <a:t>Support of {Diaper, Beer} is 3/5</a:t>
            </a:r>
          </a:p>
        </p:txBody>
      </p:sp>
      <p:sp>
        <p:nvSpPr>
          <p:cNvPr id="655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6554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65539" name="Picture 3"/>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1259632" y="4293096"/>
            <a:ext cx="6466670" cy="504056"/>
          </a:xfrm>
          <a:prstGeom prst="rect">
            <a:avLst/>
          </a:prstGeom>
          <a:noFill/>
        </p:spPr>
      </p:pic>
      <p:sp>
        <p:nvSpPr>
          <p:cNvPr id="65541" name="Rectangle 5"/>
          <p:cNvSpPr>
            <a:spLocks noChangeArrowheads="1"/>
          </p:cNvSpPr>
          <p:nvPr/>
        </p:nvSpPr>
        <p:spPr bwMode="auto">
          <a:xfrm>
            <a:off x="0" y="847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grpSp>
        <p:nvGrpSpPr>
          <p:cNvPr id="2" name="object 21">
            <a:extLst>
              <a:ext uri="{FF2B5EF4-FFF2-40B4-BE49-F238E27FC236}">
                <a16:creationId xmlns:a16="http://schemas.microsoft.com/office/drawing/2014/main" id="{3E77A634-972C-DFD2-8295-4ABB7F97FAEE}"/>
              </a:ext>
            </a:extLst>
          </p:cNvPr>
          <p:cNvGrpSpPr/>
          <p:nvPr/>
        </p:nvGrpSpPr>
        <p:grpSpPr>
          <a:xfrm>
            <a:off x="7164288" y="5949280"/>
            <a:ext cx="1513252" cy="401246"/>
            <a:chOff x="12227495" y="8878099"/>
            <a:chExt cx="2912110" cy="772160"/>
          </a:xfrm>
        </p:grpSpPr>
        <p:sp>
          <p:nvSpPr>
            <p:cNvPr id="4" name="object 22">
              <a:extLst>
                <a:ext uri="{FF2B5EF4-FFF2-40B4-BE49-F238E27FC236}">
                  <a16:creationId xmlns:a16="http://schemas.microsoft.com/office/drawing/2014/main" id="{5A4F3F1E-A59A-3941-ED71-2F16541921BD}"/>
                </a:ext>
              </a:extLst>
            </p:cNvPr>
            <p:cNvSpPr/>
            <p:nvPr/>
          </p:nvSpPr>
          <p:spPr>
            <a:xfrm>
              <a:off x="13198678" y="9025737"/>
              <a:ext cx="692150" cy="194310"/>
            </a:xfrm>
            <a:custGeom>
              <a:avLst/>
              <a:gdLst/>
              <a:ahLst/>
              <a:cxnLst/>
              <a:rect l="l" t="t" r="r" b="b"/>
              <a:pathLst>
                <a:path w="692150" h="194309">
                  <a:moveTo>
                    <a:pt x="175679" y="97078"/>
                  </a:moveTo>
                  <a:lnTo>
                    <a:pt x="173926" y="77330"/>
                  </a:lnTo>
                  <a:lnTo>
                    <a:pt x="168643" y="59270"/>
                  </a:lnTo>
                  <a:lnTo>
                    <a:pt x="159829" y="42875"/>
                  </a:lnTo>
                  <a:lnTo>
                    <a:pt x="153631" y="35471"/>
                  </a:lnTo>
                  <a:lnTo>
                    <a:pt x="147510" y="28155"/>
                  </a:lnTo>
                  <a:lnTo>
                    <a:pt x="134797" y="17868"/>
                  </a:lnTo>
                  <a:lnTo>
                    <a:pt x="134797" y="97078"/>
                  </a:lnTo>
                  <a:lnTo>
                    <a:pt x="133731" y="109880"/>
                  </a:lnTo>
                  <a:lnTo>
                    <a:pt x="108496" y="148882"/>
                  </a:lnTo>
                  <a:lnTo>
                    <a:pt x="73482" y="158673"/>
                  </a:lnTo>
                  <a:lnTo>
                    <a:pt x="39509" y="158673"/>
                  </a:lnTo>
                  <a:lnTo>
                    <a:pt x="39509" y="35471"/>
                  </a:lnTo>
                  <a:lnTo>
                    <a:pt x="73482" y="35471"/>
                  </a:lnTo>
                  <a:lnTo>
                    <a:pt x="117678" y="52743"/>
                  </a:lnTo>
                  <a:lnTo>
                    <a:pt x="134797" y="97078"/>
                  </a:lnTo>
                  <a:lnTo>
                    <a:pt x="134797" y="17868"/>
                  </a:lnTo>
                  <a:lnTo>
                    <a:pt x="132524" y="16014"/>
                  </a:lnTo>
                  <a:lnTo>
                    <a:pt x="115735" y="7327"/>
                  </a:lnTo>
                  <a:lnTo>
                    <a:pt x="97167" y="2133"/>
                  </a:lnTo>
                  <a:lnTo>
                    <a:pt x="76796" y="393"/>
                  </a:lnTo>
                  <a:lnTo>
                    <a:pt x="0" y="393"/>
                  </a:lnTo>
                  <a:lnTo>
                    <a:pt x="0" y="193751"/>
                  </a:lnTo>
                  <a:lnTo>
                    <a:pt x="76796" y="193751"/>
                  </a:lnTo>
                  <a:lnTo>
                    <a:pt x="115735" y="186804"/>
                  </a:lnTo>
                  <a:lnTo>
                    <a:pt x="153644" y="158673"/>
                  </a:lnTo>
                  <a:lnTo>
                    <a:pt x="173926" y="116814"/>
                  </a:lnTo>
                  <a:lnTo>
                    <a:pt x="175679" y="97078"/>
                  </a:lnTo>
                  <a:close/>
                </a:path>
                <a:path w="692150" h="194309">
                  <a:moveTo>
                    <a:pt x="372071" y="193751"/>
                  </a:moveTo>
                  <a:lnTo>
                    <a:pt x="355041" y="151765"/>
                  </a:lnTo>
                  <a:lnTo>
                    <a:pt x="340804" y="116687"/>
                  </a:lnTo>
                  <a:lnTo>
                    <a:pt x="311442" y="44310"/>
                  </a:lnTo>
                  <a:lnTo>
                    <a:pt x="299427" y="14706"/>
                  </a:lnTo>
                  <a:lnTo>
                    <a:pt x="299427" y="116687"/>
                  </a:lnTo>
                  <a:lnTo>
                    <a:pt x="241973" y="116687"/>
                  </a:lnTo>
                  <a:lnTo>
                    <a:pt x="270700" y="44310"/>
                  </a:lnTo>
                  <a:lnTo>
                    <a:pt x="299427" y="116687"/>
                  </a:lnTo>
                  <a:lnTo>
                    <a:pt x="299427" y="14706"/>
                  </a:lnTo>
                  <a:lnTo>
                    <a:pt x="293624" y="393"/>
                  </a:lnTo>
                  <a:lnTo>
                    <a:pt x="249986" y="393"/>
                  </a:lnTo>
                  <a:lnTo>
                    <a:pt x="171538" y="193751"/>
                  </a:lnTo>
                  <a:lnTo>
                    <a:pt x="211594" y="193751"/>
                  </a:lnTo>
                  <a:lnTo>
                    <a:pt x="228168" y="151765"/>
                  </a:lnTo>
                  <a:lnTo>
                    <a:pt x="313245" y="151765"/>
                  </a:lnTo>
                  <a:lnTo>
                    <a:pt x="329819" y="193751"/>
                  </a:lnTo>
                  <a:lnTo>
                    <a:pt x="372071" y="193751"/>
                  </a:lnTo>
                  <a:close/>
                </a:path>
                <a:path w="692150" h="194309">
                  <a:moveTo>
                    <a:pt x="510743" y="0"/>
                  </a:moveTo>
                  <a:lnTo>
                    <a:pt x="352742" y="0"/>
                  </a:lnTo>
                  <a:lnTo>
                    <a:pt x="352742" y="35560"/>
                  </a:lnTo>
                  <a:lnTo>
                    <a:pt x="411848" y="35560"/>
                  </a:lnTo>
                  <a:lnTo>
                    <a:pt x="411848" y="194310"/>
                  </a:lnTo>
                  <a:lnTo>
                    <a:pt x="451358" y="194310"/>
                  </a:lnTo>
                  <a:lnTo>
                    <a:pt x="451358" y="35560"/>
                  </a:lnTo>
                  <a:lnTo>
                    <a:pt x="510743" y="35560"/>
                  </a:lnTo>
                  <a:lnTo>
                    <a:pt x="510743" y="0"/>
                  </a:lnTo>
                  <a:close/>
                </a:path>
                <a:path w="692150" h="194309">
                  <a:moveTo>
                    <a:pt x="691946" y="193751"/>
                  </a:moveTo>
                  <a:lnTo>
                    <a:pt x="674903" y="151765"/>
                  </a:lnTo>
                  <a:lnTo>
                    <a:pt x="660679" y="116687"/>
                  </a:lnTo>
                  <a:lnTo>
                    <a:pt x="631317" y="44310"/>
                  </a:lnTo>
                  <a:lnTo>
                    <a:pt x="619302" y="14706"/>
                  </a:lnTo>
                  <a:lnTo>
                    <a:pt x="619302" y="116687"/>
                  </a:lnTo>
                  <a:lnTo>
                    <a:pt x="561848" y="116687"/>
                  </a:lnTo>
                  <a:lnTo>
                    <a:pt x="590562" y="44310"/>
                  </a:lnTo>
                  <a:lnTo>
                    <a:pt x="619302" y="116687"/>
                  </a:lnTo>
                  <a:lnTo>
                    <a:pt x="619302" y="14706"/>
                  </a:lnTo>
                  <a:lnTo>
                    <a:pt x="613498" y="393"/>
                  </a:lnTo>
                  <a:lnTo>
                    <a:pt x="569849" y="393"/>
                  </a:lnTo>
                  <a:lnTo>
                    <a:pt x="491401" y="193751"/>
                  </a:lnTo>
                  <a:lnTo>
                    <a:pt x="531456" y="193751"/>
                  </a:lnTo>
                  <a:lnTo>
                    <a:pt x="548030" y="151765"/>
                  </a:lnTo>
                  <a:lnTo>
                    <a:pt x="633107" y="151765"/>
                  </a:lnTo>
                  <a:lnTo>
                    <a:pt x="649681" y="193751"/>
                  </a:lnTo>
                  <a:lnTo>
                    <a:pt x="691946" y="193751"/>
                  </a:lnTo>
                  <a:close/>
                </a:path>
              </a:pathLst>
            </a:custGeom>
            <a:solidFill>
              <a:srgbClr val="010101"/>
            </a:solidFill>
          </p:spPr>
          <p:txBody>
            <a:bodyPr wrap="square" lIns="0" tIns="0" rIns="0" bIns="0" rtlCol="0"/>
            <a:lstStyle/>
            <a:p>
              <a:endParaRPr dirty="0"/>
            </a:p>
          </p:txBody>
        </p:sp>
        <p:pic>
          <p:nvPicPr>
            <p:cNvPr id="5" name="object 23">
              <a:extLst>
                <a:ext uri="{FF2B5EF4-FFF2-40B4-BE49-F238E27FC236}">
                  <a16:creationId xmlns:a16="http://schemas.microsoft.com/office/drawing/2014/main" id="{0DF14877-FD23-FFA1-32CF-0F9557CE884B}"/>
                </a:ext>
              </a:extLst>
            </p:cNvPr>
            <p:cNvPicPr/>
            <p:nvPr/>
          </p:nvPicPr>
          <p:blipFill>
            <a:blip r:embed="rId8" cstate="print"/>
            <a:stretch>
              <a:fillRect/>
            </a:stretch>
          </p:blipFill>
          <p:spPr>
            <a:xfrm>
              <a:off x="13986471" y="9023364"/>
              <a:ext cx="149987" cy="198877"/>
            </a:xfrm>
            <a:prstGeom prst="rect">
              <a:avLst/>
            </a:prstGeom>
          </p:spPr>
        </p:pic>
        <p:pic>
          <p:nvPicPr>
            <p:cNvPr id="6" name="object 24">
              <a:extLst>
                <a:ext uri="{FF2B5EF4-FFF2-40B4-BE49-F238E27FC236}">
                  <a16:creationId xmlns:a16="http://schemas.microsoft.com/office/drawing/2014/main" id="{E6D80933-977D-422F-4C71-CC124EC0FAB0}"/>
                </a:ext>
              </a:extLst>
            </p:cNvPr>
            <p:cNvPicPr/>
            <p:nvPr/>
          </p:nvPicPr>
          <p:blipFill>
            <a:blip r:embed="rId9" cstate="print"/>
            <a:stretch>
              <a:fillRect/>
            </a:stretch>
          </p:blipFill>
          <p:spPr>
            <a:xfrm>
              <a:off x="14156340" y="9023364"/>
              <a:ext cx="191973" cy="198877"/>
            </a:xfrm>
            <a:prstGeom prst="rect">
              <a:avLst/>
            </a:prstGeom>
          </p:spPr>
        </p:pic>
        <p:sp>
          <p:nvSpPr>
            <p:cNvPr id="7" name="object 25">
              <a:extLst>
                <a:ext uri="{FF2B5EF4-FFF2-40B4-BE49-F238E27FC236}">
                  <a16:creationId xmlns:a16="http://schemas.microsoft.com/office/drawing/2014/main" id="{2104FD4E-8A99-F705-59C2-30780088F36E}"/>
                </a:ext>
              </a:extLst>
            </p:cNvPr>
            <p:cNvSpPr/>
            <p:nvPr/>
          </p:nvSpPr>
          <p:spPr>
            <a:xfrm>
              <a:off x="14372616" y="9025737"/>
              <a:ext cx="198120" cy="194310"/>
            </a:xfrm>
            <a:custGeom>
              <a:avLst/>
              <a:gdLst/>
              <a:ahLst/>
              <a:cxnLst/>
              <a:rect l="l" t="t" r="r" b="b"/>
              <a:pathLst>
                <a:path w="198119" h="194309">
                  <a:moveTo>
                    <a:pt x="39497" y="393"/>
                  </a:moveTo>
                  <a:lnTo>
                    <a:pt x="0" y="393"/>
                  </a:lnTo>
                  <a:lnTo>
                    <a:pt x="0" y="193751"/>
                  </a:lnTo>
                  <a:lnTo>
                    <a:pt x="39497" y="193751"/>
                  </a:lnTo>
                  <a:lnTo>
                    <a:pt x="39497" y="393"/>
                  </a:lnTo>
                  <a:close/>
                </a:path>
                <a:path w="198119" h="194309">
                  <a:moveTo>
                    <a:pt x="198043" y="0"/>
                  </a:moveTo>
                  <a:lnTo>
                    <a:pt x="69329" y="0"/>
                  </a:lnTo>
                  <a:lnTo>
                    <a:pt x="69329" y="35560"/>
                  </a:lnTo>
                  <a:lnTo>
                    <a:pt x="69329" y="80010"/>
                  </a:lnTo>
                  <a:lnTo>
                    <a:pt x="69329" y="114300"/>
                  </a:lnTo>
                  <a:lnTo>
                    <a:pt x="69329" y="158750"/>
                  </a:lnTo>
                  <a:lnTo>
                    <a:pt x="69329" y="194310"/>
                  </a:lnTo>
                  <a:lnTo>
                    <a:pt x="198043" y="194310"/>
                  </a:lnTo>
                  <a:lnTo>
                    <a:pt x="198043" y="158750"/>
                  </a:lnTo>
                  <a:lnTo>
                    <a:pt x="108826" y="158750"/>
                  </a:lnTo>
                  <a:lnTo>
                    <a:pt x="108826" y="114300"/>
                  </a:lnTo>
                  <a:lnTo>
                    <a:pt x="195287" y="114300"/>
                  </a:lnTo>
                  <a:lnTo>
                    <a:pt x="195287" y="80010"/>
                  </a:lnTo>
                  <a:lnTo>
                    <a:pt x="108826" y="80010"/>
                  </a:lnTo>
                  <a:lnTo>
                    <a:pt x="108826" y="35560"/>
                  </a:lnTo>
                  <a:lnTo>
                    <a:pt x="198043" y="35560"/>
                  </a:lnTo>
                  <a:lnTo>
                    <a:pt x="198043" y="0"/>
                  </a:lnTo>
                  <a:close/>
                </a:path>
              </a:pathLst>
            </a:custGeom>
            <a:solidFill>
              <a:srgbClr val="010101"/>
            </a:solidFill>
          </p:spPr>
          <p:txBody>
            <a:bodyPr wrap="square" lIns="0" tIns="0" rIns="0" bIns="0" rtlCol="0"/>
            <a:lstStyle/>
            <a:p>
              <a:endParaRPr dirty="0"/>
            </a:p>
          </p:txBody>
        </p:sp>
        <p:pic>
          <p:nvPicPr>
            <p:cNvPr id="8" name="object 26">
              <a:extLst>
                <a:ext uri="{FF2B5EF4-FFF2-40B4-BE49-F238E27FC236}">
                  <a16:creationId xmlns:a16="http://schemas.microsoft.com/office/drawing/2014/main" id="{EF2748F9-0D88-E1E7-EDE9-422E48DCF596}"/>
                </a:ext>
              </a:extLst>
            </p:cNvPr>
            <p:cNvPicPr/>
            <p:nvPr/>
          </p:nvPicPr>
          <p:blipFill>
            <a:blip r:embed="rId10" cstate="print"/>
            <a:stretch>
              <a:fillRect/>
            </a:stretch>
          </p:blipFill>
          <p:spPr>
            <a:xfrm>
              <a:off x="14597189" y="9026124"/>
              <a:ext cx="172911" cy="193358"/>
            </a:xfrm>
            <a:prstGeom prst="rect">
              <a:avLst/>
            </a:prstGeom>
          </p:spPr>
        </p:pic>
        <p:pic>
          <p:nvPicPr>
            <p:cNvPr id="9" name="object 27">
              <a:extLst>
                <a:ext uri="{FF2B5EF4-FFF2-40B4-BE49-F238E27FC236}">
                  <a16:creationId xmlns:a16="http://schemas.microsoft.com/office/drawing/2014/main" id="{062C07A4-90A5-2856-83E0-41320FACEC5E}"/>
                </a:ext>
              </a:extLst>
            </p:cNvPr>
            <p:cNvPicPr/>
            <p:nvPr/>
          </p:nvPicPr>
          <p:blipFill>
            <a:blip r:embed="rId11" cstate="print"/>
            <a:stretch>
              <a:fillRect/>
            </a:stretch>
          </p:blipFill>
          <p:spPr>
            <a:xfrm>
              <a:off x="14794407" y="9023364"/>
              <a:ext cx="191969" cy="198877"/>
            </a:xfrm>
            <a:prstGeom prst="rect">
              <a:avLst/>
            </a:prstGeom>
          </p:spPr>
        </p:pic>
        <p:sp>
          <p:nvSpPr>
            <p:cNvPr id="10" name="object 28">
              <a:extLst>
                <a:ext uri="{FF2B5EF4-FFF2-40B4-BE49-F238E27FC236}">
                  <a16:creationId xmlns:a16="http://schemas.microsoft.com/office/drawing/2014/main" id="{17E75E9E-682D-F40C-47AC-CEC3ADAC6E75}"/>
                </a:ext>
              </a:extLst>
            </p:cNvPr>
            <p:cNvSpPr/>
            <p:nvPr/>
          </p:nvSpPr>
          <p:spPr>
            <a:xfrm>
              <a:off x="15010676" y="9025737"/>
              <a:ext cx="128905" cy="194310"/>
            </a:xfrm>
            <a:custGeom>
              <a:avLst/>
              <a:gdLst/>
              <a:ahLst/>
              <a:cxnLst/>
              <a:rect l="l" t="t" r="r" b="b"/>
              <a:pathLst>
                <a:path w="128905" h="194309">
                  <a:moveTo>
                    <a:pt x="128727" y="0"/>
                  </a:moveTo>
                  <a:lnTo>
                    <a:pt x="0" y="0"/>
                  </a:lnTo>
                  <a:lnTo>
                    <a:pt x="0" y="35560"/>
                  </a:lnTo>
                  <a:lnTo>
                    <a:pt x="0" y="80010"/>
                  </a:lnTo>
                  <a:lnTo>
                    <a:pt x="0" y="114300"/>
                  </a:lnTo>
                  <a:lnTo>
                    <a:pt x="0" y="158750"/>
                  </a:lnTo>
                  <a:lnTo>
                    <a:pt x="0" y="194310"/>
                  </a:lnTo>
                  <a:lnTo>
                    <a:pt x="128727" y="194310"/>
                  </a:lnTo>
                  <a:lnTo>
                    <a:pt x="128727" y="158750"/>
                  </a:lnTo>
                  <a:lnTo>
                    <a:pt x="39497" y="158750"/>
                  </a:lnTo>
                  <a:lnTo>
                    <a:pt x="39497" y="114300"/>
                  </a:lnTo>
                  <a:lnTo>
                    <a:pt x="125958" y="114300"/>
                  </a:lnTo>
                  <a:lnTo>
                    <a:pt x="125958" y="80010"/>
                  </a:lnTo>
                  <a:lnTo>
                    <a:pt x="39497" y="80010"/>
                  </a:lnTo>
                  <a:lnTo>
                    <a:pt x="39497" y="35560"/>
                  </a:lnTo>
                  <a:lnTo>
                    <a:pt x="128727" y="35560"/>
                  </a:lnTo>
                  <a:lnTo>
                    <a:pt x="128727" y="0"/>
                  </a:lnTo>
                  <a:close/>
                </a:path>
              </a:pathLst>
            </a:custGeom>
            <a:solidFill>
              <a:srgbClr val="010101"/>
            </a:solidFill>
          </p:spPr>
          <p:txBody>
            <a:bodyPr wrap="square" lIns="0" tIns="0" rIns="0" bIns="0" rtlCol="0"/>
            <a:lstStyle/>
            <a:p>
              <a:endParaRPr dirty="0"/>
            </a:p>
          </p:txBody>
        </p:sp>
        <p:sp>
          <p:nvSpPr>
            <p:cNvPr id="11" name="object 29">
              <a:extLst>
                <a:ext uri="{FF2B5EF4-FFF2-40B4-BE49-F238E27FC236}">
                  <a16:creationId xmlns:a16="http://schemas.microsoft.com/office/drawing/2014/main" id="{96BF9BAF-E4CD-0C02-6496-748AE22C2A6E}"/>
                </a:ext>
              </a:extLst>
            </p:cNvPr>
            <p:cNvSpPr/>
            <p:nvPr/>
          </p:nvSpPr>
          <p:spPr>
            <a:xfrm>
              <a:off x="14109205" y="9317621"/>
              <a:ext cx="831215" cy="121285"/>
            </a:xfrm>
            <a:custGeom>
              <a:avLst/>
              <a:gdLst/>
              <a:ahLst/>
              <a:cxnLst/>
              <a:rect l="l" t="t" r="r" b="b"/>
              <a:pathLst>
                <a:path w="831215" h="121284">
                  <a:moveTo>
                    <a:pt x="21717" y="0"/>
                  </a:moveTo>
                  <a:lnTo>
                    <a:pt x="0" y="0"/>
                  </a:lnTo>
                  <a:lnTo>
                    <a:pt x="0" y="120815"/>
                  </a:lnTo>
                  <a:lnTo>
                    <a:pt x="21717" y="120815"/>
                  </a:lnTo>
                  <a:lnTo>
                    <a:pt x="21717" y="0"/>
                  </a:lnTo>
                  <a:close/>
                </a:path>
                <a:path w="831215" h="121284">
                  <a:moveTo>
                    <a:pt x="580618" y="38"/>
                  </a:moveTo>
                  <a:lnTo>
                    <a:pt x="489356" y="38"/>
                  </a:lnTo>
                  <a:lnTo>
                    <a:pt x="489356" y="19088"/>
                  </a:lnTo>
                  <a:lnTo>
                    <a:pt x="523963" y="19088"/>
                  </a:lnTo>
                  <a:lnTo>
                    <a:pt x="523963" y="120688"/>
                  </a:lnTo>
                  <a:lnTo>
                    <a:pt x="545833" y="120688"/>
                  </a:lnTo>
                  <a:lnTo>
                    <a:pt x="545833" y="19088"/>
                  </a:lnTo>
                  <a:lnTo>
                    <a:pt x="580618" y="19088"/>
                  </a:lnTo>
                  <a:lnTo>
                    <a:pt x="580618" y="38"/>
                  </a:lnTo>
                  <a:close/>
                </a:path>
                <a:path w="831215" h="121284">
                  <a:moveTo>
                    <a:pt x="831126" y="38"/>
                  </a:moveTo>
                  <a:lnTo>
                    <a:pt x="739851" y="38"/>
                  </a:lnTo>
                  <a:lnTo>
                    <a:pt x="739851" y="19088"/>
                  </a:lnTo>
                  <a:lnTo>
                    <a:pt x="774458" y="19088"/>
                  </a:lnTo>
                  <a:lnTo>
                    <a:pt x="774458" y="120688"/>
                  </a:lnTo>
                  <a:lnTo>
                    <a:pt x="796328" y="120688"/>
                  </a:lnTo>
                  <a:lnTo>
                    <a:pt x="796328" y="19088"/>
                  </a:lnTo>
                  <a:lnTo>
                    <a:pt x="831126" y="19088"/>
                  </a:lnTo>
                  <a:lnTo>
                    <a:pt x="831126" y="38"/>
                  </a:lnTo>
                  <a:close/>
                </a:path>
              </a:pathLst>
            </a:custGeom>
            <a:solidFill>
              <a:srgbClr val="5C5C5C"/>
            </a:solidFill>
          </p:spPr>
          <p:txBody>
            <a:bodyPr wrap="square" lIns="0" tIns="0" rIns="0" bIns="0" rtlCol="0"/>
            <a:lstStyle/>
            <a:p>
              <a:endParaRPr dirty="0"/>
            </a:p>
          </p:txBody>
        </p:sp>
        <p:pic>
          <p:nvPicPr>
            <p:cNvPr id="12" name="object 30">
              <a:extLst>
                <a:ext uri="{FF2B5EF4-FFF2-40B4-BE49-F238E27FC236}">
                  <a16:creationId xmlns:a16="http://schemas.microsoft.com/office/drawing/2014/main" id="{E4CF421B-91A6-BAD1-4113-70A432B9E43D}"/>
                </a:ext>
              </a:extLst>
            </p:cNvPr>
            <p:cNvPicPr/>
            <p:nvPr/>
          </p:nvPicPr>
          <p:blipFill>
            <a:blip r:embed="rId12" cstate="print"/>
            <a:stretch>
              <a:fillRect/>
            </a:stretch>
          </p:blipFill>
          <p:spPr>
            <a:xfrm>
              <a:off x="14723997" y="9317617"/>
              <a:ext cx="90916" cy="122660"/>
            </a:xfrm>
            <a:prstGeom prst="rect">
              <a:avLst/>
            </a:prstGeom>
          </p:spPr>
        </p:pic>
        <p:pic>
          <p:nvPicPr>
            <p:cNvPr id="13" name="object 31">
              <a:extLst>
                <a:ext uri="{FF2B5EF4-FFF2-40B4-BE49-F238E27FC236}">
                  <a16:creationId xmlns:a16="http://schemas.microsoft.com/office/drawing/2014/main" id="{8E3580BD-7374-5A1D-E52B-096C9B1644BE}"/>
                </a:ext>
              </a:extLst>
            </p:cNvPr>
            <p:cNvPicPr/>
            <p:nvPr/>
          </p:nvPicPr>
          <p:blipFill>
            <a:blip r:embed="rId13" cstate="print"/>
            <a:stretch>
              <a:fillRect/>
            </a:stretch>
          </p:blipFill>
          <p:spPr>
            <a:xfrm>
              <a:off x="14974656" y="9317617"/>
              <a:ext cx="71006" cy="120809"/>
            </a:xfrm>
            <a:prstGeom prst="rect">
              <a:avLst/>
            </a:prstGeom>
          </p:spPr>
        </p:pic>
        <p:pic>
          <p:nvPicPr>
            <p:cNvPr id="14" name="object 32">
              <a:extLst>
                <a:ext uri="{FF2B5EF4-FFF2-40B4-BE49-F238E27FC236}">
                  <a16:creationId xmlns:a16="http://schemas.microsoft.com/office/drawing/2014/main" id="{5F52D40E-D631-2D81-F87C-08CCBE3FECE9}"/>
                </a:ext>
              </a:extLst>
            </p:cNvPr>
            <p:cNvPicPr/>
            <p:nvPr/>
          </p:nvPicPr>
          <p:blipFill>
            <a:blip r:embed="rId14" cstate="print"/>
            <a:stretch>
              <a:fillRect/>
            </a:stretch>
          </p:blipFill>
          <p:spPr>
            <a:xfrm>
              <a:off x="14178255" y="9317617"/>
              <a:ext cx="92437" cy="120810"/>
            </a:xfrm>
            <a:prstGeom prst="rect">
              <a:avLst/>
            </a:prstGeom>
          </p:spPr>
        </p:pic>
        <p:pic>
          <p:nvPicPr>
            <p:cNvPr id="15" name="object 33">
              <a:extLst>
                <a:ext uri="{FF2B5EF4-FFF2-40B4-BE49-F238E27FC236}">
                  <a16:creationId xmlns:a16="http://schemas.microsoft.com/office/drawing/2014/main" id="{3E9AAEBF-2D34-22B9-92E6-D6150E3DE373}"/>
                </a:ext>
              </a:extLst>
            </p:cNvPr>
            <p:cNvPicPr/>
            <p:nvPr/>
          </p:nvPicPr>
          <p:blipFill>
            <a:blip r:embed="rId15" cstate="print"/>
            <a:stretch>
              <a:fillRect/>
            </a:stretch>
          </p:blipFill>
          <p:spPr>
            <a:xfrm>
              <a:off x="14311690" y="9315764"/>
              <a:ext cx="76489" cy="124345"/>
            </a:xfrm>
            <a:prstGeom prst="rect">
              <a:avLst/>
            </a:prstGeom>
          </p:spPr>
        </p:pic>
        <p:sp>
          <p:nvSpPr>
            <p:cNvPr id="26" name="object 34">
              <a:extLst>
                <a:ext uri="{FF2B5EF4-FFF2-40B4-BE49-F238E27FC236}">
                  <a16:creationId xmlns:a16="http://schemas.microsoft.com/office/drawing/2014/main" id="{C0C974B2-D9EE-1CF5-3C9C-8AC99A9AA818}"/>
                </a:ext>
              </a:extLst>
            </p:cNvPr>
            <p:cNvSpPr/>
            <p:nvPr/>
          </p:nvSpPr>
          <p:spPr>
            <a:xfrm>
              <a:off x="14416938" y="9317621"/>
              <a:ext cx="147320" cy="121285"/>
            </a:xfrm>
            <a:custGeom>
              <a:avLst/>
              <a:gdLst/>
              <a:ahLst/>
              <a:cxnLst/>
              <a:rect l="l" t="t" r="r" b="b"/>
              <a:pathLst>
                <a:path w="147319" h="121284">
                  <a:moveTo>
                    <a:pt x="91274" y="38"/>
                  </a:moveTo>
                  <a:lnTo>
                    <a:pt x="0" y="38"/>
                  </a:lnTo>
                  <a:lnTo>
                    <a:pt x="0" y="19088"/>
                  </a:lnTo>
                  <a:lnTo>
                    <a:pt x="34607" y="19088"/>
                  </a:lnTo>
                  <a:lnTo>
                    <a:pt x="34607" y="120688"/>
                  </a:lnTo>
                  <a:lnTo>
                    <a:pt x="56476" y="120688"/>
                  </a:lnTo>
                  <a:lnTo>
                    <a:pt x="56476" y="19088"/>
                  </a:lnTo>
                  <a:lnTo>
                    <a:pt x="91274" y="19088"/>
                  </a:lnTo>
                  <a:lnTo>
                    <a:pt x="91274" y="38"/>
                  </a:lnTo>
                  <a:close/>
                </a:path>
                <a:path w="147319" h="121284">
                  <a:moveTo>
                    <a:pt x="147307" y="0"/>
                  </a:moveTo>
                  <a:lnTo>
                    <a:pt x="125590" y="0"/>
                  </a:lnTo>
                  <a:lnTo>
                    <a:pt x="125590" y="120815"/>
                  </a:lnTo>
                  <a:lnTo>
                    <a:pt x="147307" y="120815"/>
                  </a:lnTo>
                  <a:lnTo>
                    <a:pt x="147307" y="0"/>
                  </a:lnTo>
                  <a:close/>
                </a:path>
              </a:pathLst>
            </a:custGeom>
            <a:solidFill>
              <a:srgbClr val="5C5C5C"/>
            </a:solidFill>
          </p:spPr>
          <p:txBody>
            <a:bodyPr wrap="square" lIns="0" tIns="0" rIns="0" bIns="0" rtlCol="0"/>
            <a:lstStyle/>
            <a:p>
              <a:endParaRPr dirty="0"/>
            </a:p>
          </p:txBody>
        </p:sp>
        <p:pic>
          <p:nvPicPr>
            <p:cNvPr id="27" name="object 35">
              <a:extLst>
                <a:ext uri="{FF2B5EF4-FFF2-40B4-BE49-F238E27FC236}">
                  <a16:creationId xmlns:a16="http://schemas.microsoft.com/office/drawing/2014/main" id="{9CCD8E39-291D-F112-32C8-2541620B1B5D}"/>
                </a:ext>
              </a:extLst>
            </p:cNvPr>
            <p:cNvPicPr/>
            <p:nvPr/>
          </p:nvPicPr>
          <p:blipFill>
            <a:blip r:embed="rId16" cstate="print"/>
            <a:stretch>
              <a:fillRect/>
            </a:stretch>
          </p:blipFill>
          <p:spPr>
            <a:xfrm>
              <a:off x="12227495" y="8878099"/>
              <a:ext cx="785521" cy="771940"/>
            </a:xfrm>
            <a:prstGeom prst="rect">
              <a:avLst/>
            </a:prstGeom>
          </p:spPr>
        </p:pic>
      </p:grpSp>
    </p:spTree>
    <p:extLst>
      <p:ext uri="{BB962C8B-B14F-4D97-AF65-F5344CB8AC3E}">
        <p14:creationId xmlns:p14="http://schemas.microsoft.com/office/powerpoint/2010/main" val="6240699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457200" y="116632"/>
            <a:ext cx="8229600" cy="810805"/>
          </a:xfrm>
        </p:spPr>
        <p:txBody>
          <a:bodyPr/>
          <a:lstStyle/>
          <a:p>
            <a:r>
              <a:rPr lang="en-US" sz="3200" b="1" dirty="0">
                <a:solidFill>
                  <a:schemeClr val="accent1"/>
                </a:solidFill>
                <a:latin typeface="+mj-lt"/>
              </a:rPr>
              <a:t>Rule Evaluation – Confidence</a:t>
            </a:r>
          </a:p>
        </p:txBody>
      </p:sp>
      <p:grpSp>
        <p:nvGrpSpPr>
          <p:cNvPr id="3" name="Group 15"/>
          <p:cNvGrpSpPr/>
          <p:nvPr/>
        </p:nvGrpSpPr>
        <p:grpSpPr>
          <a:xfrm>
            <a:off x="1991225" y="980728"/>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graphicFrame>
        <p:nvGraphicFramePr>
          <p:cNvPr id="24" name="Group 5"/>
          <p:cNvGraphicFramePr>
            <a:graphicFrameLocks/>
          </p:cNvGraphicFramePr>
          <p:nvPr>
            <p:extLst>
              <p:ext uri="{D42A27DB-BD31-4B8C-83A1-F6EECF244321}">
                <p14:modId xmlns:p14="http://schemas.microsoft.com/office/powerpoint/2010/main" val="1115600268"/>
              </p:ext>
            </p:extLst>
          </p:nvPr>
        </p:nvGraphicFramePr>
        <p:xfrm>
          <a:off x="899592" y="1268760"/>
          <a:ext cx="7277100" cy="2072958"/>
        </p:xfrm>
        <a:graphic>
          <a:graphicData uri="http://schemas.openxmlformats.org/drawingml/2006/table">
            <a:tbl>
              <a:tblPr/>
              <a:tblGrid>
                <a:gridCol w="1723524">
                  <a:extLst>
                    <a:ext uri="{9D8B030D-6E8A-4147-A177-3AD203B41FA5}">
                      <a16:colId xmlns:a16="http://schemas.microsoft.com/office/drawing/2014/main" val="20000"/>
                    </a:ext>
                  </a:extLst>
                </a:gridCol>
                <a:gridCol w="1687883">
                  <a:extLst>
                    <a:ext uri="{9D8B030D-6E8A-4147-A177-3AD203B41FA5}">
                      <a16:colId xmlns:a16="http://schemas.microsoft.com/office/drawing/2014/main" val="20001"/>
                    </a:ext>
                  </a:extLst>
                </a:gridCol>
                <a:gridCol w="1687883">
                  <a:extLst>
                    <a:ext uri="{9D8B030D-6E8A-4147-A177-3AD203B41FA5}">
                      <a16:colId xmlns:a16="http://schemas.microsoft.com/office/drawing/2014/main" val="20002"/>
                    </a:ext>
                  </a:extLst>
                </a:gridCol>
                <a:gridCol w="1687883">
                  <a:extLst>
                    <a:ext uri="{9D8B030D-6E8A-4147-A177-3AD203B41FA5}">
                      <a16:colId xmlns:a16="http://schemas.microsoft.com/office/drawing/2014/main" val="20003"/>
                    </a:ext>
                  </a:extLst>
                </a:gridCol>
                <a:gridCol w="489927">
                  <a:extLst>
                    <a:ext uri="{9D8B030D-6E8A-4147-A177-3AD203B41FA5}">
                      <a16:colId xmlns:a16="http://schemas.microsoft.com/office/drawing/2014/main" val="20004"/>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tx1">
                              <a:lumMod val="75000"/>
                              <a:lumOff val="25000"/>
                            </a:schemeClr>
                          </a:solidFill>
                          <a:effectLst/>
                          <a:latin typeface="+mn-lt"/>
                          <a:ea typeface="宋体" pitchFamily="2" charset="-122"/>
                        </a:rPr>
                        <a:t>Transaction No.</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tx1">
                              <a:lumMod val="75000"/>
                              <a:lumOff val="25000"/>
                            </a:schemeClr>
                          </a:solidFill>
                          <a:effectLst/>
                          <a:latin typeface="+mn-lt"/>
                          <a:ea typeface="宋体" pitchFamily="2" charset="-122"/>
                        </a:rPr>
                        <a:t>Item 1</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tx1">
                              <a:lumMod val="75000"/>
                              <a:lumOff val="25000"/>
                            </a:schemeClr>
                          </a:solidFill>
                          <a:effectLst/>
                          <a:latin typeface="+mn-lt"/>
                          <a:ea typeface="宋体" pitchFamily="2" charset="-122"/>
                        </a:rPr>
                        <a:t>Item 2</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tx1">
                              <a:lumMod val="75000"/>
                              <a:lumOff val="25000"/>
                            </a:schemeClr>
                          </a:solidFill>
                          <a:effectLst/>
                          <a:latin typeface="+mn-lt"/>
                          <a:ea typeface="宋体" pitchFamily="2" charset="-122"/>
                        </a:rPr>
                        <a:t>Item 3</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tx1">
                              <a:lumMod val="75000"/>
                              <a:lumOff val="25000"/>
                            </a:schemeClr>
                          </a:solidFill>
                          <a:effectLst/>
                          <a:latin typeface="+mn-lt"/>
                          <a:ea typeface="宋体" pitchFamily="2" charset="-122"/>
                        </a:rPr>
                        <a:t>…</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51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lumMod val="75000"/>
                              <a:lumOff val="25000"/>
                            </a:schemeClr>
                          </a:solidFill>
                          <a:effectLst/>
                          <a:latin typeface="+mn-lt"/>
                          <a:ea typeface="宋体" pitchFamily="2" charset="-122"/>
                        </a:rPr>
                        <a:t>100</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kern="1200" cap="none" normalizeH="0" baseline="0" dirty="0">
                          <a:ln>
                            <a:noFill/>
                          </a:ln>
                          <a:solidFill>
                            <a:schemeClr val="tx1">
                              <a:lumMod val="75000"/>
                              <a:lumOff val="25000"/>
                            </a:schemeClr>
                          </a:solidFill>
                          <a:effectLst/>
                          <a:latin typeface="+mn-lt"/>
                          <a:ea typeface="宋体" pitchFamily="2" charset="-122"/>
                          <a:cs typeface="+mn-cs"/>
                        </a:rPr>
                        <a:t>Beer</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tx1">
                              <a:lumMod val="75000"/>
                              <a:lumOff val="25000"/>
                            </a:schemeClr>
                          </a:solidFill>
                          <a:effectLst/>
                          <a:latin typeface="+mn-lt"/>
                          <a:ea typeface="宋体" pitchFamily="2" charset="-122"/>
                        </a:rPr>
                        <a:t>Diaper</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lumMod val="75000"/>
                              <a:lumOff val="25000"/>
                            </a:schemeClr>
                          </a:solidFill>
                          <a:effectLst/>
                          <a:latin typeface="+mn-lt"/>
                          <a:ea typeface="宋体" pitchFamily="2" charset="-122"/>
                        </a:rPr>
                        <a:t>Chocolate</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0" i="0" u="none" strike="noStrike" cap="none" normalizeH="0" baseline="0" dirty="0">
                        <a:ln>
                          <a:noFill/>
                        </a:ln>
                        <a:solidFill>
                          <a:schemeClr val="tx1">
                            <a:lumMod val="75000"/>
                            <a:lumOff val="25000"/>
                          </a:schemeClr>
                        </a:solidFill>
                        <a:effectLst/>
                        <a:latin typeface="+mn-lt"/>
                        <a:ea typeface="宋体" pitchFamily="2" charset="-122"/>
                      </a:endParaRP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635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lumMod val="75000"/>
                              <a:lumOff val="25000"/>
                            </a:schemeClr>
                          </a:solidFill>
                          <a:effectLst/>
                          <a:latin typeface="+mn-lt"/>
                          <a:ea typeface="宋体" pitchFamily="2" charset="-122"/>
                        </a:rPr>
                        <a:t>101</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lumMod val="75000"/>
                              <a:lumOff val="25000"/>
                            </a:schemeClr>
                          </a:solidFill>
                          <a:effectLst/>
                          <a:latin typeface="+mn-lt"/>
                          <a:ea typeface="宋体" pitchFamily="2" charset="-122"/>
                        </a:rPr>
                        <a:t>Milk</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lumMod val="75000"/>
                              <a:lumOff val="25000"/>
                            </a:schemeClr>
                          </a:solidFill>
                          <a:effectLst/>
                          <a:latin typeface="+mn-lt"/>
                          <a:ea typeface="宋体" pitchFamily="2" charset="-122"/>
                        </a:rPr>
                        <a:t>Chocolate</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lumMod val="75000"/>
                              <a:lumOff val="25000"/>
                            </a:schemeClr>
                          </a:solidFill>
                          <a:effectLst/>
                          <a:latin typeface="+mn-lt"/>
                          <a:ea typeface="宋体" pitchFamily="2" charset="-122"/>
                        </a:rPr>
                        <a:t>Shampoo</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0" i="0" u="none" strike="noStrike" cap="none" normalizeH="0" baseline="0" dirty="0">
                        <a:ln>
                          <a:noFill/>
                        </a:ln>
                        <a:solidFill>
                          <a:schemeClr val="tx1">
                            <a:lumMod val="75000"/>
                            <a:lumOff val="25000"/>
                          </a:schemeClr>
                        </a:solidFill>
                        <a:effectLst/>
                        <a:latin typeface="+mn-lt"/>
                        <a:ea typeface="宋体" pitchFamily="2" charset="-122"/>
                      </a:endParaRP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651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lumMod val="75000"/>
                              <a:lumOff val="25000"/>
                            </a:schemeClr>
                          </a:solidFill>
                          <a:effectLst/>
                          <a:latin typeface="+mn-lt"/>
                          <a:ea typeface="宋体" pitchFamily="2" charset="-122"/>
                        </a:rPr>
                        <a:t>102</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tx1">
                              <a:lumMod val="75000"/>
                              <a:lumOff val="25000"/>
                            </a:schemeClr>
                          </a:solidFill>
                          <a:effectLst/>
                          <a:latin typeface="+mn-lt"/>
                          <a:ea typeface="宋体" pitchFamily="2" charset="-122"/>
                        </a:rPr>
                        <a:t>Beer</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lumMod val="75000"/>
                              <a:lumOff val="25000"/>
                            </a:schemeClr>
                          </a:solidFill>
                          <a:effectLst/>
                          <a:latin typeface="+mn-lt"/>
                          <a:ea typeface="宋体" pitchFamily="2" charset="-122"/>
                        </a:rPr>
                        <a:t>Wine</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lumMod val="75000"/>
                              <a:lumOff val="25000"/>
                            </a:schemeClr>
                          </a:solidFill>
                          <a:effectLst/>
                          <a:latin typeface="+mn-lt"/>
                          <a:ea typeface="宋体" pitchFamily="2" charset="-122"/>
                        </a:rPr>
                        <a:t>Vodka</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0" i="0" u="none" strike="noStrike" cap="none" normalizeH="0" baseline="0" dirty="0">
                        <a:ln>
                          <a:noFill/>
                        </a:ln>
                        <a:solidFill>
                          <a:schemeClr val="tx1">
                            <a:lumMod val="75000"/>
                            <a:lumOff val="25000"/>
                          </a:schemeClr>
                        </a:solidFill>
                        <a:effectLst/>
                        <a:latin typeface="+mn-lt"/>
                        <a:ea typeface="宋体" pitchFamily="2" charset="-122"/>
                      </a:endParaRP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635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lumMod val="75000"/>
                              <a:lumOff val="25000"/>
                            </a:schemeClr>
                          </a:solidFill>
                          <a:effectLst/>
                          <a:latin typeface="+mn-lt"/>
                          <a:ea typeface="宋体" pitchFamily="2" charset="-122"/>
                        </a:rPr>
                        <a:t>103</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kern="1200" cap="none" normalizeH="0" baseline="0" dirty="0">
                          <a:ln>
                            <a:noFill/>
                          </a:ln>
                          <a:solidFill>
                            <a:schemeClr val="tx1">
                              <a:lumMod val="75000"/>
                              <a:lumOff val="25000"/>
                            </a:schemeClr>
                          </a:solidFill>
                          <a:effectLst/>
                          <a:latin typeface="+mn-lt"/>
                          <a:ea typeface="宋体" pitchFamily="2" charset="-122"/>
                          <a:cs typeface="+mn-cs"/>
                        </a:rPr>
                        <a:t>Beer</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lumMod val="75000"/>
                              <a:lumOff val="25000"/>
                            </a:schemeClr>
                          </a:solidFill>
                          <a:effectLst/>
                          <a:latin typeface="+mn-lt"/>
                          <a:ea typeface="宋体" pitchFamily="2" charset="-122"/>
                        </a:rPr>
                        <a:t>Cheese</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kern="1200" cap="none" normalizeH="0" baseline="0" dirty="0">
                          <a:ln>
                            <a:noFill/>
                          </a:ln>
                          <a:solidFill>
                            <a:schemeClr val="tx1">
                              <a:lumMod val="75000"/>
                              <a:lumOff val="25000"/>
                            </a:schemeClr>
                          </a:solidFill>
                          <a:effectLst/>
                          <a:latin typeface="+mn-lt"/>
                          <a:ea typeface="宋体" pitchFamily="2" charset="-122"/>
                          <a:cs typeface="+mn-cs"/>
                        </a:rPr>
                        <a:t>Diaper</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0" i="0" u="none" strike="noStrike" cap="none" normalizeH="0" baseline="0" dirty="0">
                        <a:ln>
                          <a:noFill/>
                        </a:ln>
                        <a:solidFill>
                          <a:schemeClr val="tx1">
                            <a:lumMod val="75000"/>
                            <a:lumOff val="25000"/>
                          </a:schemeClr>
                        </a:solidFill>
                        <a:effectLst/>
                        <a:latin typeface="+mn-lt"/>
                        <a:ea typeface="宋体" pitchFamily="2" charset="-122"/>
                      </a:endParaRP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08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lumMod val="75000"/>
                              <a:lumOff val="25000"/>
                            </a:schemeClr>
                          </a:solidFill>
                          <a:effectLst/>
                          <a:latin typeface="+mn-lt"/>
                          <a:ea typeface="宋体" pitchFamily="2" charset="-122"/>
                        </a:rPr>
                        <a:t>104</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lumMod val="75000"/>
                              <a:lumOff val="25000"/>
                            </a:schemeClr>
                          </a:solidFill>
                          <a:effectLst/>
                          <a:latin typeface="+mn-lt"/>
                          <a:ea typeface="宋体" pitchFamily="2" charset="-122"/>
                        </a:rPr>
                        <a:t>Ice Cream</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kern="1200" cap="none" normalizeH="0" baseline="0" dirty="0">
                          <a:ln>
                            <a:noFill/>
                          </a:ln>
                          <a:solidFill>
                            <a:schemeClr val="tx1">
                              <a:lumMod val="75000"/>
                              <a:lumOff val="25000"/>
                            </a:schemeClr>
                          </a:solidFill>
                          <a:effectLst/>
                          <a:latin typeface="+mn-lt"/>
                          <a:ea typeface="宋体" pitchFamily="2" charset="-122"/>
                          <a:cs typeface="+mn-cs"/>
                        </a:rPr>
                        <a:t>Diaper</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kern="1200" cap="none" normalizeH="0" baseline="0" dirty="0">
                          <a:ln>
                            <a:noFill/>
                          </a:ln>
                          <a:solidFill>
                            <a:schemeClr val="tx1">
                              <a:lumMod val="75000"/>
                              <a:lumOff val="25000"/>
                            </a:schemeClr>
                          </a:solidFill>
                          <a:effectLst/>
                          <a:latin typeface="+mn-lt"/>
                          <a:ea typeface="宋体" pitchFamily="2" charset="-122"/>
                          <a:cs typeface="+mn-cs"/>
                        </a:rPr>
                        <a:t>Beer</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0" i="0" u="none" strike="noStrike" cap="none" normalizeH="0" baseline="0" dirty="0">
                        <a:ln>
                          <a:noFill/>
                        </a:ln>
                        <a:solidFill>
                          <a:schemeClr val="tx1">
                            <a:lumMod val="75000"/>
                            <a:lumOff val="25000"/>
                          </a:schemeClr>
                        </a:solidFill>
                        <a:effectLst/>
                        <a:latin typeface="+mn-lt"/>
                        <a:ea typeface="宋体" pitchFamily="2" charset="-122"/>
                      </a:endParaRP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0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2051" name="Rectangle 3"/>
          <p:cNvSpPr>
            <a:spLocks noChangeArrowheads="1"/>
          </p:cNvSpPr>
          <p:nvPr/>
        </p:nvSpPr>
        <p:spPr bwMode="auto">
          <a:xfrm>
            <a:off x="0" y="8667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4" name="Rectangle 13">
            <a:extLst>
              <a:ext uri="{FF2B5EF4-FFF2-40B4-BE49-F238E27FC236}">
                <a16:creationId xmlns:a16="http://schemas.microsoft.com/office/drawing/2014/main" id="{49E641B0-3B45-4CF5-B9F9-E0681ABE1904}"/>
              </a:ext>
            </a:extLst>
          </p:cNvPr>
          <p:cNvSpPr/>
          <p:nvPr/>
        </p:nvSpPr>
        <p:spPr>
          <a:xfrm>
            <a:off x="683568" y="4509120"/>
            <a:ext cx="7776864" cy="2016224"/>
          </a:xfrm>
          <a:prstGeom prst="rect">
            <a:avLst/>
          </a:prstGeom>
          <a:solidFill>
            <a:srgbClr val="F7FBEF"/>
          </a:solidFill>
          <a:ln w="3175" cap="flat" cmpd="sng" algn="ctr">
            <a:solidFill>
              <a:schemeClr val="accent2"/>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b="1" dirty="0">
              <a:solidFill>
                <a:schemeClr val="tx1">
                  <a:lumMod val="75000"/>
                  <a:lumOff val="25000"/>
                </a:schemeClr>
              </a:solidFill>
            </a:endParaRPr>
          </a:p>
        </p:txBody>
      </p:sp>
      <p:sp>
        <p:nvSpPr>
          <p:cNvPr id="205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2052" name="Picture 4"/>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827584" y="4797152"/>
            <a:ext cx="7575812" cy="1512168"/>
          </a:xfrm>
          <a:prstGeom prst="rect">
            <a:avLst/>
          </a:prstGeom>
          <a:noFill/>
        </p:spPr>
      </p:pic>
      <p:sp>
        <p:nvSpPr>
          <p:cNvPr id="2054" name="Rectangle 6"/>
          <p:cNvSpPr>
            <a:spLocks noChangeArrowheads="1"/>
          </p:cNvSpPr>
          <p:nvPr/>
        </p:nvSpPr>
        <p:spPr bwMode="auto">
          <a:xfrm>
            <a:off x="0" y="1419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5734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57347" name="Rectangle 3"/>
          <p:cNvSpPr>
            <a:spLocks noChangeArrowheads="1"/>
          </p:cNvSpPr>
          <p:nvPr/>
        </p:nvSpPr>
        <p:spPr bwMode="auto">
          <a:xfrm>
            <a:off x="0" y="8667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5734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57348" name="Picture 4"/>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826678" y="3572790"/>
            <a:ext cx="7417730" cy="648298"/>
          </a:xfrm>
          <a:prstGeom prst="rect">
            <a:avLst/>
          </a:prstGeom>
          <a:noFill/>
        </p:spPr>
      </p:pic>
      <p:sp>
        <p:nvSpPr>
          <p:cNvPr id="57350" name="Rectangle 6"/>
          <p:cNvSpPr>
            <a:spLocks noChangeArrowheads="1"/>
          </p:cNvSpPr>
          <p:nvPr/>
        </p:nvSpPr>
        <p:spPr bwMode="auto">
          <a:xfrm>
            <a:off x="0" y="8667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grpSp>
        <p:nvGrpSpPr>
          <p:cNvPr id="2" name="object 21">
            <a:extLst>
              <a:ext uri="{FF2B5EF4-FFF2-40B4-BE49-F238E27FC236}">
                <a16:creationId xmlns:a16="http://schemas.microsoft.com/office/drawing/2014/main" id="{7CC43DA2-4B79-0C9C-39D3-0642A8013274}"/>
              </a:ext>
            </a:extLst>
          </p:cNvPr>
          <p:cNvGrpSpPr/>
          <p:nvPr/>
        </p:nvGrpSpPr>
        <p:grpSpPr>
          <a:xfrm>
            <a:off x="7380312" y="6309320"/>
            <a:ext cx="1513252" cy="401246"/>
            <a:chOff x="12227495" y="8878099"/>
            <a:chExt cx="2912110" cy="772160"/>
          </a:xfrm>
        </p:grpSpPr>
        <p:sp>
          <p:nvSpPr>
            <p:cNvPr id="4" name="object 22">
              <a:extLst>
                <a:ext uri="{FF2B5EF4-FFF2-40B4-BE49-F238E27FC236}">
                  <a16:creationId xmlns:a16="http://schemas.microsoft.com/office/drawing/2014/main" id="{42601240-A21E-D58C-4ED3-22510F2351EE}"/>
                </a:ext>
              </a:extLst>
            </p:cNvPr>
            <p:cNvSpPr/>
            <p:nvPr/>
          </p:nvSpPr>
          <p:spPr>
            <a:xfrm>
              <a:off x="13198678" y="9025737"/>
              <a:ext cx="692150" cy="194310"/>
            </a:xfrm>
            <a:custGeom>
              <a:avLst/>
              <a:gdLst/>
              <a:ahLst/>
              <a:cxnLst/>
              <a:rect l="l" t="t" r="r" b="b"/>
              <a:pathLst>
                <a:path w="692150" h="194309">
                  <a:moveTo>
                    <a:pt x="175679" y="97078"/>
                  </a:moveTo>
                  <a:lnTo>
                    <a:pt x="173926" y="77330"/>
                  </a:lnTo>
                  <a:lnTo>
                    <a:pt x="168643" y="59270"/>
                  </a:lnTo>
                  <a:lnTo>
                    <a:pt x="159829" y="42875"/>
                  </a:lnTo>
                  <a:lnTo>
                    <a:pt x="153631" y="35471"/>
                  </a:lnTo>
                  <a:lnTo>
                    <a:pt x="147510" y="28155"/>
                  </a:lnTo>
                  <a:lnTo>
                    <a:pt x="134797" y="17868"/>
                  </a:lnTo>
                  <a:lnTo>
                    <a:pt x="134797" y="97078"/>
                  </a:lnTo>
                  <a:lnTo>
                    <a:pt x="133731" y="109880"/>
                  </a:lnTo>
                  <a:lnTo>
                    <a:pt x="108496" y="148882"/>
                  </a:lnTo>
                  <a:lnTo>
                    <a:pt x="73482" y="158673"/>
                  </a:lnTo>
                  <a:lnTo>
                    <a:pt x="39509" y="158673"/>
                  </a:lnTo>
                  <a:lnTo>
                    <a:pt x="39509" y="35471"/>
                  </a:lnTo>
                  <a:lnTo>
                    <a:pt x="73482" y="35471"/>
                  </a:lnTo>
                  <a:lnTo>
                    <a:pt x="117678" y="52743"/>
                  </a:lnTo>
                  <a:lnTo>
                    <a:pt x="134797" y="97078"/>
                  </a:lnTo>
                  <a:lnTo>
                    <a:pt x="134797" y="17868"/>
                  </a:lnTo>
                  <a:lnTo>
                    <a:pt x="132524" y="16014"/>
                  </a:lnTo>
                  <a:lnTo>
                    <a:pt x="115735" y="7327"/>
                  </a:lnTo>
                  <a:lnTo>
                    <a:pt x="97167" y="2133"/>
                  </a:lnTo>
                  <a:lnTo>
                    <a:pt x="76796" y="393"/>
                  </a:lnTo>
                  <a:lnTo>
                    <a:pt x="0" y="393"/>
                  </a:lnTo>
                  <a:lnTo>
                    <a:pt x="0" y="193751"/>
                  </a:lnTo>
                  <a:lnTo>
                    <a:pt x="76796" y="193751"/>
                  </a:lnTo>
                  <a:lnTo>
                    <a:pt x="115735" y="186804"/>
                  </a:lnTo>
                  <a:lnTo>
                    <a:pt x="153644" y="158673"/>
                  </a:lnTo>
                  <a:lnTo>
                    <a:pt x="173926" y="116814"/>
                  </a:lnTo>
                  <a:lnTo>
                    <a:pt x="175679" y="97078"/>
                  </a:lnTo>
                  <a:close/>
                </a:path>
                <a:path w="692150" h="194309">
                  <a:moveTo>
                    <a:pt x="372071" y="193751"/>
                  </a:moveTo>
                  <a:lnTo>
                    <a:pt x="355041" y="151765"/>
                  </a:lnTo>
                  <a:lnTo>
                    <a:pt x="340804" y="116687"/>
                  </a:lnTo>
                  <a:lnTo>
                    <a:pt x="311442" y="44310"/>
                  </a:lnTo>
                  <a:lnTo>
                    <a:pt x="299427" y="14706"/>
                  </a:lnTo>
                  <a:lnTo>
                    <a:pt x="299427" y="116687"/>
                  </a:lnTo>
                  <a:lnTo>
                    <a:pt x="241973" y="116687"/>
                  </a:lnTo>
                  <a:lnTo>
                    <a:pt x="270700" y="44310"/>
                  </a:lnTo>
                  <a:lnTo>
                    <a:pt x="299427" y="116687"/>
                  </a:lnTo>
                  <a:lnTo>
                    <a:pt x="299427" y="14706"/>
                  </a:lnTo>
                  <a:lnTo>
                    <a:pt x="293624" y="393"/>
                  </a:lnTo>
                  <a:lnTo>
                    <a:pt x="249986" y="393"/>
                  </a:lnTo>
                  <a:lnTo>
                    <a:pt x="171538" y="193751"/>
                  </a:lnTo>
                  <a:lnTo>
                    <a:pt x="211594" y="193751"/>
                  </a:lnTo>
                  <a:lnTo>
                    <a:pt x="228168" y="151765"/>
                  </a:lnTo>
                  <a:lnTo>
                    <a:pt x="313245" y="151765"/>
                  </a:lnTo>
                  <a:lnTo>
                    <a:pt x="329819" y="193751"/>
                  </a:lnTo>
                  <a:lnTo>
                    <a:pt x="372071" y="193751"/>
                  </a:lnTo>
                  <a:close/>
                </a:path>
                <a:path w="692150" h="194309">
                  <a:moveTo>
                    <a:pt x="510743" y="0"/>
                  </a:moveTo>
                  <a:lnTo>
                    <a:pt x="352742" y="0"/>
                  </a:lnTo>
                  <a:lnTo>
                    <a:pt x="352742" y="35560"/>
                  </a:lnTo>
                  <a:lnTo>
                    <a:pt x="411848" y="35560"/>
                  </a:lnTo>
                  <a:lnTo>
                    <a:pt x="411848" y="194310"/>
                  </a:lnTo>
                  <a:lnTo>
                    <a:pt x="451358" y="194310"/>
                  </a:lnTo>
                  <a:lnTo>
                    <a:pt x="451358" y="35560"/>
                  </a:lnTo>
                  <a:lnTo>
                    <a:pt x="510743" y="35560"/>
                  </a:lnTo>
                  <a:lnTo>
                    <a:pt x="510743" y="0"/>
                  </a:lnTo>
                  <a:close/>
                </a:path>
                <a:path w="692150" h="194309">
                  <a:moveTo>
                    <a:pt x="691946" y="193751"/>
                  </a:moveTo>
                  <a:lnTo>
                    <a:pt x="674903" y="151765"/>
                  </a:lnTo>
                  <a:lnTo>
                    <a:pt x="660679" y="116687"/>
                  </a:lnTo>
                  <a:lnTo>
                    <a:pt x="631317" y="44310"/>
                  </a:lnTo>
                  <a:lnTo>
                    <a:pt x="619302" y="14706"/>
                  </a:lnTo>
                  <a:lnTo>
                    <a:pt x="619302" y="116687"/>
                  </a:lnTo>
                  <a:lnTo>
                    <a:pt x="561848" y="116687"/>
                  </a:lnTo>
                  <a:lnTo>
                    <a:pt x="590562" y="44310"/>
                  </a:lnTo>
                  <a:lnTo>
                    <a:pt x="619302" y="116687"/>
                  </a:lnTo>
                  <a:lnTo>
                    <a:pt x="619302" y="14706"/>
                  </a:lnTo>
                  <a:lnTo>
                    <a:pt x="613498" y="393"/>
                  </a:lnTo>
                  <a:lnTo>
                    <a:pt x="569849" y="393"/>
                  </a:lnTo>
                  <a:lnTo>
                    <a:pt x="491401" y="193751"/>
                  </a:lnTo>
                  <a:lnTo>
                    <a:pt x="531456" y="193751"/>
                  </a:lnTo>
                  <a:lnTo>
                    <a:pt x="548030" y="151765"/>
                  </a:lnTo>
                  <a:lnTo>
                    <a:pt x="633107" y="151765"/>
                  </a:lnTo>
                  <a:lnTo>
                    <a:pt x="649681" y="193751"/>
                  </a:lnTo>
                  <a:lnTo>
                    <a:pt x="691946" y="193751"/>
                  </a:lnTo>
                  <a:close/>
                </a:path>
              </a:pathLst>
            </a:custGeom>
            <a:solidFill>
              <a:srgbClr val="010101"/>
            </a:solidFill>
          </p:spPr>
          <p:txBody>
            <a:bodyPr wrap="square" lIns="0" tIns="0" rIns="0" bIns="0" rtlCol="0"/>
            <a:lstStyle/>
            <a:p>
              <a:endParaRPr dirty="0"/>
            </a:p>
          </p:txBody>
        </p:sp>
        <p:pic>
          <p:nvPicPr>
            <p:cNvPr id="5" name="object 23">
              <a:extLst>
                <a:ext uri="{FF2B5EF4-FFF2-40B4-BE49-F238E27FC236}">
                  <a16:creationId xmlns:a16="http://schemas.microsoft.com/office/drawing/2014/main" id="{C22F443D-35E3-A6B2-B86B-59BB499F6B3B}"/>
                </a:ext>
              </a:extLst>
            </p:cNvPr>
            <p:cNvPicPr/>
            <p:nvPr/>
          </p:nvPicPr>
          <p:blipFill>
            <a:blip r:embed="rId9" cstate="print"/>
            <a:stretch>
              <a:fillRect/>
            </a:stretch>
          </p:blipFill>
          <p:spPr>
            <a:xfrm>
              <a:off x="13986471" y="9023364"/>
              <a:ext cx="149987" cy="198877"/>
            </a:xfrm>
            <a:prstGeom prst="rect">
              <a:avLst/>
            </a:prstGeom>
          </p:spPr>
        </p:pic>
        <p:pic>
          <p:nvPicPr>
            <p:cNvPr id="6" name="object 24">
              <a:extLst>
                <a:ext uri="{FF2B5EF4-FFF2-40B4-BE49-F238E27FC236}">
                  <a16:creationId xmlns:a16="http://schemas.microsoft.com/office/drawing/2014/main" id="{D0AAF958-2F44-FEDC-7E81-72FBCA8E0EB3}"/>
                </a:ext>
              </a:extLst>
            </p:cNvPr>
            <p:cNvPicPr/>
            <p:nvPr/>
          </p:nvPicPr>
          <p:blipFill>
            <a:blip r:embed="rId10" cstate="print"/>
            <a:stretch>
              <a:fillRect/>
            </a:stretch>
          </p:blipFill>
          <p:spPr>
            <a:xfrm>
              <a:off x="14156340" y="9023364"/>
              <a:ext cx="191973" cy="198877"/>
            </a:xfrm>
            <a:prstGeom prst="rect">
              <a:avLst/>
            </a:prstGeom>
          </p:spPr>
        </p:pic>
        <p:sp>
          <p:nvSpPr>
            <p:cNvPr id="7" name="object 25">
              <a:extLst>
                <a:ext uri="{FF2B5EF4-FFF2-40B4-BE49-F238E27FC236}">
                  <a16:creationId xmlns:a16="http://schemas.microsoft.com/office/drawing/2014/main" id="{564AC72B-E6E0-1D3D-A9F1-405111A81B24}"/>
                </a:ext>
              </a:extLst>
            </p:cNvPr>
            <p:cNvSpPr/>
            <p:nvPr/>
          </p:nvSpPr>
          <p:spPr>
            <a:xfrm>
              <a:off x="14372616" y="9025737"/>
              <a:ext cx="198120" cy="194310"/>
            </a:xfrm>
            <a:custGeom>
              <a:avLst/>
              <a:gdLst/>
              <a:ahLst/>
              <a:cxnLst/>
              <a:rect l="l" t="t" r="r" b="b"/>
              <a:pathLst>
                <a:path w="198119" h="194309">
                  <a:moveTo>
                    <a:pt x="39497" y="393"/>
                  </a:moveTo>
                  <a:lnTo>
                    <a:pt x="0" y="393"/>
                  </a:lnTo>
                  <a:lnTo>
                    <a:pt x="0" y="193751"/>
                  </a:lnTo>
                  <a:lnTo>
                    <a:pt x="39497" y="193751"/>
                  </a:lnTo>
                  <a:lnTo>
                    <a:pt x="39497" y="393"/>
                  </a:lnTo>
                  <a:close/>
                </a:path>
                <a:path w="198119" h="194309">
                  <a:moveTo>
                    <a:pt x="198043" y="0"/>
                  </a:moveTo>
                  <a:lnTo>
                    <a:pt x="69329" y="0"/>
                  </a:lnTo>
                  <a:lnTo>
                    <a:pt x="69329" y="35560"/>
                  </a:lnTo>
                  <a:lnTo>
                    <a:pt x="69329" y="80010"/>
                  </a:lnTo>
                  <a:lnTo>
                    <a:pt x="69329" y="114300"/>
                  </a:lnTo>
                  <a:lnTo>
                    <a:pt x="69329" y="158750"/>
                  </a:lnTo>
                  <a:lnTo>
                    <a:pt x="69329" y="194310"/>
                  </a:lnTo>
                  <a:lnTo>
                    <a:pt x="198043" y="194310"/>
                  </a:lnTo>
                  <a:lnTo>
                    <a:pt x="198043" y="158750"/>
                  </a:lnTo>
                  <a:lnTo>
                    <a:pt x="108826" y="158750"/>
                  </a:lnTo>
                  <a:lnTo>
                    <a:pt x="108826" y="114300"/>
                  </a:lnTo>
                  <a:lnTo>
                    <a:pt x="195287" y="114300"/>
                  </a:lnTo>
                  <a:lnTo>
                    <a:pt x="195287" y="80010"/>
                  </a:lnTo>
                  <a:lnTo>
                    <a:pt x="108826" y="80010"/>
                  </a:lnTo>
                  <a:lnTo>
                    <a:pt x="108826" y="35560"/>
                  </a:lnTo>
                  <a:lnTo>
                    <a:pt x="198043" y="35560"/>
                  </a:lnTo>
                  <a:lnTo>
                    <a:pt x="198043" y="0"/>
                  </a:lnTo>
                  <a:close/>
                </a:path>
              </a:pathLst>
            </a:custGeom>
            <a:solidFill>
              <a:srgbClr val="010101"/>
            </a:solidFill>
          </p:spPr>
          <p:txBody>
            <a:bodyPr wrap="square" lIns="0" tIns="0" rIns="0" bIns="0" rtlCol="0"/>
            <a:lstStyle/>
            <a:p>
              <a:endParaRPr dirty="0"/>
            </a:p>
          </p:txBody>
        </p:sp>
        <p:pic>
          <p:nvPicPr>
            <p:cNvPr id="8" name="object 26">
              <a:extLst>
                <a:ext uri="{FF2B5EF4-FFF2-40B4-BE49-F238E27FC236}">
                  <a16:creationId xmlns:a16="http://schemas.microsoft.com/office/drawing/2014/main" id="{D154FCAE-A88F-6A6C-6FAE-440736D3D1B9}"/>
                </a:ext>
              </a:extLst>
            </p:cNvPr>
            <p:cNvPicPr/>
            <p:nvPr/>
          </p:nvPicPr>
          <p:blipFill>
            <a:blip r:embed="rId11" cstate="print"/>
            <a:stretch>
              <a:fillRect/>
            </a:stretch>
          </p:blipFill>
          <p:spPr>
            <a:xfrm>
              <a:off x="14597189" y="9026124"/>
              <a:ext cx="172911" cy="193358"/>
            </a:xfrm>
            <a:prstGeom prst="rect">
              <a:avLst/>
            </a:prstGeom>
          </p:spPr>
        </p:pic>
        <p:pic>
          <p:nvPicPr>
            <p:cNvPr id="9" name="object 27">
              <a:extLst>
                <a:ext uri="{FF2B5EF4-FFF2-40B4-BE49-F238E27FC236}">
                  <a16:creationId xmlns:a16="http://schemas.microsoft.com/office/drawing/2014/main" id="{290496E6-327B-790F-5498-4BC1DCE421D0}"/>
                </a:ext>
              </a:extLst>
            </p:cNvPr>
            <p:cNvPicPr/>
            <p:nvPr/>
          </p:nvPicPr>
          <p:blipFill>
            <a:blip r:embed="rId12" cstate="print"/>
            <a:stretch>
              <a:fillRect/>
            </a:stretch>
          </p:blipFill>
          <p:spPr>
            <a:xfrm>
              <a:off x="14794407" y="9023364"/>
              <a:ext cx="191969" cy="198877"/>
            </a:xfrm>
            <a:prstGeom prst="rect">
              <a:avLst/>
            </a:prstGeom>
          </p:spPr>
        </p:pic>
        <p:sp>
          <p:nvSpPr>
            <p:cNvPr id="10" name="object 28">
              <a:extLst>
                <a:ext uri="{FF2B5EF4-FFF2-40B4-BE49-F238E27FC236}">
                  <a16:creationId xmlns:a16="http://schemas.microsoft.com/office/drawing/2014/main" id="{E76E06AC-7EA3-CF7A-F8F3-BCF8157EE6AA}"/>
                </a:ext>
              </a:extLst>
            </p:cNvPr>
            <p:cNvSpPr/>
            <p:nvPr/>
          </p:nvSpPr>
          <p:spPr>
            <a:xfrm>
              <a:off x="15010676" y="9025737"/>
              <a:ext cx="128905" cy="194310"/>
            </a:xfrm>
            <a:custGeom>
              <a:avLst/>
              <a:gdLst/>
              <a:ahLst/>
              <a:cxnLst/>
              <a:rect l="l" t="t" r="r" b="b"/>
              <a:pathLst>
                <a:path w="128905" h="194309">
                  <a:moveTo>
                    <a:pt x="128727" y="0"/>
                  </a:moveTo>
                  <a:lnTo>
                    <a:pt x="0" y="0"/>
                  </a:lnTo>
                  <a:lnTo>
                    <a:pt x="0" y="35560"/>
                  </a:lnTo>
                  <a:lnTo>
                    <a:pt x="0" y="80010"/>
                  </a:lnTo>
                  <a:lnTo>
                    <a:pt x="0" y="114300"/>
                  </a:lnTo>
                  <a:lnTo>
                    <a:pt x="0" y="158750"/>
                  </a:lnTo>
                  <a:lnTo>
                    <a:pt x="0" y="194310"/>
                  </a:lnTo>
                  <a:lnTo>
                    <a:pt x="128727" y="194310"/>
                  </a:lnTo>
                  <a:lnTo>
                    <a:pt x="128727" y="158750"/>
                  </a:lnTo>
                  <a:lnTo>
                    <a:pt x="39497" y="158750"/>
                  </a:lnTo>
                  <a:lnTo>
                    <a:pt x="39497" y="114300"/>
                  </a:lnTo>
                  <a:lnTo>
                    <a:pt x="125958" y="114300"/>
                  </a:lnTo>
                  <a:lnTo>
                    <a:pt x="125958" y="80010"/>
                  </a:lnTo>
                  <a:lnTo>
                    <a:pt x="39497" y="80010"/>
                  </a:lnTo>
                  <a:lnTo>
                    <a:pt x="39497" y="35560"/>
                  </a:lnTo>
                  <a:lnTo>
                    <a:pt x="128727" y="35560"/>
                  </a:lnTo>
                  <a:lnTo>
                    <a:pt x="128727" y="0"/>
                  </a:lnTo>
                  <a:close/>
                </a:path>
              </a:pathLst>
            </a:custGeom>
            <a:solidFill>
              <a:srgbClr val="010101"/>
            </a:solidFill>
          </p:spPr>
          <p:txBody>
            <a:bodyPr wrap="square" lIns="0" tIns="0" rIns="0" bIns="0" rtlCol="0"/>
            <a:lstStyle/>
            <a:p>
              <a:endParaRPr dirty="0"/>
            </a:p>
          </p:txBody>
        </p:sp>
        <p:sp>
          <p:nvSpPr>
            <p:cNvPr id="11" name="object 29">
              <a:extLst>
                <a:ext uri="{FF2B5EF4-FFF2-40B4-BE49-F238E27FC236}">
                  <a16:creationId xmlns:a16="http://schemas.microsoft.com/office/drawing/2014/main" id="{A1D45998-3A92-16D7-C79E-001E83E60287}"/>
                </a:ext>
              </a:extLst>
            </p:cNvPr>
            <p:cNvSpPr/>
            <p:nvPr/>
          </p:nvSpPr>
          <p:spPr>
            <a:xfrm>
              <a:off x="14109205" y="9317621"/>
              <a:ext cx="831215" cy="121285"/>
            </a:xfrm>
            <a:custGeom>
              <a:avLst/>
              <a:gdLst/>
              <a:ahLst/>
              <a:cxnLst/>
              <a:rect l="l" t="t" r="r" b="b"/>
              <a:pathLst>
                <a:path w="831215" h="121284">
                  <a:moveTo>
                    <a:pt x="21717" y="0"/>
                  </a:moveTo>
                  <a:lnTo>
                    <a:pt x="0" y="0"/>
                  </a:lnTo>
                  <a:lnTo>
                    <a:pt x="0" y="120815"/>
                  </a:lnTo>
                  <a:lnTo>
                    <a:pt x="21717" y="120815"/>
                  </a:lnTo>
                  <a:lnTo>
                    <a:pt x="21717" y="0"/>
                  </a:lnTo>
                  <a:close/>
                </a:path>
                <a:path w="831215" h="121284">
                  <a:moveTo>
                    <a:pt x="580618" y="38"/>
                  </a:moveTo>
                  <a:lnTo>
                    <a:pt x="489356" y="38"/>
                  </a:lnTo>
                  <a:lnTo>
                    <a:pt x="489356" y="19088"/>
                  </a:lnTo>
                  <a:lnTo>
                    <a:pt x="523963" y="19088"/>
                  </a:lnTo>
                  <a:lnTo>
                    <a:pt x="523963" y="120688"/>
                  </a:lnTo>
                  <a:lnTo>
                    <a:pt x="545833" y="120688"/>
                  </a:lnTo>
                  <a:lnTo>
                    <a:pt x="545833" y="19088"/>
                  </a:lnTo>
                  <a:lnTo>
                    <a:pt x="580618" y="19088"/>
                  </a:lnTo>
                  <a:lnTo>
                    <a:pt x="580618" y="38"/>
                  </a:lnTo>
                  <a:close/>
                </a:path>
                <a:path w="831215" h="121284">
                  <a:moveTo>
                    <a:pt x="831126" y="38"/>
                  </a:moveTo>
                  <a:lnTo>
                    <a:pt x="739851" y="38"/>
                  </a:lnTo>
                  <a:lnTo>
                    <a:pt x="739851" y="19088"/>
                  </a:lnTo>
                  <a:lnTo>
                    <a:pt x="774458" y="19088"/>
                  </a:lnTo>
                  <a:lnTo>
                    <a:pt x="774458" y="120688"/>
                  </a:lnTo>
                  <a:lnTo>
                    <a:pt x="796328" y="120688"/>
                  </a:lnTo>
                  <a:lnTo>
                    <a:pt x="796328" y="19088"/>
                  </a:lnTo>
                  <a:lnTo>
                    <a:pt x="831126" y="19088"/>
                  </a:lnTo>
                  <a:lnTo>
                    <a:pt x="831126" y="38"/>
                  </a:lnTo>
                  <a:close/>
                </a:path>
              </a:pathLst>
            </a:custGeom>
            <a:solidFill>
              <a:srgbClr val="5C5C5C"/>
            </a:solidFill>
          </p:spPr>
          <p:txBody>
            <a:bodyPr wrap="square" lIns="0" tIns="0" rIns="0" bIns="0" rtlCol="0"/>
            <a:lstStyle/>
            <a:p>
              <a:endParaRPr dirty="0"/>
            </a:p>
          </p:txBody>
        </p:sp>
        <p:pic>
          <p:nvPicPr>
            <p:cNvPr id="12" name="object 30">
              <a:extLst>
                <a:ext uri="{FF2B5EF4-FFF2-40B4-BE49-F238E27FC236}">
                  <a16:creationId xmlns:a16="http://schemas.microsoft.com/office/drawing/2014/main" id="{F076BDE1-32C9-BEE2-43F0-7CD49DB496C6}"/>
                </a:ext>
              </a:extLst>
            </p:cNvPr>
            <p:cNvPicPr/>
            <p:nvPr/>
          </p:nvPicPr>
          <p:blipFill>
            <a:blip r:embed="rId13" cstate="print"/>
            <a:stretch>
              <a:fillRect/>
            </a:stretch>
          </p:blipFill>
          <p:spPr>
            <a:xfrm>
              <a:off x="14723997" y="9317617"/>
              <a:ext cx="90916" cy="122660"/>
            </a:xfrm>
            <a:prstGeom prst="rect">
              <a:avLst/>
            </a:prstGeom>
          </p:spPr>
        </p:pic>
        <p:pic>
          <p:nvPicPr>
            <p:cNvPr id="13" name="object 31">
              <a:extLst>
                <a:ext uri="{FF2B5EF4-FFF2-40B4-BE49-F238E27FC236}">
                  <a16:creationId xmlns:a16="http://schemas.microsoft.com/office/drawing/2014/main" id="{B1DC3E32-45CB-0F29-58A8-BCAC54ADA8DE}"/>
                </a:ext>
              </a:extLst>
            </p:cNvPr>
            <p:cNvPicPr/>
            <p:nvPr/>
          </p:nvPicPr>
          <p:blipFill>
            <a:blip r:embed="rId14" cstate="print"/>
            <a:stretch>
              <a:fillRect/>
            </a:stretch>
          </p:blipFill>
          <p:spPr>
            <a:xfrm>
              <a:off x="14974656" y="9317617"/>
              <a:ext cx="71006" cy="120809"/>
            </a:xfrm>
            <a:prstGeom prst="rect">
              <a:avLst/>
            </a:prstGeom>
          </p:spPr>
        </p:pic>
        <p:pic>
          <p:nvPicPr>
            <p:cNvPr id="15" name="object 32">
              <a:extLst>
                <a:ext uri="{FF2B5EF4-FFF2-40B4-BE49-F238E27FC236}">
                  <a16:creationId xmlns:a16="http://schemas.microsoft.com/office/drawing/2014/main" id="{73FF1526-CC4F-1315-1085-19BB8251EC38}"/>
                </a:ext>
              </a:extLst>
            </p:cNvPr>
            <p:cNvPicPr/>
            <p:nvPr/>
          </p:nvPicPr>
          <p:blipFill>
            <a:blip r:embed="rId15" cstate="print"/>
            <a:stretch>
              <a:fillRect/>
            </a:stretch>
          </p:blipFill>
          <p:spPr>
            <a:xfrm>
              <a:off x="14178255" y="9317617"/>
              <a:ext cx="92437" cy="120810"/>
            </a:xfrm>
            <a:prstGeom prst="rect">
              <a:avLst/>
            </a:prstGeom>
          </p:spPr>
        </p:pic>
        <p:pic>
          <p:nvPicPr>
            <p:cNvPr id="16" name="object 33">
              <a:extLst>
                <a:ext uri="{FF2B5EF4-FFF2-40B4-BE49-F238E27FC236}">
                  <a16:creationId xmlns:a16="http://schemas.microsoft.com/office/drawing/2014/main" id="{688DCA00-E15F-1C1D-A992-97207840368D}"/>
                </a:ext>
              </a:extLst>
            </p:cNvPr>
            <p:cNvPicPr/>
            <p:nvPr/>
          </p:nvPicPr>
          <p:blipFill>
            <a:blip r:embed="rId16" cstate="print"/>
            <a:stretch>
              <a:fillRect/>
            </a:stretch>
          </p:blipFill>
          <p:spPr>
            <a:xfrm>
              <a:off x="14311690" y="9315764"/>
              <a:ext cx="76489" cy="124345"/>
            </a:xfrm>
            <a:prstGeom prst="rect">
              <a:avLst/>
            </a:prstGeom>
          </p:spPr>
        </p:pic>
        <p:sp>
          <p:nvSpPr>
            <p:cNvPr id="20" name="object 34">
              <a:extLst>
                <a:ext uri="{FF2B5EF4-FFF2-40B4-BE49-F238E27FC236}">
                  <a16:creationId xmlns:a16="http://schemas.microsoft.com/office/drawing/2014/main" id="{9850D8A6-AB64-98A7-7EB4-16AD2CAD3716}"/>
                </a:ext>
              </a:extLst>
            </p:cNvPr>
            <p:cNvSpPr/>
            <p:nvPr/>
          </p:nvSpPr>
          <p:spPr>
            <a:xfrm>
              <a:off x="14416938" y="9317621"/>
              <a:ext cx="147320" cy="121285"/>
            </a:xfrm>
            <a:custGeom>
              <a:avLst/>
              <a:gdLst/>
              <a:ahLst/>
              <a:cxnLst/>
              <a:rect l="l" t="t" r="r" b="b"/>
              <a:pathLst>
                <a:path w="147319" h="121284">
                  <a:moveTo>
                    <a:pt x="91274" y="38"/>
                  </a:moveTo>
                  <a:lnTo>
                    <a:pt x="0" y="38"/>
                  </a:lnTo>
                  <a:lnTo>
                    <a:pt x="0" y="19088"/>
                  </a:lnTo>
                  <a:lnTo>
                    <a:pt x="34607" y="19088"/>
                  </a:lnTo>
                  <a:lnTo>
                    <a:pt x="34607" y="120688"/>
                  </a:lnTo>
                  <a:lnTo>
                    <a:pt x="56476" y="120688"/>
                  </a:lnTo>
                  <a:lnTo>
                    <a:pt x="56476" y="19088"/>
                  </a:lnTo>
                  <a:lnTo>
                    <a:pt x="91274" y="19088"/>
                  </a:lnTo>
                  <a:lnTo>
                    <a:pt x="91274" y="38"/>
                  </a:lnTo>
                  <a:close/>
                </a:path>
                <a:path w="147319" h="121284">
                  <a:moveTo>
                    <a:pt x="147307" y="0"/>
                  </a:moveTo>
                  <a:lnTo>
                    <a:pt x="125590" y="0"/>
                  </a:lnTo>
                  <a:lnTo>
                    <a:pt x="125590" y="120815"/>
                  </a:lnTo>
                  <a:lnTo>
                    <a:pt x="147307" y="120815"/>
                  </a:lnTo>
                  <a:lnTo>
                    <a:pt x="147307" y="0"/>
                  </a:lnTo>
                  <a:close/>
                </a:path>
              </a:pathLst>
            </a:custGeom>
            <a:solidFill>
              <a:srgbClr val="5C5C5C"/>
            </a:solidFill>
          </p:spPr>
          <p:txBody>
            <a:bodyPr wrap="square" lIns="0" tIns="0" rIns="0" bIns="0" rtlCol="0"/>
            <a:lstStyle/>
            <a:p>
              <a:endParaRPr dirty="0"/>
            </a:p>
          </p:txBody>
        </p:sp>
        <p:pic>
          <p:nvPicPr>
            <p:cNvPr id="21" name="object 35">
              <a:extLst>
                <a:ext uri="{FF2B5EF4-FFF2-40B4-BE49-F238E27FC236}">
                  <a16:creationId xmlns:a16="http://schemas.microsoft.com/office/drawing/2014/main" id="{FEB64588-EB57-73AC-3CD1-565B88DD690A}"/>
                </a:ext>
              </a:extLst>
            </p:cNvPr>
            <p:cNvPicPr/>
            <p:nvPr/>
          </p:nvPicPr>
          <p:blipFill>
            <a:blip r:embed="rId17" cstate="print"/>
            <a:stretch>
              <a:fillRect/>
            </a:stretch>
          </p:blipFill>
          <p:spPr>
            <a:xfrm>
              <a:off x="12227495" y="8878099"/>
              <a:ext cx="785521" cy="771940"/>
            </a:xfrm>
            <a:prstGeom prst="rect">
              <a:avLst/>
            </a:prstGeom>
          </p:spPr>
        </p:pic>
      </p:grpSp>
    </p:spTree>
    <p:extLst>
      <p:ext uri="{BB962C8B-B14F-4D97-AF65-F5344CB8AC3E}">
        <p14:creationId xmlns:p14="http://schemas.microsoft.com/office/powerpoint/2010/main" val="34592740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arket basket analysis.">
            <a:extLst>
              <a:ext uri="{FF2B5EF4-FFF2-40B4-BE49-F238E27FC236}">
                <a16:creationId xmlns:a16="http://schemas.microsoft.com/office/drawing/2014/main" id="{D9F3CDAD-664F-7E50-1EAF-6F6ED65117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143000"/>
            <a:ext cx="7543800" cy="4419600"/>
          </a:xfrm>
          <a:prstGeom prst="rect">
            <a:avLst/>
          </a:prstGeom>
          <a:noFill/>
          <a:extLst>
            <a:ext uri="{909E8E84-426E-40DD-AFC4-6F175D3DCCD1}">
              <a14:hiddenFill xmlns:a14="http://schemas.microsoft.com/office/drawing/2010/main">
                <a:solidFill>
                  <a:srgbClr val="FFFFFF"/>
                </a:solidFill>
              </a14:hiddenFill>
            </a:ext>
          </a:extLst>
        </p:spPr>
      </p:pic>
      <p:grpSp>
        <p:nvGrpSpPr>
          <p:cNvPr id="2" name="object 21">
            <a:extLst>
              <a:ext uri="{FF2B5EF4-FFF2-40B4-BE49-F238E27FC236}">
                <a16:creationId xmlns:a16="http://schemas.microsoft.com/office/drawing/2014/main" id="{3E59AFD4-1ACB-5280-E3E9-DB4912873CC5}"/>
              </a:ext>
            </a:extLst>
          </p:cNvPr>
          <p:cNvGrpSpPr/>
          <p:nvPr/>
        </p:nvGrpSpPr>
        <p:grpSpPr>
          <a:xfrm>
            <a:off x="7164288" y="5949280"/>
            <a:ext cx="1513252" cy="401246"/>
            <a:chOff x="12227495" y="8878099"/>
            <a:chExt cx="2912110" cy="772160"/>
          </a:xfrm>
        </p:grpSpPr>
        <p:sp>
          <p:nvSpPr>
            <p:cNvPr id="3" name="object 22">
              <a:extLst>
                <a:ext uri="{FF2B5EF4-FFF2-40B4-BE49-F238E27FC236}">
                  <a16:creationId xmlns:a16="http://schemas.microsoft.com/office/drawing/2014/main" id="{70DE2D6F-B11A-D1D9-E60E-0FDE8AC95699}"/>
                </a:ext>
              </a:extLst>
            </p:cNvPr>
            <p:cNvSpPr/>
            <p:nvPr/>
          </p:nvSpPr>
          <p:spPr>
            <a:xfrm>
              <a:off x="13198678" y="9025737"/>
              <a:ext cx="692150" cy="194310"/>
            </a:xfrm>
            <a:custGeom>
              <a:avLst/>
              <a:gdLst/>
              <a:ahLst/>
              <a:cxnLst/>
              <a:rect l="l" t="t" r="r" b="b"/>
              <a:pathLst>
                <a:path w="692150" h="194309">
                  <a:moveTo>
                    <a:pt x="175679" y="97078"/>
                  </a:moveTo>
                  <a:lnTo>
                    <a:pt x="173926" y="77330"/>
                  </a:lnTo>
                  <a:lnTo>
                    <a:pt x="168643" y="59270"/>
                  </a:lnTo>
                  <a:lnTo>
                    <a:pt x="159829" y="42875"/>
                  </a:lnTo>
                  <a:lnTo>
                    <a:pt x="153631" y="35471"/>
                  </a:lnTo>
                  <a:lnTo>
                    <a:pt x="147510" y="28155"/>
                  </a:lnTo>
                  <a:lnTo>
                    <a:pt x="134797" y="17868"/>
                  </a:lnTo>
                  <a:lnTo>
                    <a:pt x="134797" y="97078"/>
                  </a:lnTo>
                  <a:lnTo>
                    <a:pt x="133731" y="109880"/>
                  </a:lnTo>
                  <a:lnTo>
                    <a:pt x="108496" y="148882"/>
                  </a:lnTo>
                  <a:lnTo>
                    <a:pt x="73482" y="158673"/>
                  </a:lnTo>
                  <a:lnTo>
                    <a:pt x="39509" y="158673"/>
                  </a:lnTo>
                  <a:lnTo>
                    <a:pt x="39509" y="35471"/>
                  </a:lnTo>
                  <a:lnTo>
                    <a:pt x="73482" y="35471"/>
                  </a:lnTo>
                  <a:lnTo>
                    <a:pt x="117678" y="52743"/>
                  </a:lnTo>
                  <a:lnTo>
                    <a:pt x="134797" y="97078"/>
                  </a:lnTo>
                  <a:lnTo>
                    <a:pt x="134797" y="17868"/>
                  </a:lnTo>
                  <a:lnTo>
                    <a:pt x="132524" y="16014"/>
                  </a:lnTo>
                  <a:lnTo>
                    <a:pt x="115735" y="7327"/>
                  </a:lnTo>
                  <a:lnTo>
                    <a:pt x="97167" y="2133"/>
                  </a:lnTo>
                  <a:lnTo>
                    <a:pt x="76796" y="393"/>
                  </a:lnTo>
                  <a:lnTo>
                    <a:pt x="0" y="393"/>
                  </a:lnTo>
                  <a:lnTo>
                    <a:pt x="0" y="193751"/>
                  </a:lnTo>
                  <a:lnTo>
                    <a:pt x="76796" y="193751"/>
                  </a:lnTo>
                  <a:lnTo>
                    <a:pt x="115735" y="186804"/>
                  </a:lnTo>
                  <a:lnTo>
                    <a:pt x="153644" y="158673"/>
                  </a:lnTo>
                  <a:lnTo>
                    <a:pt x="173926" y="116814"/>
                  </a:lnTo>
                  <a:lnTo>
                    <a:pt x="175679" y="97078"/>
                  </a:lnTo>
                  <a:close/>
                </a:path>
                <a:path w="692150" h="194309">
                  <a:moveTo>
                    <a:pt x="372071" y="193751"/>
                  </a:moveTo>
                  <a:lnTo>
                    <a:pt x="355041" y="151765"/>
                  </a:lnTo>
                  <a:lnTo>
                    <a:pt x="340804" y="116687"/>
                  </a:lnTo>
                  <a:lnTo>
                    <a:pt x="311442" y="44310"/>
                  </a:lnTo>
                  <a:lnTo>
                    <a:pt x="299427" y="14706"/>
                  </a:lnTo>
                  <a:lnTo>
                    <a:pt x="299427" y="116687"/>
                  </a:lnTo>
                  <a:lnTo>
                    <a:pt x="241973" y="116687"/>
                  </a:lnTo>
                  <a:lnTo>
                    <a:pt x="270700" y="44310"/>
                  </a:lnTo>
                  <a:lnTo>
                    <a:pt x="299427" y="116687"/>
                  </a:lnTo>
                  <a:lnTo>
                    <a:pt x="299427" y="14706"/>
                  </a:lnTo>
                  <a:lnTo>
                    <a:pt x="293624" y="393"/>
                  </a:lnTo>
                  <a:lnTo>
                    <a:pt x="249986" y="393"/>
                  </a:lnTo>
                  <a:lnTo>
                    <a:pt x="171538" y="193751"/>
                  </a:lnTo>
                  <a:lnTo>
                    <a:pt x="211594" y="193751"/>
                  </a:lnTo>
                  <a:lnTo>
                    <a:pt x="228168" y="151765"/>
                  </a:lnTo>
                  <a:lnTo>
                    <a:pt x="313245" y="151765"/>
                  </a:lnTo>
                  <a:lnTo>
                    <a:pt x="329819" y="193751"/>
                  </a:lnTo>
                  <a:lnTo>
                    <a:pt x="372071" y="193751"/>
                  </a:lnTo>
                  <a:close/>
                </a:path>
                <a:path w="692150" h="194309">
                  <a:moveTo>
                    <a:pt x="510743" y="0"/>
                  </a:moveTo>
                  <a:lnTo>
                    <a:pt x="352742" y="0"/>
                  </a:lnTo>
                  <a:lnTo>
                    <a:pt x="352742" y="35560"/>
                  </a:lnTo>
                  <a:lnTo>
                    <a:pt x="411848" y="35560"/>
                  </a:lnTo>
                  <a:lnTo>
                    <a:pt x="411848" y="194310"/>
                  </a:lnTo>
                  <a:lnTo>
                    <a:pt x="451358" y="194310"/>
                  </a:lnTo>
                  <a:lnTo>
                    <a:pt x="451358" y="35560"/>
                  </a:lnTo>
                  <a:lnTo>
                    <a:pt x="510743" y="35560"/>
                  </a:lnTo>
                  <a:lnTo>
                    <a:pt x="510743" y="0"/>
                  </a:lnTo>
                  <a:close/>
                </a:path>
                <a:path w="692150" h="194309">
                  <a:moveTo>
                    <a:pt x="691946" y="193751"/>
                  </a:moveTo>
                  <a:lnTo>
                    <a:pt x="674903" y="151765"/>
                  </a:lnTo>
                  <a:lnTo>
                    <a:pt x="660679" y="116687"/>
                  </a:lnTo>
                  <a:lnTo>
                    <a:pt x="631317" y="44310"/>
                  </a:lnTo>
                  <a:lnTo>
                    <a:pt x="619302" y="14706"/>
                  </a:lnTo>
                  <a:lnTo>
                    <a:pt x="619302" y="116687"/>
                  </a:lnTo>
                  <a:lnTo>
                    <a:pt x="561848" y="116687"/>
                  </a:lnTo>
                  <a:lnTo>
                    <a:pt x="590562" y="44310"/>
                  </a:lnTo>
                  <a:lnTo>
                    <a:pt x="619302" y="116687"/>
                  </a:lnTo>
                  <a:lnTo>
                    <a:pt x="619302" y="14706"/>
                  </a:lnTo>
                  <a:lnTo>
                    <a:pt x="613498" y="393"/>
                  </a:lnTo>
                  <a:lnTo>
                    <a:pt x="569849" y="393"/>
                  </a:lnTo>
                  <a:lnTo>
                    <a:pt x="491401" y="193751"/>
                  </a:lnTo>
                  <a:lnTo>
                    <a:pt x="531456" y="193751"/>
                  </a:lnTo>
                  <a:lnTo>
                    <a:pt x="548030" y="151765"/>
                  </a:lnTo>
                  <a:lnTo>
                    <a:pt x="633107" y="151765"/>
                  </a:lnTo>
                  <a:lnTo>
                    <a:pt x="649681" y="193751"/>
                  </a:lnTo>
                  <a:lnTo>
                    <a:pt x="691946" y="193751"/>
                  </a:lnTo>
                  <a:close/>
                </a:path>
              </a:pathLst>
            </a:custGeom>
            <a:solidFill>
              <a:srgbClr val="010101"/>
            </a:solidFill>
          </p:spPr>
          <p:txBody>
            <a:bodyPr wrap="square" lIns="0" tIns="0" rIns="0" bIns="0" rtlCol="0"/>
            <a:lstStyle/>
            <a:p>
              <a:endParaRPr dirty="0"/>
            </a:p>
          </p:txBody>
        </p:sp>
        <p:pic>
          <p:nvPicPr>
            <p:cNvPr id="5" name="object 23">
              <a:extLst>
                <a:ext uri="{FF2B5EF4-FFF2-40B4-BE49-F238E27FC236}">
                  <a16:creationId xmlns:a16="http://schemas.microsoft.com/office/drawing/2014/main" id="{EB465C01-5002-06B5-7253-0EA08F31C532}"/>
                </a:ext>
              </a:extLst>
            </p:cNvPr>
            <p:cNvPicPr/>
            <p:nvPr/>
          </p:nvPicPr>
          <p:blipFill>
            <a:blip r:embed="rId3" cstate="print"/>
            <a:stretch>
              <a:fillRect/>
            </a:stretch>
          </p:blipFill>
          <p:spPr>
            <a:xfrm>
              <a:off x="13986471" y="9023364"/>
              <a:ext cx="149987" cy="198877"/>
            </a:xfrm>
            <a:prstGeom prst="rect">
              <a:avLst/>
            </a:prstGeom>
          </p:spPr>
        </p:pic>
        <p:pic>
          <p:nvPicPr>
            <p:cNvPr id="6" name="object 24">
              <a:extLst>
                <a:ext uri="{FF2B5EF4-FFF2-40B4-BE49-F238E27FC236}">
                  <a16:creationId xmlns:a16="http://schemas.microsoft.com/office/drawing/2014/main" id="{6FFB9DE9-32F8-0535-9F5B-EEC1DCEFF0AA}"/>
                </a:ext>
              </a:extLst>
            </p:cNvPr>
            <p:cNvPicPr/>
            <p:nvPr/>
          </p:nvPicPr>
          <p:blipFill>
            <a:blip r:embed="rId4" cstate="print"/>
            <a:stretch>
              <a:fillRect/>
            </a:stretch>
          </p:blipFill>
          <p:spPr>
            <a:xfrm>
              <a:off x="14156340" y="9023364"/>
              <a:ext cx="191973" cy="198877"/>
            </a:xfrm>
            <a:prstGeom prst="rect">
              <a:avLst/>
            </a:prstGeom>
          </p:spPr>
        </p:pic>
        <p:sp>
          <p:nvSpPr>
            <p:cNvPr id="7" name="object 25">
              <a:extLst>
                <a:ext uri="{FF2B5EF4-FFF2-40B4-BE49-F238E27FC236}">
                  <a16:creationId xmlns:a16="http://schemas.microsoft.com/office/drawing/2014/main" id="{BD20364D-9D7B-78C6-DEFD-176341DA47F6}"/>
                </a:ext>
              </a:extLst>
            </p:cNvPr>
            <p:cNvSpPr/>
            <p:nvPr/>
          </p:nvSpPr>
          <p:spPr>
            <a:xfrm>
              <a:off x="14372616" y="9025737"/>
              <a:ext cx="198120" cy="194310"/>
            </a:xfrm>
            <a:custGeom>
              <a:avLst/>
              <a:gdLst/>
              <a:ahLst/>
              <a:cxnLst/>
              <a:rect l="l" t="t" r="r" b="b"/>
              <a:pathLst>
                <a:path w="198119" h="194309">
                  <a:moveTo>
                    <a:pt x="39497" y="393"/>
                  </a:moveTo>
                  <a:lnTo>
                    <a:pt x="0" y="393"/>
                  </a:lnTo>
                  <a:lnTo>
                    <a:pt x="0" y="193751"/>
                  </a:lnTo>
                  <a:lnTo>
                    <a:pt x="39497" y="193751"/>
                  </a:lnTo>
                  <a:lnTo>
                    <a:pt x="39497" y="393"/>
                  </a:lnTo>
                  <a:close/>
                </a:path>
                <a:path w="198119" h="194309">
                  <a:moveTo>
                    <a:pt x="198043" y="0"/>
                  </a:moveTo>
                  <a:lnTo>
                    <a:pt x="69329" y="0"/>
                  </a:lnTo>
                  <a:lnTo>
                    <a:pt x="69329" y="35560"/>
                  </a:lnTo>
                  <a:lnTo>
                    <a:pt x="69329" y="80010"/>
                  </a:lnTo>
                  <a:lnTo>
                    <a:pt x="69329" y="114300"/>
                  </a:lnTo>
                  <a:lnTo>
                    <a:pt x="69329" y="158750"/>
                  </a:lnTo>
                  <a:lnTo>
                    <a:pt x="69329" y="194310"/>
                  </a:lnTo>
                  <a:lnTo>
                    <a:pt x="198043" y="194310"/>
                  </a:lnTo>
                  <a:lnTo>
                    <a:pt x="198043" y="158750"/>
                  </a:lnTo>
                  <a:lnTo>
                    <a:pt x="108826" y="158750"/>
                  </a:lnTo>
                  <a:lnTo>
                    <a:pt x="108826" y="114300"/>
                  </a:lnTo>
                  <a:lnTo>
                    <a:pt x="195287" y="114300"/>
                  </a:lnTo>
                  <a:lnTo>
                    <a:pt x="195287" y="80010"/>
                  </a:lnTo>
                  <a:lnTo>
                    <a:pt x="108826" y="80010"/>
                  </a:lnTo>
                  <a:lnTo>
                    <a:pt x="108826" y="35560"/>
                  </a:lnTo>
                  <a:lnTo>
                    <a:pt x="198043" y="35560"/>
                  </a:lnTo>
                  <a:lnTo>
                    <a:pt x="198043" y="0"/>
                  </a:lnTo>
                  <a:close/>
                </a:path>
              </a:pathLst>
            </a:custGeom>
            <a:solidFill>
              <a:srgbClr val="010101"/>
            </a:solidFill>
          </p:spPr>
          <p:txBody>
            <a:bodyPr wrap="square" lIns="0" tIns="0" rIns="0" bIns="0" rtlCol="0"/>
            <a:lstStyle/>
            <a:p>
              <a:endParaRPr dirty="0"/>
            </a:p>
          </p:txBody>
        </p:sp>
        <p:pic>
          <p:nvPicPr>
            <p:cNvPr id="8" name="object 26">
              <a:extLst>
                <a:ext uri="{FF2B5EF4-FFF2-40B4-BE49-F238E27FC236}">
                  <a16:creationId xmlns:a16="http://schemas.microsoft.com/office/drawing/2014/main" id="{E6B3E21F-E710-2489-A9F2-36E736A2B50B}"/>
                </a:ext>
              </a:extLst>
            </p:cNvPr>
            <p:cNvPicPr/>
            <p:nvPr/>
          </p:nvPicPr>
          <p:blipFill>
            <a:blip r:embed="rId5" cstate="print"/>
            <a:stretch>
              <a:fillRect/>
            </a:stretch>
          </p:blipFill>
          <p:spPr>
            <a:xfrm>
              <a:off x="14597189" y="9026124"/>
              <a:ext cx="172911" cy="193358"/>
            </a:xfrm>
            <a:prstGeom prst="rect">
              <a:avLst/>
            </a:prstGeom>
          </p:spPr>
        </p:pic>
        <p:pic>
          <p:nvPicPr>
            <p:cNvPr id="9" name="object 27">
              <a:extLst>
                <a:ext uri="{FF2B5EF4-FFF2-40B4-BE49-F238E27FC236}">
                  <a16:creationId xmlns:a16="http://schemas.microsoft.com/office/drawing/2014/main" id="{7D46AE39-4234-0CFE-EA01-02FF8DB34E00}"/>
                </a:ext>
              </a:extLst>
            </p:cNvPr>
            <p:cNvPicPr/>
            <p:nvPr/>
          </p:nvPicPr>
          <p:blipFill>
            <a:blip r:embed="rId6" cstate="print"/>
            <a:stretch>
              <a:fillRect/>
            </a:stretch>
          </p:blipFill>
          <p:spPr>
            <a:xfrm>
              <a:off x="14794407" y="9023364"/>
              <a:ext cx="191969" cy="198877"/>
            </a:xfrm>
            <a:prstGeom prst="rect">
              <a:avLst/>
            </a:prstGeom>
          </p:spPr>
        </p:pic>
        <p:sp>
          <p:nvSpPr>
            <p:cNvPr id="10" name="object 28">
              <a:extLst>
                <a:ext uri="{FF2B5EF4-FFF2-40B4-BE49-F238E27FC236}">
                  <a16:creationId xmlns:a16="http://schemas.microsoft.com/office/drawing/2014/main" id="{B9E7D6C9-348E-74F8-CCA6-78E087BE951C}"/>
                </a:ext>
              </a:extLst>
            </p:cNvPr>
            <p:cNvSpPr/>
            <p:nvPr/>
          </p:nvSpPr>
          <p:spPr>
            <a:xfrm>
              <a:off x="15010676" y="9025737"/>
              <a:ext cx="128905" cy="194310"/>
            </a:xfrm>
            <a:custGeom>
              <a:avLst/>
              <a:gdLst/>
              <a:ahLst/>
              <a:cxnLst/>
              <a:rect l="l" t="t" r="r" b="b"/>
              <a:pathLst>
                <a:path w="128905" h="194309">
                  <a:moveTo>
                    <a:pt x="128727" y="0"/>
                  </a:moveTo>
                  <a:lnTo>
                    <a:pt x="0" y="0"/>
                  </a:lnTo>
                  <a:lnTo>
                    <a:pt x="0" y="35560"/>
                  </a:lnTo>
                  <a:lnTo>
                    <a:pt x="0" y="80010"/>
                  </a:lnTo>
                  <a:lnTo>
                    <a:pt x="0" y="114300"/>
                  </a:lnTo>
                  <a:lnTo>
                    <a:pt x="0" y="158750"/>
                  </a:lnTo>
                  <a:lnTo>
                    <a:pt x="0" y="194310"/>
                  </a:lnTo>
                  <a:lnTo>
                    <a:pt x="128727" y="194310"/>
                  </a:lnTo>
                  <a:lnTo>
                    <a:pt x="128727" y="158750"/>
                  </a:lnTo>
                  <a:lnTo>
                    <a:pt x="39497" y="158750"/>
                  </a:lnTo>
                  <a:lnTo>
                    <a:pt x="39497" y="114300"/>
                  </a:lnTo>
                  <a:lnTo>
                    <a:pt x="125958" y="114300"/>
                  </a:lnTo>
                  <a:lnTo>
                    <a:pt x="125958" y="80010"/>
                  </a:lnTo>
                  <a:lnTo>
                    <a:pt x="39497" y="80010"/>
                  </a:lnTo>
                  <a:lnTo>
                    <a:pt x="39497" y="35560"/>
                  </a:lnTo>
                  <a:lnTo>
                    <a:pt x="128727" y="35560"/>
                  </a:lnTo>
                  <a:lnTo>
                    <a:pt x="128727" y="0"/>
                  </a:lnTo>
                  <a:close/>
                </a:path>
              </a:pathLst>
            </a:custGeom>
            <a:solidFill>
              <a:srgbClr val="010101"/>
            </a:solidFill>
          </p:spPr>
          <p:txBody>
            <a:bodyPr wrap="square" lIns="0" tIns="0" rIns="0" bIns="0" rtlCol="0"/>
            <a:lstStyle/>
            <a:p>
              <a:endParaRPr dirty="0"/>
            </a:p>
          </p:txBody>
        </p:sp>
        <p:sp>
          <p:nvSpPr>
            <p:cNvPr id="11" name="object 29">
              <a:extLst>
                <a:ext uri="{FF2B5EF4-FFF2-40B4-BE49-F238E27FC236}">
                  <a16:creationId xmlns:a16="http://schemas.microsoft.com/office/drawing/2014/main" id="{831B61A5-96CC-3221-6B74-44F2F1724554}"/>
                </a:ext>
              </a:extLst>
            </p:cNvPr>
            <p:cNvSpPr/>
            <p:nvPr/>
          </p:nvSpPr>
          <p:spPr>
            <a:xfrm>
              <a:off x="14109205" y="9317621"/>
              <a:ext cx="831215" cy="121285"/>
            </a:xfrm>
            <a:custGeom>
              <a:avLst/>
              <a:gdLst/>
              <a:ahLst/>
              <a:cxnLst/>
              <a:rect l="l" t="t" r="r" b="b"/>
              <a:pathLst>
                <a:path w="831215" h="121284">
                  <a:moveTo>
                    <a:pt x="21717" y="0"/>
                  </a:moveTo>
                  <a:lnTo>
                    <a:pt x="0" y="0"/>
                  </a:lnTo>
                  <a:lnTo>
                    <a:pt x="0" y="120815"/>
                  </a:lnTo>
                  <a:lnTo>
                    <a:pt x="21717" y="120815"/>
                  </a:lnTo>
                  <a:lnTo>
                    <a:pt x="21717" y="0"/>
                  </a:lnTo>
                  <a:close/>
                </a:path>
                <a:path w="831215" h="121284">
                  <a:moveTo>
                    <a:pt x="580618" y="38"/>
                  </a:moveTo>
                  <a:lnTo>
                    <a:pt x="489356" y="38"/>
                  </a:lnTo>
                  <a:lnTo>
                    <a:pt x="489356" y="19088"/>
                  </a:lnTo>
                  <a:lnTo>
                    <a:pt x="523963" y="19088"/>
                  </a:lnTo>
                  <a:lnTo>
                    <a:pt x="523963" y="120688"/>
                  </a:lnTo>
                  <a:lnTo>
                    <a:pt x="545833" y="120688"/>
                  </a:lnTo>
                  <a:lnTo>
                    <a:pt x="545833" y="19088"/>
                  </a:lnTo>
                  <a:lnTo>
                    <a:pt x="580618" y="19088"/>
                  </a:lnTo>
                  <a:lnTo>
                    <a:pt x="580618" y="38"/>
                  </a:lnTo>
                  <a:close/>
                </a:path>
                <a:path w="831215" h="121284">
                  <a:moveTo>
                    <a:pt x="831126" y="38"/>
                  </a:moveTo>
                  <a:lnTo>
                    <a:pt x="739851" y="38"/>
                  </a:lnTo>
                  <a:lnTo>
                    <a:pt x="739851" y="19088"/>
                  </a:lnTo>
                  <a:lnTo>
                    <a:pt x="774458" y="19088"/>
                  </a:lnTo>
                  <a:lnTo>
                    <a:pt x="774458" y="120688"/>
                  </a:lnTo>
                  <a:lnTo>
                    <a:pt x="796328" y="120688"/>
                  </a:lnTo>
                  <a:lnTo>
                    <a:pt x="796328" y="19088"/>
                  </a:lnTo>
                  <a:lnTo>
                    <a:pt x="831126" y="19088"/>
                  </a:lnTo>
                  <a:lnTo>
                    <a:pt x="831126" y="38"/>
                  </a:lnTo>
                  <a:close/>
                </a:path>
              </a:pathLst>
            </a:custGeom>
            <a:solidFill>
              <a:srgbClr val="5C5C5C"/>
            </a:solidFill>
          </p:spPr>
          <p:txBody>
            <a:bodyPr wrap="square" lIns="0" tIns="0" rIns="0" bIns="0" rtlCol="0"/>
            <a:lstStyle/>
            <a:p>
              <a:endParaRPr dirty="0"/>
            </a:p>
          </p:txBody>
        </p:sp>
        <p:pic>
          <p:nvPicPr>
            <p:cNvPr id="12" name="object 30">
              <a:extLst>
                <a:ext uri="{FF2B5EF4-FFF2-40B4-BE49-F238E27FC236}">
                  <a16:creationId xmlns:a16="http://schemas.microsoft.com/office/drawing/2014/main" id="{11494075-4095-5D58-F00D-8C026F6D0B14}"/>
                </a:ext>
              </a:extLst>
            </p:cNvPr>
            <p:cNvPicPr/>
            <p:nvPr/>
          </p:nvPicPr>
          <p:blipFill>
            <a:blip r:embed="rId7" cstate="print"/>
            <a:stretch>
              <a:fillRect/>
            </a:stretch>
          </p:blipFill>
          <p:spPr>
            <a:xfrm>
              <a:off x="14723997" y="9317617"/>
              <a:ext cx="90916" cy="122660"/>
            </a:xfrm>
            <a:prstGeom prst="rect">
              <a:avLst/>
            </a:prstGeom>
          </p:spPr>
        </p:pic>
        <p:pic>
          <p:nvPicPr>
            <p:cNvPr id="13" name="object 31">
              <a:extLst>
                <a:ext uri="{FF2B5EF4-FFF2-40B4-BE49-F238E27FC236}">
                  <a16:creationId xmlns:a16="http://schemas.microsoft.com/office/drawing/2014/main" id="{A6C96EA2-6817-A50A-EDA2-1851581D6D8C}"/>
                </a:ext>
              </a:extLst>
            </p:cNvPr>
            <p:cNvPicPr/>
            <p:nvPr/>
          </p:nvPicPr>
          <p:blipFill>
            <a:blip r:embed="rId8" cstate="print"/>
            <a:stretch>
              <a:fillRect/>
            </a:stretch>
          </p:blipFill>
          <p:spPr>
            <a:xfrm>
              <a:off x="14974656" y="9317617"/>
              <a:ext cx="71006" cy="120809"/>
            </a:xfrm>
            <a:prstGeom prst="rect">
              <a:avLst/>
            </a:prstGeom>
          </p:spPr>
        </p:pic>
        <p:pic>
          <p:nvPicPr>
            <p:cNvPr id="14" name="object 32">
              <a:extLst>
                <a:ext uri="{FF2B5EF4-FFF2-40B4-BE49-F238E27FC236}">
                  <a16:creationId xmlns:a16="http://schemas.microsoft.com/office/drawing/2014/main" id="{9F3414C8-02A4-8FDF-6F89-D784519E7754}"/>
                </a:ext>
              </a:extLst>
            </p:cNvPr>
            <p:cNvPicPr/>
            <p:nvPr/>
          </p:nvPicPr>
          <p:blipFill>
            <a:blip r:embed="rId9" cstate="print"/>
            <a:stretch>
              <a:fillRect/>
            </a:stretch>
          </p:blipFill>
          <p:spPr>
            <a:xfrm>
              <a:off x="14178255" y="9317617"/>
              <a:ext cx="92437" cy="120810"/>
            </a:xfrm>
            <a:prstGeom prst="rect">
              <a:avLst/>
            </a:prstGeom>
          </p:spPr>
        </p:pic>
        <p:pic>
          <p:nvPicPr>
            <p:cNvPr id="15" name="object 33">
              <a:extLst>
                <a:ext uri="{FF2B5EF4-FFF2-40B4-BE49-F238E27FC236}">
                  <a16:creationId xmlns:a16="http://schemas.microsoft.com/office/drawing/2014/main" id="{C293065F-09CD-CF0D-AAF2-6B3D513B00AB}"/>
                </a:ext>
              </a:extLst>
            </p:cNvPr>
            <p:cNvPicPr/>
            <p:nvPr/>
          </p:nvPicPr>
          <p:blipFill>
            <a:blip r:embed="rId10" cstate="print"/>
            <a:stretch>
              <a:fillRect/>
            </a:stretch>
          </p:blipFill>
          <p:spPr>
            <a:xfrm>
              <a:off x="14311690" y="9315764"/>
              <a:ext cx="76489" cy="124345"/>
            </a:xfrm>
            <a:prstGeom prst="rect">
              <a:avLst/>
            </a:prstGeom>
          </p:spPr>
        </p:pic>
        <p:sp>
          <p:nvSpPr>
            <p:cNvPr id="16" name="object 34">
              <a:extLst>
                <a:ext uri="{FF2B5EF4-FFF2-40B4-BE49-F238E27FC236}">
                  <a16:creationId xmlns:a16="http://schemas.microsoft.com/office/drawing/2014/main" id="{77C1F90F-D361-0C02-548C-643119D6D095}"/>
                </a:ext>
              </a:extLst>
            </p:cNvPr>
            <p:cNvSpPr/>
            <p:nvPr/>
          </p:nvSpPr>
          <p:spPr>
            <a:xfrm>
              <a:off x="14416938" y="9317621"/>
              <a:ext cx="147320" cy="121285"/>
            </a:xfrm>
            <a:custGeom>
              <a:avLst/>
              <a:gdLst/>
              <a:ahLst/>
              <a:cxnLst/>
              <a:rect l="l" t="t" r="r" b="b"/>
              <a:pathLst>
                <a:path w="147319" h="121284">
                  <a:moveTo>
                    <a:pt x="91274" y="38"/>
                  </a:moveTo>
                  <a:lnTo>
                    <a:pt x="0" y="38"/>
                  </a:lnTo>
                  <a:lnTo>
                    <a:pt x="0" y="19088"/>
                  </a:lnTo>
                  <a:lnTo>
                    <a:pt x="34607" y="19088"/>
                  </a:lnTo>
                  <a:lnTo>
                    <a:pt x="34607" y="120688"/>
                  </a:lnTo>
                  <a:lnTo>
                    <a:pt x="56476" y="120688"/>
                  </a:lnTo>
                  <a:lnTo>
                    <a:pt x="56476" y="19088"/>
                  </a:lnTo>
                  <a:lnTo>
                    <a:pt x="91274" y="19088"/>
                  </a:lnTo>
                  <a:lnTo>
                    <a:pt x="91274" y="38"/>
                  </a:lnTo>
                  <a:close/>
                </a:path>
                <a:path w="147319" h="121284">
                  <a:moveTo>
                    <a:pt x="147307" y="0"/>
                  </a:moveTo>
                  <a:lnTo>
                    <a:pt x="125590" y="0"/>
                  </a:lnTo>
                  <a:lnTo>
                    <a:pt x="125590" y="120815"/>
                  </a:lnTo>
                  <a:lnTo>
                    <a:pt x="147307" y="120815"/>
                  </a:lnTo>
                  <a:lnTo>
                    <a:pt x="147307" y="0"/>
                  </a:lnTo>
                  <a:close/>
                </a:path>
              </a:pathLst>
            </a:custGeom>
            <a:solidFill>
              <a:srgbClr val="5C5C5C"/>
            </a:solidFill>
          </p:spPr>
          <p:txBody>
            <a:bodyPr wrap="square" lIns="0" tIns="0" rIns="0" bIns="0" rtlCol="0"/>
            <a:lstStyle/>
            <a:p>
              <a:endParaRPr dirty="0"/>
            </a:p>
          </p:txBody>
        </p:sp>
        <p:pic>
          <p:nvPicPr>
            <p:cNvPr id="17" name="object 35">
              <a:extLst>
                <a:ext uri="{FF2B5EF4-FFF2-40B4-BE49-F238E27FC236}">
                  <a16:creationId xmlns:a16="http://schemas.microsoft.com/office/drawing/2014/main" id="{27E16396-8FB2-9FE0-7431-6525D9FD84C1}"/>
                </a:ext>
              </a:extLst>
            </p:cNvPr>
            <p:cNvPicPr/>
            <p:nvPr/>
          </p:nvPicPr>
          <p:blipFill>
            <a:blip r:embed="rId11" cstate="print"/>
            <a:stretch>
              <a:fillRect/>
            </a:stretch>
          </p:blipFill>
          <p:spPr>
            <a:xfrm>
              <a:off x="12227495" y="8878099"/>
              <a:ext cx="785521" cy="771940"/>
            </a:xfrm>
            <a:prstGeom prst="rect">
              <a:avLst/>
            </a:prstGeom>
          </p:spPr>
        </p:pic>
      </p:grpSp>
    </p:spTree>
    <p:extLst>
      <p:ext uri="{BB962C8B-B14F-4D97-AF65-F5344CB8AC3E}">
        <p14:creationId xmlns:p14="http://schemas.microsoft.com/office/powerpoint/2010/main" val="2228667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457200" y="116632"/>
            <a:ext cx="8229600" cy="810805"/>
          </a:xfrm>
        </p:spPr>
        <p:txBody>
          <a:bodyPr/>
          <a:lstStyle/>
          <a:p>
            <a:r>
              <a:rPr lang="en-US" sz="3200" b="1" dirty="0">
                <a:solidFill>
                  <a:schemeClr val="accent1"/>
                </a:solidFill>
                <a:latin typeface="+mj-lt"/>
              </a:rPr>
              <a:t>Rule Evaluation – Lift</a:t>
            </a:r>
          </a:p>
        </p:txBody>
      </p:sp>
      <p:grpSp>
        <p:nvGrpSpPr>
          <p:cNvPr id="3" name="Group 15"/>
          <p:cNvGrpSpPr/>
          <p:nvPr/>
        </p:nvGrpSpPr>
        <p:grpSpPr>
          <a:xfrm>
            <a:off x="1991225" y="908720"/>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graphicFrame>
        <p:nvGraphicFramePr>
          <p:cNvPr id="24" name="Group 5"/>
          <p:cNvGraphicFramePr>
            <a:graphicFrameLocks/>
          </p:cNvGraphicFramePr>
          <p:nvPr>
            <p:extLst>
              <p:ext uri="{D42A27DB-BD31-4B8C-83A1-F6EECF244321}">
                <p14:modId xmlns:p14="http://schemas.microsoft.com/office/powerpoint/2010/main" val="3615994431"/>
              </p:ext>
            </p:extLst>
          </p:nvPr>
        </p:nvGraphicFramePr>
        <p:xfrm>
          <a:off x="1043608" y="1196752"/>
          <a:ext cx="7277100" cy="2072958"/>
        </p:xfrm>
        <a:graphic>
          <a:graphicData uri="http://schemas.openxmlformats.org/drawingml/2006/table">
            <a:tbl>
              <a:tblPr/>
              <a:tblGrid>
                <a:gridCol w="1723524">
                  <a:extLst>
                    <a:ext uri="{9D8B030D-6E8A-4147-A177-3AD203B41FA5}">
                      <a16:colId xmlns:a16="http://schemas.microsoft.com/office/drawing/2014/main" val="20000"/>
                    </a:ext>
                  </a:extLst>
                </a:gridCol>
                <a:gridCol w="1388394">
                  <a:extLst>
                    <a:ext uri="{9D8B030D-6E8A-4147-A177-3AD203B41FA5}">
                      <a16:colId xmlns:a16="http://schemas.microsoft.com/office/drawing/2014/main" val="20001"/>
                    </a:ext>
                  </a:extLst>
                </a:gridCol>
                <a:gridCol w="1388394">
                  <a:extLst>
                    <a:ext uri="{9D8B030D-6E8A-4147-A177-3AD203B41FA5}">
                      <a16:colId xmlns:a16="http://schemas.microsoft.com/office/drawing/2014/main" val="20002"/>
                    </a:ext>
                  </a:extLst>
                </a:gridCol>
                <a:gridCol w="1388394">
                  <a:extLst>
                    <a:ext uri="{9D8B030D-6E8A-4147-A177-3AD203B41FA5}">
                      <a16:colId xmlns:a16="http://schemas.microsoft.com/office/drawing/2014/main" val="20003"/>
                    </a:ext>
                  </a:extLst>
                </a:gridCol>
                <a:gridCol w="1388394">
                  <a:extLst>
                    <a:ext uri="{9D8B030D-6E8A-4147-A177-3AD203B41FA5}">
                      <a16:colId xmlns:a16="http://schemas.microsoft.com/office/drawing/2014/main" val="20004"/>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tx1">
                              <a:lumMod val="75000"/>
                              <a:lumOff val="25000"/>
                            </a:schemeClr>
                          </a:solidFill>
                          <a:effectLst/>
                          <a:latin typeface="+mn-lt"/>
                          <a:ea typeface="宋体" pitchFamily="2" charset="-122"/>
                        </a:rPr>
                        <a:t>Transaction No.</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tx1">
                              <a:lumMod val="75000"/>
                              <a:lumOff val="25000"/>
                            </a:schemeClr>
                          </a:solidFill>
                          <a:effectLst/>
                          <a:latin typeface="+mn-lt"/>
                          <a:ea typeface="宋体" pitchFamily="2" charset="-122"/>
                        </a:rPr>
                        <a:t>Item 1</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tx1">
                              <a:lumMod val="75000"/>
                              <a:lumOff val="25000"/>
                            </a:schemeClr>
                          </a:solidFill>
                          <a:effectLst/>
                          <a:latin typeface="+mn-lt"/>
                          <a:ea typeface="宋体" pitchFamily="2" charset="-122"/>
                        </a:rPr>
                        <a:t>Item 2</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tx1">
                              <a:lumMod val="75000"/>
                              <a:lumOff val="25000"/>
                            </a:schemeClr>
                          </a:solidFill>
                          <a:effectLst/>
                          <a:latin typeface="+mn-lt"/>
                          <a:ea typeface="宋体" pitchFamily="2" charset="-122"/>
                        </a:rPr>
                        <a:t>Item 3</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tx1">
                              <a:lumMod val="75000"/>
                              <a:lumOff val="25000"/>
                            </a:schemeClr>
                          </a:solidFill>
                          <a:effectLst/>
                          <a:latin typeface="+mn-lt"/>
                          <a:ea typeface="宋体" pitchFamily="2" charset="-122"/>
                        </a:rPr>
                        <a:t>Item 4</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51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lumMod val="75000"/>
                              <a:lumOff val="25000"/>
                            </a:schemeClr>
                          </a:solidFill>
                          <a:effectLst/>
                          <a:latin typeface="+mn-lt"/>
                          <a:ea typeface="宋体" pitchFamily="2" charset="-122"/>
                        </a:rPr>
                        <a:t>100</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kern="1200" cap="none" normalizeH="0" baseline="0" dirty="0">
                          <a:ln>
                            <a:noFill/>
                          </a:ln>
                          <a:solidFill>
                            <a:schemeClr val="tx1">
                              <a:lumMod val="75000"/>
                              <a:lumOff val="25000"/>
                            </a:schemeClr>
                          </a:solidFill>
                          <a:effectLst/>
                          <a:latin typeface="+mn-lt"/>
                          <a:ea typeface="宋体" pitchFamily="2" charset="-122"/>
                          <a:cs typeface="+mn-cs"/>
                        </a:rPr>
                        <a:t>Beer</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lumMod val="75000"/>
                              <a:lumOff val="25000"/>
                            </a:schemeClr>
                          </a:solidFill>
                          <a:effectLst/>
                          <a:latin typeface="+mn-lt"/>
                          <a:ea typeface="宋体" pitchFamily="2" charset="-122"/>
                        </a:rPr>
                        <a:t>Diaper</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tx1">
                              <a:lumMod val="75000"/>
                              <a:lumOff val="25000"/>
                            </a:schemeClr>
                          </a:solidFill>
                          <a:effectLst/>
                          <a:latin typeface="+mn-lt"/>
                          <a:ea typeface="宋体" pitchFamily="2" charset="-122"/>
                        </a:rPr>
                        <a:t>Chocolate</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0" i="0" u="none" strike="noStrike" cap="none" normalizeH="0" baseline="0" dirty="0">
                        <a:ln>
                          <a:noFill/>
                        </a:ln>
                        <a:solidFill>
                          <a:schemeClr val="tx1">
                            <a:lumMod val="75000"/>
                            <a:lumOff val="25000"/>
                          </a:schemeClr>
                        </a:solidFill>
                        <a:effectLst/>
                        <a:latin typeface="+mn-lt"/>
                        <a:ea typeface="宋体" pitchFamily="2" charset="-122"/>
                      </a:endParaRP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635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lumMod val="75000"/>
                              <a:lumOff val="25000"/>
                            </a:schemeClr>
                          </a:solidFill>
                          <a:effectLst/>
                          <a:latin typeface="+mn-lt"/>
                          <a:ea typeface="宋体" pitchFamily="2" charset="-122"/>
                        </a:rPr>
                        <a:t>101</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tx1">
                              <a:lumMod val="75000"/>
                              <a:lumOff val="25000"/>
                            </a:schemeClr>
                          </a:solidFill>
                          <a:effectLst/>
                          <a:latin typeface="+mn-lt"/>
                          <a:ea typeface="宋体" pitchFamily="2" charset="-122"/>
                        </a:rPr>
                        <a:t>Milk</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tx1">
                              <a:lumMod val="75000"/>
                              <a:lumOff val="25000"/>
                            </a:schemeClr>
                          </a:solidFill>
                          <a:effectLst/>
                          <a:latin typeface="+mn-lt"/>
                          <a:ea typeface="宋体" pitchFamily="2" charset="-122"/>
                        </a:rPr>
                        <a:t>Chocolate</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lumMod val="75000"/>
                              <a:lumOff val="25000"/>
                            </a:schemeClr>
                          </a:solidFill>
                          <a:effectLst/>
                          <a:latin typeface="+mn-lt"/>
                          <a:ea typeface="宋体" pitchFamily="2" charset="-122"/>
                        </a:rPr>
                        <a:t>Shampoo</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0" i="0" u="none" strike="noStrike" cap="none" normalizeH="0" baseline="0" dirty="0">
                        <a:ln>
                          <a:noFill/>
                        </a:ln>
                        <a:solidFill>
                          <a:schemeClr val="tx1">
                            <a:lumMod val="75000"/>
                            <a:lumOff val="25000"/>
                          </a:schemeClr>
                        </a:solidFill>
                        <a:effectLst/>
                        <a:latin typeface="+mn-lt"/>
                        <a:ea typeface="宋体" pitchFamily="2" charset="-122"/>
                      </a:endParaRP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651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lumMod val="75000"/>
                              <a:lumOff val="25000"/>
                            </a:schemeClr>
                          </a:solidFill>
                          <a:effectLst/>
                          <a:latin typeface="+mn-lt"/>
                          <a:ea typeface="宋体" pitchFamily="2" charset="-122"/>
                        </a:rPr>
                        <a:t>102</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lumMod val="75000"/>
                              <a:lumOff val="25000"/>
                            </a:schemeClr>
                          </a:solidFill>
                          <a:effectLst/>
                          <a:latin typeface="+mn-lt"/>
                          <a:ea typeface="宋体" pitchFamily="2" charset="-122"/>
                        </a:rPr>
                        <a:t>Beer</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tx1">
                              <a:lumMod val="75000"/>
                              <a:lumOff val="25000"/>
                            </a:schemeClr>
                          </a:solidFill>
                          <a:effectLst/>
                          <a:latin typeface="+mn-lt"/>
                          <a:ea typeface="宋体" pitchFamily="2" charset="-122"/>
                        </a:rPr>
                        <a:t>Milk</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lumMod val="75000"/>
                              <a:lumOff val="25000"/>
                            </a:schemeClr>
                          </a:solidFill>
                          <a:effectLst/>
                          <a:latin typeface="+mn-lt"/>
                          <a:ea typeface="宋体" pitchFamily="2" charset="-122"/>
                        </a:rPr>
                        <a:t>Vodka</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tx1">
                              <a:lumMod val="75000"/>
                              <a:lumOff val="25000"/>
                            </a:schemeClr>
                          </a:solidFill>
                          <a:effectLst/>
                          <a:latin typeface="+mn-lt"/>
                          <a:ea typeface="宋体" pitchFamily="2" charset="-122"/>
                        </a:rPr>
                        <a:t>Chocolate</a:t>
                      </a:r>
                      <a:endParaRPr kumimoji="0" lang="zh-CN" altLang="en-US" sz="1600" b="1" i="0" u="none" strike="noStrike" cap="none" normalizeH="0" baseline="0" dirty="0">
                        <a:ln>
                          <a:noFill/>
                        </a:ln>
                        <a:solidFill>
                          <a:schemeClr val="tx1">
                            <a:lumMod val="75000"/>
                            <a:lumOff val="25000"/>
                          </a:schemeClr>
                        </a:solidFill>
                        <a:effectLst/>
                        <a:latin typeface="+mn-lt"/>
                        <a:ea typeface="宋体" pitchFamily="2" charset="-122"/>
                      </a:endParaRP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635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lumMod val="75000"/>
                              <a:lumOff val="25000"/>
                            </a:schemeClr>
                          </a:solidFill>
                          <a:effectLst/>
                          <a:latin typeface="+mn-lt"/>
                          <a:ea typeface="宋体" pitchFamily="2" charset="-122"/>
                        </a:rPr>
                        <a:t>103</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kern="1200" cap="none" normalizeH="0" baseline="0" dirty="0">
                          <a:ln>
                            <a:noFill/>
                          </a:ln>
                          <a:solidFill>
                            <a:schemeClr val="tx1">
                              <a:lumMod val="75000"/>
                              <a:lumOff val="25000"/>
                            </a:schemeClr>
                          </a:solidFill>
                          <a:effectLst/>
                          <a:latin typeface="+mn-lt"/>
                          <a:ea typeface="宋体" pitchFamily="2" charset="-122"/>
                          <a:cs typeface="+mn-cs"/>
                        </a:rPr>
                        <a:t>Beer</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tx1">
                              <a:lumMod val="75000"/>
                              <a:lumOff val="25000"/>
                            </a:schemeClr>
                          </a:solidFill>
                          <a:effectLst/>
                          <a:latin typeface="+mn-lt"/>
                          <a:ea typeface="宋体" pitchFamily="2" charset="-122"/>
                        </a:rPr>
                        <a:t>Milk</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kern="1200" cap="none" normalizeH="0" baseline="0" dirty="0">
                          <a:ln>
                            <a:noFill/>
                          </a:ln>
                          <a:solidFill>
                            <a:schemeClr val="tx1">
                              <a:lumMod val="75000"/>
                              <a:lumOff val="25000"/>
                            </a:schemeClr>
                          </a:solidFill>
                          <a:effectLst/>
                          <a:latin typeface="+mn-lt"/>
                          <a:ea typeface="宋体" pitchFamily="2" charset="-122"/>
                          <a:cs typeface="+mn-cs"/>
                        </a:rPr>
                        <a:t>Diaper</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a:pPr>
                      <a:r>
                        <a:rPr kumimoji="0" lang="en-US" altLang="zh-CN" sz="1600" b="1" i="0" u="none" strike="noStrike" cap="none" normalizeH="0" baseline="0" dirty="0">
                          <a:ln>
                            <a:noFill/>
                          </a:ln>
                          <a:solidFill>
                            <a:schemeClr val="tx1">
                              <a:lumMod val="75000"/>
                              <a:lumOff val="25000"/>
                            </a:schemeClr>
                          </a:solidFill>
                          <a:effectLst/>
                          <a:latin typeface="+mn-lt"/>
                          <a:ea typeface="宋体" pitchFamily="2" charset="-122"/>
                        </a:rPr>
                        <a:t>Chocolate</a:t>
                      </a:r>
                      <a:endParaRPr kumimoji="0" lang="zh-CN" altLang="en-US" sz="1600" b="1" i="0" u="none" strike="noStrike" cap="none" normalizeH="0" baseline="0" dirty="0">
                        <a:ln>
                          <a:noFill/>
                        </a:ln>
                        <a:solidFill>
                          <a:schemeClr val="tx1">
                            <a:lumMod val="75000"/>
                            <a:lumOff val="25000"/>
                          </a:schemeClr>
                        </a:solidFill>
                        <a:effectLst/>
                        <a:latin typeface="+mn-lt"/>
                        <a:ea typeface="宋体" pitchFamily="2" charset="-122"/>
                      </a:endParaRP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08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lumMod val="75000"/>
                              <a:lumOff val="25000"/>
                            </a:schemeClr>
                          </a:solidFill>
                          <a:effectLst/>
                          <a:latin typeface="+mn-lt"/>
                          <a:ea typeface="宋体" pitchFamily="2" charset="-122"/>
                        </a:rPr>
                        <a:t>104</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tx1">
                              <a:lumMod val="75000"/>
                              <a:lumOff val="25000"/>
                            </a:schemeClr>
                          </a:solidFill>
                          <a:effectLst/>
                          <a:latin typeface="+mn-lt"/>
                          <a:ea typeface="宋体" pitchFamily="2" charset="-122"/>
                        </a:rPr>
                        <a:t>Milk</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kern="1200" cap="none" normalizeH="0" baseline="0" dirty="0">
                          <a:ln>
                            <a:noFill/>
                          </a:ln>
                          <a:solidFill>
                            <a:schemeClr val="tx1">
                              <a:lumMod val="75000"/>
                              <a:lumOff val="25000"/>
                            </a:schemeClr>
                          </a:solidFill>
                          <a:effectLst/>
                          <a:latin typeface="+mn-lt"/>
                          <a:ea typeface="宋体" pitchFamily="2" charset="-122"/>
                          <a:cs typeface="+mn-cs"/>
                        </a:rPr>
                        <a:t>Diaper</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kern="1200" cap="none" normalizeH="0" baseline="0" dirty="0">
                          <a:ln>
                            <a:noFill/>
                          </a:ln>
                          <a:solidFill>
                            <a:schemeClr val="tx1">
                              <a:lumMod val="75000"/>
                              <a:lumOff val="25000"/>
                            </a:schemeClr>
                          </a:solidFill>
                          <a:effectLst/>
                          <a:latin typeface="+mn-lt"/>
                          <a:ea typeface="宋体" pitchFamily="2" charset="-122"/>
                          <a:cs typeface="+mn-cs"/>
                        </a:rPr>
                        <a:t>Beer</a:t>
                      </a: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0" i="0" u="none" strike="noStrike" cap="none" normalizeH="0" baseline="0" dirty="0">
                        <a:ln>
                          <a:noFill/>
                        </a:ln>
                        <a:solidFill>
                          <a:schemeClr val="tx1">
                            <a:lumMod val="75000"/>
                            <a:lumOff val="25000"/>
                          </a:schemeClr>
                        </a:solidFill>
                        <a:effectLst/>
                        <a:latin typeface="+mn-lt"/>
                        <a:ea typeface="宋体" pitchFamily="2" charset="-122"/>
                      </a:endParaRPr>
                    </a:p>
                  </a:txBody>
                  <a:tcP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0240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102401" name="Picture 1"/>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1619672" y="3844280"/>
            <a:ext cx="2990850" cy="304800"/>
          </a:xfrm>
          <a:prstGeom prst="rect">
            <a:avLst/>
          </a:prstGeom>
          <a:noFill/>
        </p:spPr>
      </p:pic>
      <p:sp>
        <p:nvSpPr>
          <p:cNvPr id="102403" name="Rectangle 3"/>
          <p:cNvSpPr>
            <a:spLocks noChangeArrowheads="1"/>
          </p:cNvSpPr>
          <p:nvPr/>
        </p:nvSpPr>
        <p:spPr bwMode="auto">
          <a:xfrm>
            <a:off x="0" y="7620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grpSp>
        <p:nvGrpSpPr>
          <p:cNvPr id="20" name="Group 19"/>
          <p:cNvGrpSpPr/>
          <p:nvPr/>
        </p:nvGrpSpPr>
        <p:grpSpPr>
          <a:xfrm>
            <a:off x="2915816" y="3356992"/>
            <a:ext cx="1800200" cy="504056"/>
            <a:chOff x="1835696" y="3356992"/>
            <a:chExt cx="1296144" cy="504056"/>
          </a:xfrm>
        </p:grpSpPr>
        <p:sp>
          <p:nvSpPr>
            <p:cNvPr id="22" name="TextBox 21"/>
            <p:cNvSpPr txBox="1"/>
            <p:nvPr/>
          </p:nvSpPr>
          <p:spPr>
            <a:xfrm>
              <a:off x="1835696" y="3356992"/>
              <a:ext cx="1296144" cy="338554"/>
            </a:xfrm>
            <a:prstGeom prst="rect">
              <a:avLst/>
            </a:prstGeom>
            <a:noFill/>
          </p:spPr>
          <p:txBody>
            <a:bodyPr wrap="square" rtlCol="0">
              <a:spAutoFit/>
            </a:bodyPr>
            <a:lstStyle/>
            <a:p>
              <a:r>
                <a:rPr lang="en-IN" sz="1600" b="1" dirty="0"/>
                <a:t>  A                  B</a:t>
              </a:r>
            </a:p>
          </p:txBody>
        </p:sp>
        <p:sp>
          <p:nvSpPr>
            <p:cNvPr id="23" name="Down Arrow 22"/>
            <p:cNvSpPr/>
            <p:nvPr/>
          </p:nvSpPr>
          <p:spPr>
            <a:xfrm>
              <a:off x="1991233" y="3717032"/>
              <a:ext cx="72008" cy="1440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Down Arrow 24"/>
            <p:cNvSpPr/>
            <p:nvPr/>
          </p:nvSpPr>
          <p:spPr>
            <a:xfrm>
              <a:off x="2820765" y="3717032"/>
              <a:ext cx="72008" cy="1440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02405"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102406" name="Rectangle 6"/>
          <p:cNvSpPr>
            <a:spLocks noChangeArrowheads="1"/>
          </p:cNvSpPr>
          <p:nvPr/>
        </p:nvSpPr>
        <p:spPr bwMode="auto">
          <a:xfrm>
            <a:off x="0" y="15049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6" name="Rectangle 25">
            <a:extLst>
              <a:ext uri="{FF2B5EF4-FFF2-40B4-BE49-F238E27FC236}">
                <a16:creationId xmlns:a16="http://schemas.microsoft.com/office/drawing/2014/main" id="{49E641B0-3B45-4CF5-B9F9-E0681ABE1904}"/>
              </a:ext>
            </a:extLst>
          </p:cNvPr>
          <p:cNvSpPr/>
          <p:nvPr/>
        </p:nvSpPr>
        <p:spPr>
          <a:xfrm>
            <a:off x="1907704" y="5445224"/>
            <a:ext cx="5760640" cy="1152128"/>
          </a:xfrm>
          <a:prstGeom prst="rect">
            <a:avLst/>
          </a:prstGeom>
          <a:solidFill>
            <a:srgbClr val="F7FBEF"/>
          </a:solidFill>
          <a:ln w="3175" cap="flat" cmpd="sng" algn="ctr">
            <a:solidFill>
              <a:schemeClr val="accent2"/>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b="1" dirty="0">
                <a:solidFill>
                  <a:schemeClr val="tx1">
                    <a:lumMod val="75000"/>
                    <a:lumOff val="25000"/>
                  </a:schemeClr>
                </a:solidFill>
              </a:rPr>
              <a:t>Lift &lt; 1 indicates Chocolate is  decreasing the chance of Milk purchase </a:t>
            </a:r>
          </a:p>
          <a:p>
            <a:pPr algn="ctr"/>
            <a:r>
              <a:rPr lang="en-US" sz="1600" b="1" dirty="0">
                <a:solidFill>
                  <a:schemeClr val="tx1">
                    <a:lumMod val="75000"/>
                    <a:lumOff val="25000"/>
                  </a:schemeClr>
                </a:solidFill>
              </a:rPr>
              <a:t>Support and confidence are high but lift is low</a:t>
            </a:r>
          </a:p>
        </p:txBody>
      </p:sp>
      <p:sp>
        <p:nvSpPr>
          <p:cNvPr id="102408"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102407" name="Picture 7"/>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1187624" y="4221088"/>
            <a:ext cx="4000500" cy="1047750"/>
          </a:xfrm>
          <a:prstGeom prst="rect">
            <a:avLst/>
          </a:prstGeom>
          <a:noFill/>
        </p:spPr>
      </p:pic>
      <p:sp>
        <p:nvSpPr>
          <p:cNvPr id="102409" name="Rectangle 9"/>
          <p:cNvSpPr>
            <a:spLocks noChangeArrowheads="1"/>
          </p:cNvSpPr>
          <p:nvPr/>
        </p:nvSpPr>
        <p:spPr bwMode="auto">
          <a:xfrm>
            <a:off x="0" y="15049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grpSp>
        <p:nvGrpSpPr>
          <p:cNvPr id="2" name="object 21">
            <a:extLst>
              <a:ext uri="{FF2B5EF4-FFF2-40B4-BE49-F238E27FC236}">
                <a16:creationId xmlns:a16="http://schemas.microsoft.com/office/drawing/2014/main" id="{4B3978F0-346B-9652-EB41-95BD72F2F7CC}"/>
              </a:ext>
            </a:extLst>
          </p:cNvPr>
          <p:cNvGrpSpPr/>
          <p:nvPr/>
        </p:nvGrpSpPr>
        <p:grpSpPr>
          <a:xfrm>
            <a:off x="7164288" y="5949280"/>
            <a:ext cx="1513252" cy="401246"/>
            <a:chOff x="12227495" y="8878099"/>
            <a:chExt cx="2912110" cy="772160"/>
          </a:xfrm>
        </p:grpSpPr>
        <p:sp>
          <p:nvSpPr>
            <p:cNvPr id="4" name="object 22">
              <a:extLst>
                <a:ext uri="{FF2B5EF4-FFF2-40B4-BE49-F238E27FC236}">
                  <a16:creationId xmlns:a16="http://schemas.microsoft.com/office/drawing/2014/main" id="{8C0BD9D8-8212-45D3-BEA3-19700953FA62}"/>
                </a:ext>
              </a:extLst>
            </p:cNvPr>
            <p:cNvSpPr/>
            <p:nvPr/>
          </p:nvSpPr>
          <p:spPr>
            <a:xfrm>
              <a:off x="13198678" y="9025737"/>
              <a:ext cx="692150" cy="194310"/>
            </a:xfrm>
            <a:custGeom>
              <a:avLst/>
              <a:gdLst/>
              <a:ahLst/>
              <a:cxnLst/>
              <a:rect l="l" t="t" r="r" b="b"/>
              <a:pathLst>
                <a:path w="692150" h="194309">
                  <a:moveTo>
                    <a:pt x="175679" y="97078"/>
                  </a:moveTo>
                  <a:lnTo>
                    <a:pt x="173926" y="77330"/>
                  </a:lnTo>
                  <a:lnTo>
                    <a:pt x="168643" y="59270"/>
                  </a:lnTo>
                  <a:lnTo>
                    <a:pt x="159829" y="42875"/>
                  </a:lnTo>
                  <a:lnTo>
                    <a:pt x="153631" y="35471"/>
                  </a:lnTo>
                  <a:lnTo>
                    <a:pt x="147510" y="28155"/>
                  </a:lnTo>
                  <a:lnTo>
                    <a:pt x="134797" y="17868"/>
                  </a:lnTo>
                  <a:lnTo>
                    <a:pt x="134797" y="97078"/>
                  </a:lnTo>
                  <a:lnTo>
                    <a:pt x="133731" y="109880"/>
                  </a:lnTo>
                  <a:lnTo>
                    <a:pt x="108496" y="148882"/>
                  </a:lnTo>
                  <a:lnTo>
                    <a:pt x="73482" y="158673"/>
                  </a:lnTo>
                  <a:lnTo>
                    <a:pt x="39509" y="158673"/>
                  </a:lnTo>
                  <a:lnTo>
                    <a:pt x="39509" y="35471"/>
                  </a:lnTo>
                  <a:lnTo>
                    <a:pt x="73482" y="35471"/>
                  </a:lnTo>
                  <a:lnTo>
                    <a:pt x="117678" y="52743"/>
                  </a:lnTo>
                  <a:lnTo>
                    <a:pt x="134797" y="97078"/>
                  </a:lnTo>
                  <a:lnTo>
                    <a:pt x="134797" y="17868"/>
                  </a:lnTo>
                  <a:lnTo>
                    <a:pt x="132524" y="16014"/>
                  </a:lnTo>
                  <a:lnTo>
                    <a:pt x="115735" y="7327"/>
                  </a:lnTo>
                  <a:lnTo>
                    <a:pt x="97167" y="2133"/>
                  </a:lnTo>
                  <a:lnTo>
                    <a:pt x="76796" y="393"/>
                  </a:lnTo>
                  <a:lnTo>
                    <a:pt x="0" y="393"/>
                  </a:lnTo>
                  <a:lnTo>
                    <a:pt x="0" y="193751"/>
                  </a:lnTo>
                  <a:lnTo>
                    <a:pt x="76796" y="193751"/>
                  </a:lnTo>
                  <a:lnTo>
                    <a:pt x="115735" y="186804"/>
                  </a:lnTo>
                  <a:lnTo>
                    <a:pt x="153644" y="158673"/>
                  </a:lnTo>
                  <a:lnTo>
                    <a:pt x="173926" y="116814"/>
                  </a:lnTo>
                  <a:lnTo>
                    <a:pt x="175679" y="97078"/>
                  </a:lnTo>
                  <a:close/>
                </a:path>
                <a:path w="692150" h="194309">
                  <a:moveTo>
                    <a:pt x="372071" y="193751"/>
                  </a:moveTo>
                  <a:lnTo>
                    <a:pt x="355041" y="151765"/>
                  </a:lnTo>
                  <a:lnTo>
                    <a:pt x="340804" y="116687"/>
                  </a:lnTo>
                  <a:lnTo>
                    <a:pt x="311442" y="44310"/>
                  </a:lnTo>
                  <a:lnTo>
                    <a:pt x="299427" y="14706"/>
                  </a:lnTo>
                  <a:lnTo>
                    <a:pt x="299427" y="116687"/>
                  </a:lnTo>
                  <a:lnTo>
                    <a:pt x="241973" y="116687"/>
                  </a:lnTo>
                  <a:lnTo>
                    <a:pt x="270700" y="44310"/>
                  </a:lnTo>
                  <a:lnTo>
                    <a:pt x="299427" y="116687"/>
                  </a:lnTo>
                  <a:lnTo>
                    <a:pt x="299427" y="14706"/>
                  </a:lnTo>
                  <a:lnTo>
                    <a:pt x="293624" y="393"/>
                  </a:lnTo>
                  <a:lnTo>
                    <a:pt x="249986" y="393"/>
                  </a:lnTo>
                  <a:lnTo>
                    <a:pt x="171538" y="193751"/>
                  </a:lnTo>
                  <a:lnTo>
                    <a:pt x="211594" y="193751"/>
                  </a:lnTo>
                  <a:lnTo>
                    <a:pt x="228168" y="151765"/>
                  </a:lnTo>
                  <a:lnTo>
                    <a:pt x="313245" y="151765"/>
                  </a:lnTo>
                  <a:lnTo>
                    <a:pt x="329819" y="193751"/>
                  </a:lnTo>
                  <a:lnTo>
                    <a:pt x="372071" y="193751"/>
                  </a:lnTo>
                  <a:close/>
                </a:path>
                <a:path w="692150" h="194309">
                  <a:moveTo>
                    <a:pt x="510743" y="0"/>
                  </a:moveTo>
                  <a:lnTo>
                    <a:pt x="352742" y="0"/>
                  </a:lnTo>
                  <a:lnTo>
                    <a:pt x="352742" y="35560"/>
                  </a:lnTo>
                  <a:lnTo>
                    <a:pt x="411848" y="35560"/>
                  </a:lnTo>
                  <a:lnTo>
                    <a:pt x="411848" y="194310"/>
                  </a:lnTo>
                  <a:lnTo>
                    <a:pt x="451358" y="194310"/>
                  </a:lnTo>
                  <a:lnTo>
                    <a:pt x="451358" y="35560"/>
                  </a:lnTo>
                  <a:lnTo>
                    <a:pt x="510743" y="35560"/>
                  </a:lnTo>
                  <a:lnTo>
                    <a:pt x="510743" y="0"/>
                  </a:lnTo>
                  <a:close/>
                </a:path>
                <a:path w="692150" h="194309">
                  <a:moveTo>
                    <a:pt x="691946" y="193751"/>
                  </a:moveTo>
                  <a:lnTo>
                    <a:pt x="674903" y="151765"/>
                  </a:lnTo>
                  <a:lnTo>
                    <a:pt x="660679" y="116687"/>
                  </a:lnTo>
                  <a:lnTo>
                    <a:pt x="631317" y="44310"/>
                  </a:lnTo>
                  <a:lnTo>
                    <a:pt x="619302" y="14706"/>
                  </a:lnTo>
                  <a:lnTo>
                    <a:pt x="619302" y="116687"/>
                  </a:lnTo>
                  <a:lnTo>
                    <a:pt x="561848" y="116687"/>
                  </a:lnTo>
                  <a:lnTo>
                    <a:pt x="590562" y="44310"/>
                  </a:lnTo>
                  <a:lnTo>
                    <a:pt x="619302" y="116687"/>
                  </a:lnTo>
                  <a:lnTo>
                    <a:pt x="619302" y="14706"/>
                  </a:lnTo>
                  <a:lnTo>
                    <a:pt x="613498" y="393"/>
                  </a:lnTo>
                  <a:lnTo>
                    <a:pt x="569849" y="393"/>
                  </a:lnTo>
                  <a:lnTo>
                    <a:pt x="491401" y="193751"/>
                  </a:lnTo>
                  <a:lnTo>
                    <a:pt x="531456" y="193751"/>
                  </a:lnTo>
                  <a:lnTo>
                    <a:pt x="548030" y="151765"/>
                  </a:lnTo>
                  <a:lnTo>
                    <a:pt x="633107" y="151765"/>
                  </a:lnTo>
                  <a:lnTo>
                    <a:pt x="649681" y="193751"/>
                  </a:lnTo>
                  <a:lnTo>
                    <a:pt x="691946" y="193751"/>
                  </a:lnTo>
                  <a:close/>
                </a:path>
              </a:pathLst>
            </a:custGeom>
            <a:solidFill>
              <a:srgbClr val="010101"/>
            </a:solidFill>
          </p:spPr>
          <p:txBody>
            <a:bodyPr wrap="square" lIns="0" tIns="0" rIns="0" bIns="0" rtlCol="0"/>
            <a:lstStyle/>
            <a:p>
              <a:endParaRPr dirty="0"/>
            </a:p>
          </p:txBody>
        </p:sp>
        <p:pic>
          <p:nvPicPr>
            <p:cNvPr id="5" name="object 23">
              <a:extLst>
                <a:ext uri="{FF2B5EF4-FFF2-40B4-BE49-F238E27FC236}">
                  <a16:creationId xmlns:a16="http://schemas.microsoft.com/office/drawing/2014/main" id="{E6C15908-01CA-EBC6-5E83-60BD9F5DEDC4}"/>
                </a:ext>
              </a:extLst>
            </p:cNvPr>
            <p:cNvPicPr/>
            <p:nvPr/>
          </p:nvPicPr>
          <p:blipFill>
            <a:blip r:embed="rId9" cstate="print"/>
            <a:stretch>
              <a:fillRect/>
            </a:stretch>
          </p:blipFill>
          <p:spPr>
            <a:xfrm>
              <a:off x="13986471" y="9023364"/>
              <a:ext cx="149987" cy="198877"/>
            </a:xfrm>
            <a:prstGeom prst="rect">
              <a:avLst/>
            </a:prstGeom>
          </p:spPr>
        </p:pic>
        <p:pic>
          <p:nvPicPr>
            <p:cNvPr id="6" name="object 24">
              <a:extLst>
                <a:ext uri="{FF2B5EF4-FFF2-40B4-BE49-F238E27FC236}">
                  <a16:creationId xmlns:a16="http://schemas.microsoft.com/office/drawing/2014/main" id="{D59DAF40-3574-B1A5-7982-88EE1A7E9770}"/>
                </a:ext>
              </a:extLst>
            </p:cNvPr>
            <p:cNvPicPr/>
            <p:nvPr/>
          </p:nvPicPr>
          <p:blipFill>
            <a:blip r:embed="rId10" cstate="print"/>
            <a:stretch>
              <a:fillRect/>
            </a:stretch>
          </p:blipFill>
          <p:spPr>
            <a:xfrm>
              <a:off x="14156340" y="9023364"/>
              <a:ext cx="191973" cy="198877"/>
            </a:xfrm>
            <a:prstGeom prst="rect">
              <a:avLst/>
            </a:prstGeom>
          </p:spPr>
        </p:pic>
        <p:sp>
          <p:nvSpPr>
            <p:cNvPr id="7" name="object 25">
              <a:extLst>
                <a:ext uri="{FF2B5EF4-FFF2-40B4-BE49-F238E27FC236}">
                  <a16:creationId xmlns:a16="http://schemas.microsoft.com/office/drawing/2014/main" id="{EF03149D-EEF0-3653-003A-18B3F5C3934C}"/>
                </a:ext>
              </a:extLst>
            </p:cNvPr>
            <p:cNvSpPr/>
            <p:nvPr/>
          </p:nvSpPr>
          <p:spPr>
            <a:xfrm>
              <a:off x="14372616" y="9025737"/>
              <a:ext cx="198120" cy="194310"/>
            </a:xfrm>
            <a:custGeom>
              <a:avLst/>
              <a:gdLst/>
              <a:ahLst/>
              <a:cxnLst/>
              <a:rect l="l" t="t" r="r" b="b"/>
              <a:pathLst>
                <a:path w="198119" h="194309">
                  <a:moveTo>
                    <a:pt x="39497" y="393"/>
                  </a:moveTo>
                  <a:lnTo>
                    <a:pt x="0" y="393"/>
                  </a:lnTo>
                  <a:lnTo>
                    <a:pt x="0" y="193751"/>
                  </a:lnTo>
                  <a:lnTo>
                    <a:pt x="39497" y="193751"/>
                  </a:lnTo>
                  <a:lnTo>
                    <a:pt x="39497" y="393"/>
                  </a:lnTo>
                  <a:close/>
                </a:path>
                <a:path w="198119" h="194309">
                  <a:moveTo>
                    <a:pt x="198043" y="0"/>
                  </a:moveTo>
                  <a:lnTo>
                    <a:pt x="69329" y="0"/>
                  </a:lnTo>
                  <a:lnTo>
                    <a:pt x="69329" y="35560"/>
                  </a:lnTo>
                  <a:lnTo>
                    <a:pt x="69329" y="80010"/>
                  </a:lnTo>
                  <a:lnTo>
                    <a:pt x="69329" y="114300"/>
                  </a:lnTo>
                  <a:lnTo>
                    <a:pt x="69329" y="158750"/>
                  </a:lnTo>
                  <a:lnTo>
                    <a:pt x="69329" y="194310"/>
                  </a:lnTo>
                  <a:lnTo>
                    <a:pt x="198043" y="194310"/>
                  </a:lnTo>
                  <a:lnTo>
                    <a:pt x="198043" y="158750"/>
                  </a:lnTo>
                  <a:lnTo>
                    <a:pt x="108826" y="158750"/>
                  </a:lnTo>
                  <a:lnTo>
                    <a:pt x="108826" y="114300"/>
                  </a:lnTo>
                  <a:lnTo>
                    <a:pt x="195287" y="114300"/>
                  </a:lnTo>
                  <a:lnTo>
                    <a:pt x="195287" y="80010"/>
                  </a:lnTo>
                  <a:lnTo>
                    <a:pt x="108826" y="80010"/>
                  </a:lnTo>
                  <a:lnTo>
                    <a:pt x="108826" y="35560"/>
                  </a:lnTo>
                  <a:lnTo>
                    <a:pt x="198043" y="35560"/>
                  </a:lnTo>
                  <a:lnTo>
                    <a:pt x="198043" y="0"/>
                  </a:lnTo>
                  <a:close/>
                </a:path>
              </a:pathLst>
            </a:custGeom>
            <a:solidFill>
              <a:srgbClr val="010101"/>
            </a:solidFill>
          </p:spPr>
          <p:txBody>
            <a:bodyPr wrap="square" lIns="0" tIns="0" rIns="0" bIns="0" rtlCol="0"/>
            <a:lstStyle/>
            <a:p>
              <a:endParaRPr dirty="0"/>
            </a:p>
          </p:txBody>
        </p:sp>
        <p:pic>
          <p:nvPicPr>
            <p:cNvPr id="8" name="object 26">
              <a:extLst>
                <a:ext uri="{FF2B5EF4-FFF2-40B4-BE49-F238E27FC236}">
                  <a16:creationId xmlns:a16="http://schemas.microsoft.com/office/drawing/2014/main" id="{966BA2B2-068F-6181-9A82-B0C77522DA5E}"/>
                </a:ext>
              </a:extLst>
            </p:cNvPr>
            <p:cNvPicPr/>
            <p:nvPr/>
          </p:nvPicPr>
          <p:blipFill>
            <a:blip r:embed="rId11" cstate="print"/>
            <a:stretch>
              <a:fillRect/>
            </a:stretch>
          </p:blipFill>
          <p:spPr>
            <a:xfrm>
              <a:off x="14597189" y="9026124"/>
              <a:ext cx="172911" cy="193358"/>
            </a:xfrm>
            <a:prstGeom prst="rect">
              <a:avLst/>
            </a:prstGeom>
          </p:spPr>
        </p:pic>
        <p:pic>
          <p:nvPicPr>
            <p:cNvPr id="9" name="object 27">
              <a:extLst>
                <a:ext uri="{FF2B5EF4-FFF2-40B4-BE49-F238E27FC236}">
                  <a16:creationId xmlns:a16="http://schemas.microsoft.com/office/drawing/2014/main" id="{82853E4B-3919-190E-F96E-71BFA5A9BD53}"/>
                </a:ext>
              </a:extLst>
            </p:cNvPr>
            <p:cNvPicPr/>
            <p:nvPr/>
          </p:nvPicPr>
          <p:blipFill>
            <a:blip r:embed="rId12" cstate="print"/>
            <a:stretch>
              <a:fillRect/>
            </a:stretch>
          </p:blipFill>
          <p:spPr>
            <a:xfrm>
              <a:off x="14794407" y="9023364"/>
              <a:ext cx="191969" cy="198877"/>
            </a:xfrm>
            <a:prstGeom prst="rect">
              <a:avLst/>
            </a:prstGeom>
          </p:spPr>
        </p:pic>
        <p:sp>
          <p:nvSpPr>
            <p:cNvPr id="10" name="object 28">
              <a:extLst>
                <a:ext uri="{FF2B5EF4-FFF2-40B4-BE49-F238E27FC236}">
                  <a16:creationId xmlns:a16="http://schemas.microsoft.com/office/drawing/2014/main" id="{92B7E846-B519-4F78-3CA4-4C1F8F750001}"/>
                </a:ext>
              </a:extLst>
            </p:cNvPr>
            <p:cNvSpPr/>
            <p:nvPr/>
          </p:nvSpPr>
          <p:spPr>
            <a:xfrm>
              <a:off x="15010676" y="9025737"/>
              <a:ext cx="128905" cy="194310"/>
            </a:xfrm>
            <a:custGeom>
              <a:avLst/>
              <a:gdLst/>
              <a:ahLst/>
              <a:cxnLst/>
              <a:rect l="l" t="t" r="r" b="b"/>
              <a:pathLst>
                <a:path w="128905" h="194309">
                  <a:moveTo>
                    <a:pt x="128727" y="0"/>
                  </a:moveTo>
                  <a:lnTo>
                    <a:pt x="0" y="0"/>
                  </a:lnTo>
                  <a:lnTo>
                    <a:pt x="0" y="35560"/>
                  </a:lnTo>
                  <a:lnTo>
                    <a:pt x="0" y="80010"/>
                  </a:lnTo>
                  <a:lnTo>
                    <a:pt x="0" y="114300"/>
                  </a:lnTo>
                  <a:lnTo>
                    <a:pt x="0" y="158750"/>
                  </a:lnTo>
                  <a:lnTo>
                    <a:pt x="0" y="194310"/>
                  </a:lnTo>
                  <a:lnTo>
                    <a:pt x="128727" y="194310"/>
                  </a:lnTo>
                  <a:lnTo>
                    <a:pt x="128727" y="158750"/>
                  </a:lnTo>
                  <a:lnTo>
                    <a:pt x="39497" y="158750"/>
                  </a:lnTo>
                  <a:lnTo>
                    <a:pt x="39497" y="114300"/>
                  </a:lnTo>
                  <a:lnTo>
                    <a:pt x="125958" y="114300"/>
                  </a:lnTo>
                  <a:lnTo>
                    <a:pt x="125958" y="80010"/>
                  </a:lnTo>
                  <a:lnTo>
                    <a:pt x="39497" y="80010"/>
                  </a:lnTo>
                  <a:lnTo>
                    <a:pt x="39497" y="35560"/>
                  </a:lnTo>
                  <a:lnTo>
                    <a:pt x="128727" y="35560"/>
                  </a:lnTo>
                  <a:lnTo>
                    <a:pt x="128727" y="0"/>
                  </a:lnTo>
                  <a:close/>
                </a:path>
              </a:pathLst>
            </a:custGeom>
            <a:solidFill>
              <a:srgbClr val="010101"/>
            </a:solidFill>
          </p:spPr>
          <p:txBody>
            <a:bodyPr wrap="square" lIns="0" tIns="0" rIns="0" bIns="0" rtlCol="0"/>
            <a:lstStyle/>
            <a:p>
              <a:endParaRPr dirty="0"/>
            </a:p>
          </p:txBody>
        </p:sp>
        <p:sp>
          <p:nvSpPr>
            <p:cNvPr id="11" name="object 29">
              <a:extLst>
                <a:ext uri="{FF2B5EF4-FFF2-40B4-BE49-F238E27FC236}">
                  <a16:creationId xmlns:a16="http://schemas.microsoft.com/office/drawing/2014/main" id="{9D79D35E-2910-84CF-64D3-0AEA94BBEFD2}"/>
                </a:ext>
              </a:extLst>
            </p:cNvPr>
            <p:cNvSpPr/>
            <p:nvPr/>
          </p:nvSpPr>
          <p:spPr>
            <a:xfrm>
              <a:off x="14109205" y="9317621"/>
              <a:ext cx="831215" cy="121285"/>
            </a:xfrm>
            <a:custGeom>
              <a:avLst/>
              <a:gdLst/>
              <a:ahLst/>
              <a:cxnLst/>
              <a:rect l="l" t="t" r="r" b="b"/>
              <a:pathLst>
                <a:path w="831215" h="121284">
                  <a:moveTo>
                    <a:pt x="21717" y="0"/>
                  </a:moveTo>
                  <a:lnTo>
                    <a:pt x="0" y="0"/>
                  </a:lnTo>
                  <a:lnTo>
                    <a:pt x="0" y="120815"/>
                  </a:lnTo>
                  <a:lnTo>
                    <a:pt x="21717" y="120815"/>
                  </a:lnTo>
                  <a:lnTo>
                    <a:pt x="21717" y="0"/>
                  </a:lnTo>
                  <a:close/>
                </a:path>
                <a:path w="831215" h="121284">
                  <a:moveTo>
                    <a:pt x="580618" y="38"/>
                  </a:moveTo>
                  <a:lnTo>
                    <a:pt x="489356" y="38"/>
                  </a:lnTo>
                  <a:lnTo>
                    <a:pt x="489356" y="19088"/>
                  </a:lnTo>
                  <a:lnTo>
                    <a:pt x="523963" y="19088"/>
                  </a:lnTo>
                  <a:lnTo>
                    <a:pt x="523963" y="120688"/>
                  </a:lnTo>
                  <a:lnTo>
                    <a:pt x="545833" y="120688"/>
                  </a:lnTo>
                  <a:lnTo>
                    <a:pt x="545833" y="19088"/>
                  </a:lnTo>
                  <a:lnTo>
                    <a:pt x="580618" y="19088"/>
                  </a:lnTo>
                  <a:lnTo>
                    <a:pt x="580618" y="38"/>
                  </a:lnTo>
                  <a:close/>
                </a:path>
                <a:path w="831215" h="121284">
                  <a:moveTo>
                    <a:pt x="831126" y="38"/>
                  </a:moveTo>
                  <a:lnTo>
                    <a:pt x="739851" y="38"/>
                  </a:lnTo>
                  <a:lnTo>
                    <a:pt x="739851" y="19088"/>
                  </a:lnTo>
                  <a:lnTo>
                    <a:pt x="774458" y="19088"/>
                  </a:lnTo>
                  <a:lnTo>
                    <a:pt x="774458" y="120688"/>
                  </a:lnTo>
                  <a:lnTo>
                    <a:pt x="796328" y="120688"/>
                  </a:lnTo>
                  <a:lnTo>
                    <a:pt x="796328" y="19088"/>
                  </a:lnTo>
                  <a:lnTo>
                    <a:pt x="831126" y="19088"/>
                  </a:lnTo>
                  <a:lnTo>
                    <a:pt x="831126" y="38"/>
                  </a:lnTo>
                  <a:close/>
                </a:path>
              </a:pathLst>
            </a:custGeom>
            <a:solidFill>
              <a:srgbClr val="5C5C5C"/>
            </a:solidFill>
          </p:spPr>
          <p:txBody>
            <a:bodyPr wrap="square" lIns="0" tIns="0" rIns="0" bIns="0" rtlCol="0"/>
            <a:lstStyle/>
            <a:p>
              <a:endParaRPr dirty="0"/>
            </a:p>
          </p:txBody>
        </p:sp>
        <p:pic>
          <p:nvPicPr>
            <p:cNvPr id="12" name="object 30">
              <a:extLst>
                <a:ext uri="{FF2B5EF4-FFF2-40B4-BE49-F238E27FC236}">
                  <a16:creationId xmlns:a16="http://schemas.microsoft.com/office/drawing/2014/main" id="{695034C8-779F-9BA0-BF38-EB648505EB56}"/>
                </a:ext>
              </a:extLst>
            </p:cNvPr>
            <p:cNvPicPr/>
            <p:nvPr/>
          </p:nvPicPr>
          <p:blipFill>
            <a:blip r:embed="rId13" cstate="print"/>
            <a:stretch>
              <a:fillRect/>
            </a:stretch>
          </p:blipFill>
          <p:spPr>
            <a:xfrm>
              <a:off x="14723997" y="9317617"/>
              <a:ext cx="90916" cy="122660"/>
            </a:xfrm>
            <a:prstGeom prst="rect">
              <a:avLst/>
            </a:prstGeom>
          </p:spPr>
        </p:pic>
        <p:pic>
          <p:nvPicPr>
            <p:cNvPr id="13" name="object 31">
              <a:extLst>
                <a:ext uri="{FF2B5EF4-FFF2-40B4-BE49-F238E27FC236}">
                  <a16:creationId xmlns:a16="http://schemas.microsoft.com/office/drawing/2014/main" id="{4AA3795F-D108-3A50-0284-55B0FC654E2D}"/>
                </a:ext>
              </a:extLst>
            </p:cNvPr>
            <p:cNvPicPr/>
            <p:nvPr/>
          </p:nvPicPr>
          <p:blipFill>
            <a:blip r:embed="rId14" cstate="print"/>
            <a:stretch>
              <a:fillRect/>
            </a:stretch>
          </p:blipFill>
          <p:spPr>
            <a:xfrm>
              <a:off x="14974656" y="9317617"/>
              <a:ext cx="71006" cy="120809"/>
            </a:xfrm>
            <a:prstGeom prst="rect">
              <a:avLst/>
            </a:prstGeom>
          </p:spPr>
        </p:pic>
        <p:pic>
          <p:nvPicPr>
            <p:cNvPr id="14" name="object 32">
              <a:extLst>
                <a:ext uri="{FF2B5EF4-FFF2-40B4-BE49-F238E27FC236}">
                  <a16:creationId xmlns:a16="http://schemas.microsoft.com/office/drawing/2014/main" id="{BEC9D62D-1200-B93C-5F0D-37763645D4C8}"/>
                </a:ext>
              </a:extLst>
            </p:cNvPr>
            <p:cNvPicPr/>
            <p:nvPr/>
          </p:nvPicPr>
          <p:blipFill>
            <a:blip r:embed="rId15" cstate="print"/>
            <a:stretch>
              <a:fillRect/>
            </a:stretch>
          </p:blipFill>
          <p:spPr>
            <a:xfrm>
              <a:off x="14178255" y="9317617"/>
              <a:ext cx="92437" cy="120810"/>
            </a:xfrm>
            <a:prstGeom prst="rect">
              <a:avLst/>
            </a:prstGeom>
          </p:spPr>
        </p:pic>
        <p:pic>
          <p:nvPicPr>
            <p:cNvPr id="15" name="object 33">
              <a:extLst>
                <a:ext uri="{FF2B5EF4-FFF2-40B4-BE49-F238E27FC236}">
                  <a16:creationId xmlns:a16="http://schemas.microsoft.com/office/drawing/2014/main" id="{5EC480C3-0AF8-1C88-559A-060F521504DE}"/>
                </a:ext>
              </a:extLst>
            </p:cNvPr>
            <p:cNvPicPr/>
            <p:nvPr/>
          </p:nvPicPr>
          <p:blipFill>
            <a:blip r:embed="rId16" cstate="print"/>
            <a:stretch>
              <a:fillRect/>
            </a:stretch>
          </p:blipFill>
          <p:spPr>
            <a:xfrm>
              <a:off x="14311690" y="9315764"/>
              <a:ext cx="76489" cy="124345"/>
            </a:xfrm>
            <a:prstGeom prst="rect">
              <a:avLst/>
            </a:prstGeom>
          </p:spPr>
        </p:pic>
        <p:sp>
          <p:nvSpPr>
            <p:cNvPr id="16" name="object 34">
              <a:extLst>
                <a:ext uri="{FF2B5EF4-FFF2-40B4-BE49-F238E27FC236}">
                  <a16:creationId xmlns:a16="http://schemas.microsoft.com/office/drawing/2014/main" id="{F8FB2728-E36B-BE25-23D6-D38E5F4516BE}"/>
                </a:ext>
              </a:extLst>
            </p:cNvPr>
            <p:cNvSpPr/>
            <p:nvPr/>
          </p:nvSpPr>
          <p:spPr>
            <a:xfrm>
              <a:off x="14416938" y="9317621"/>
              <a:ext cx="147320" cy="121285"/>
            </a:xfrm>
            <a:custGeom>
              <a:avLst/>
              <a:gdLst/>
              <a:ahLst/>
              <a:cxnLst/>
              <a:rect l="l" t="t" r="r" b="b"/>
              <a:pathLst>
                <a:path w="147319" h="121284">
                  <a:moveTo>
                    <a:pt x="91274" y="38"/>
                  </a:moveTo>
                  <a:lnTo>
                    <a:pt x="0" y="38"/>
                  </a:lnTo>
                  <a:lnTo>
                    <a:pt x="0" y="19088"/>
                  </a:lnTo>
                  <a:lnTo>
                    <a:pt x="34607" y="19088"/>
                  </a:lnTo>
                  <a:lnTo>
                    <a:pt x="34607" y="120688"/>
                  </a:lnTo>
                  <a:lnTo>
                    <a:pt x="56476" y="120688"/>
                  </a:lnTo>
                  <a:lnTo>
                    <a:pt x="56476" y="19088"/>
                  </a:lnTo>
                  <a:lnTo>
                    <a:pt x="91274" y="19088"/>
                  </a:lnTo>
                  <a:lnTo>
                    <a:pt x="91274" y="38"/>
                  </a:lnTo>
                  <a:close/>
                </a:path>
                <a:path w="147319" h="121284">
                  <a:moveTo>
                    <a:pt x="147307" y="0"/>
                  </a:moveTo>
                  <a:lnTo>
                    <a:pt x="125590" y="0"/>
                  </a:lnTo>
                  <a:lnTo>
                    <a:pt x="125590" y="120815"/>
                  </a:lnTo>
                  <a:lnTo>
                    <a:pt x="147307" y="120815"/>
                  </a:lnTo>
                  <a:lnTo>
                    <a:pt x="147307" y="0"/>
                  </a:lnTo>
                  <a:close/>
                </a:path>
              </a:pathLst>
            </a:custGeom>
            <a:solidFill>
              <a:srgbClr val="5C5C5C"/>
            </a:solidFill>
          </p:spPr>
          <p:txBody>
            <a:bodyPr wrap="square" lIns="0" tIns="0" rIns="0" bIns="0" rtlCol="0"/>
            <a:lstStyle/>
            <a:p>
              <a:endParaRPr dirty="0"/>
            </a:p>
          </p:txBody>
        </p:sp>
        <p:pic>
          <p:nvPicPr>
            <p:cNvPr id="21" name="object 35">
              <a:extLst>
                <a:ext uri="{FF2B5EF4-FFF2-40B4-BE49-F238E27FC236}">
                  <a16:creationId xmlns:a16="http://schemas.microsoft.com/office/drawing/2014/main" id="{4CD17E19-4D50-AEB9-AB6D-72CBC612D9E9}"/>
                </a:ext>
              </a:extLst>
            </p:cNvPr>
            <p:cNvPicPr/>
            <p:nvPr/>
          </p:nvPicPr>
          <p:blipFill>
            <a:blip r:embed="rId17" cstate="print"/>
            <a:stretch>
              <a:fillRect/>
            </a:stretch>
          </p:blipFill>
          <p:spPr>
            <a:xfrm>
              <a:off x="12227495" y="8878099"/>
              <a:ext cx="785521" cy="771940"/>
            </a:xfrm>
            <a:prstGeom prst="rect">
              <a:avLst/>
            </a:prstGeom>
          </p:spPr>
        </p:pic>
      </p:grpSp>
    </p:spTree>
    <p:extLst>
      <p:ext uri="{BB962C8B-B14F-4D97-AF65-F5344CB8AC3E}">
        <p14:creationId xmlns:p14="http://schemas.microsoft.com/office/powerpoint/2010/main" val="24609386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457200" y="274048"/>
            <a:ext cx="8229600" cy="810805"/>
          </a:xfrm>
        </p:spPr>
        <p:txBody>
          <a:bodyPr/>
          <a:lstStyle/>
          <a:p>
            <a:r>
              <a:rPr sz="3200" b="1" dirty="0">
                <a:solidFill>
                  <a:schemeClr val="accent1"/>
                </a:solidFill>
                <a:latin typeface="+mj-lt"/>
              </a:rPr>
              <a:t>Case Study </a:t>
            </a:r>
            <a:r>
              <a:rPr lang="en-US" sz="3200" b="1" dirty="0">
                <a:solidFill>
                  <a:schemeClr val="accent1"/>
                </a:solidFill>
                <a:latin typeface="+mj-lt"/>
              </a:rPr>
              <a:t>–</a:t>
            </a:r>
            <a:r>
              <a:rPr sz="3200" b="1" dirty="0">
                <a:solidFill>
                  <a:schemeClr val="accent1"/>
                </a:solidFill>
                <a:latin typeface="+mj-lt"/>
              </a:rPr>
              <a:t> </a:t>
            </a:r>
            <a:r>
              <a:rPr lang="en-US" sz="3200" b="1" dirty="0">
                <a:solidFill>
                  <a:schemeClr val="accent1"/>
                </a:solidFill>
                <a:latin typeface="+mj-lt"/>
              </a:rPr>
              <a:t>Groceries Purchase Data</a:t>
            </a:r>
          </a:p>
        </p:txBody>
      </p:sp>
      <p:grpSp>
        <p:nvGrpSpPr>
          <p:cNvPr id="4" name="Group 15"/>
          <p:cNvGrpSpPr/>
          <p:nvPr/>
        </p:nvGrpSpPr>
        <p:grpSpPr>
          <a:xfrm>
            <a:off x="1991225" y="1155160"/>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5" name="Diagram 4"/>
          <p:cNvGraphicFramePr/>
          <p:nvPr>
            <p:extLst>
              <p:ext uri="{D42A27DB-BD31-4B8C-83A1-F6EECF244321}">
                <p14:modId xmlns:p14="http://schemas.microsoft.com/office/powerpoint/2010/main" val="58404746"/>
              </p:ext>
            </p:extLst>
          </p:nvPr>
        </p:nvGraphicFramePr>
        <p:xfrm>
          <a:off x="1246909" y="1627280"/>
          <a:ext cx="6650182" cy="443345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TextBox 1"/>
          <p:cNvSpPr txBox="1"/>
          <p:nvPr/>
        </p:nvSpPr>
        <p:spPr>
          <a:xfrm>
            <a:off x="4191000" y="1219200"/>
            <a:ext cx="4840244" cy="369332"/>
          </a:xfrm>
          <a:prstGeom prst="rect">
            <a:avLst/>
          </a:prstGeom>
          <a:noFill/>
        </p:spPr>
        <p:txBody>
          <a:bodyPr wrap="square" rtlCol="0">
            <a:spAutoFit/>
          </a:bodyPr>
          <a:lstStyle/>
          <a:p>
            <a:endParaRPr lang="en-US" dirty="0">
              <a:solidFill>
                <a:srgbClr val="FF0000"/>
              </a:solidFill>
            </a:endParaRPr>
          </a:p>
        </p:txBody>
      </p:sp>
      <p:grpSp>
        <p:nvGrpSpPr>
          <p:cNvPr id="3" name="object 21">
            <a:extLst>
              <a:ext uri="{FF2B5EF4-FFF2-40B4-BE49-F238E27FC236}">
                <a16:creationId xmlns:a16="http://schemas.microsoft.com/office/drawing/2014/main" id="{143425B8-4153-45DE-1195-77229132EC46}"/>
              </a:ext>
            </a:extLst>
          </p:cNvPr>
          <p:cNvGrpSpPr/>
          <p:nvPr/>
        </p:nvGrpSpPr>
        <p:grpSpPr>
          <a:xfrm>
            <a:off x="7164288" y="5949280"/>
            <a:ext cx="1513252" cy="401246"/>
            <a:chOff x="12227495" y="8878099"/>
            <a:chExt cx="2912110" cy="772160"/>
          </a:xfrm>
        </p:grpSpPr>
        <p:sp>
          <p:nvSpPr>
            <p:cNvPr id="6" name="object 22">
              <a:extLst>
                <a:ext uri="{FF2B5EF4-FFF2-40B4-BE49-F238E27FC236}">
                  <a16:creationId xmlns:a16="http://schemas.microsoft.com/office/drawing/2014/main" id="{B85C76FF-D057-0126-0579-06667837AB0C}"/>
                </a:ext>
              </a:extLst>
            </p:cNvPr>
            <p:cNvSpPr/>
            <p:nvPr/>
          </p:nvSpPr>
          <p:spPr>
            <a:xfrm>
              <a:off x="13198678" y="9025737"/>
              <a:ext cx="692150" cy="194310"/>
            </a:xfrm>
            <a:custGeom>
              <a:avLst/>
              <a:gdLst/>
              <a:ahLst/>
              <a:cxnLst/>
              <a:rect l="l" t="t" r="r" b="b"/>
              <a:pathLst>
                <a:path w="692150" h="194309">
                  <a:moveTo>
                    <a:pt x="175679" y="97078"/>
                  </a:moveTo>
                  <a:lnTo>
                    <a:pt x="173926" y="77330"/>
                  </a:lnTo>
                  <a:lnTo>
                    <a:pt x="168643" y="59270"/>
                  </a:lnTo>
                  <a:lnTo>
                    <a:pt x="159829" y="42875"/>
                  </a:lnTo>
                  <a:lnTo>
                    <a:pt x="153631" y="35471"/>
                  </a:lnTo>
                  <a:lnTo>
                    <a:pt x="147510" y="28155"/>
                  </a:lnTo>
                  <a:lnTo>
                    <a:pt x="134797" y="17868"/>
                  </a:lnTo>
                  <a:lnTo>
                    <a:pt x="134797" y="97078"/>
                  </a:lnTo>
                  <a:lnTo>
                    <a:pt x="133731" y="109880"/>
                  </a:lnTo>
                  <a:lnTo>
                    <a:pt x="108496" y="148882"/>
                  </a:lnTo>
                  <a:lnTo>
                    <a:pt x="73482" y="158673"/>
                  </a:lnTo>
                  <a:lnTo>
                    <a:pt x="39509" y="158673"/>
                  </a:lnTo>
                  <a:lnTo>
                    <a:pt x="39509" y="35471"/>
                  </a:lnTo>
                  <a:lnTo>
                    <a:pt x="73482" y="35471"/>
                  </a:lnTo>
                  <a:lnTo>
                    <a:pt x="117678" y="52743"/>
                  </a:lnTo>
                  <a:lnTo>
                    <a:pt x="134797" y="97078"/>
                  </a:lnTo>
                  <a:lnTo>
                    <a:pt x="134797" y="17868"/>
                  </a:lnTo>
                  <a:lnTo>
                    <a:pt x="132524" y="16014"/>
                  </a:lnTo>
                  <a:lnTo>
                    <a:pt x="115735" y="7327"/>
                  </a:lnTo>
                  <a:lnTo>
                    <a:pt x="97167" y="2133"/>
                  </a:lnTo>
                  <a:lnTo>
                    <a:pt x="76796" y="393"/>
                  </a:lnTo>
                  <a:lnTo>
                    <a:pt x="0" y="393"/>
                  </a:lnTo>
                  <a:lnTo>
                    <a:pt x="0" y="193751"/>
                  </a:lnTo>
                  <a:lnTo>
                    <a:pt x="76796" y="193751"/>
                  </a:lnTo>
                  <a:lnTo>
                    <a:pt x="115735" y="186804"/>
                  </a:lnTo>
                  <a:lnTo>
                    <a:pt x="153644" y="158673"/>
                  </a:lnTo>
                  <a:lnTo>
                    <a:pt x="173926" y="116814"/>
                  </a:lnTo>
                  <a:lnTo>
                    <a:pt x="175679" y="97078"/>
                  </a:lnTo>
                  <a:close/>
                </a:path>
                <a:path w="692150" h="194309">
                  <a:moveTo>
                    <a:pt x="372071" y="193751"/>
                  </a:moveTo>
                  <a:lnTo>
                    <a:pt x="355041" y="151765"/>
                  </a:lnTo>
                  <a:lnTo>
                    <a:pt x="340804" y="116687"/>
                  </a:lnTo>
                  <a:lnTo>
                    <a:pt x="311442" y="44310"/>
                  </a:lnTo>
                  <a:lnTo>
                    <a:pt x="299427" y="14706"/>
                  </a:lnTo>
                  <a:lnTo>
                    <a:pt x="299427" y="116687"/>
                  </a:lnTo>
                  <a:lnTo>
                    <a:pt x="241973" y="116687"/>
                  </a:lnTo>
                  <a:lnTo>
                    <a:pt x="270700" y="44310"/>
                  </a:lnTo>
                  <a:lnTo>
                    <a:pt x="299427" y="116687"/>
                  </a:lnTo>
                  <a:lnTo>
                    <a:pt x="299427" y="14706"/>
                  </a:lnTo>
                  <a:lnTo>
                    <a:pt x="293624" y="393"/>
                  </a:lnTo>
                  <a:lnTo>
                    <a:pt x="249986" y="393"/>
                  </a:lnTo>
                  <a:lnTo>
                    <a:pt x="171538" y="193751"/>
                  </a:lnTo>
                  <a:lnTo>
                    <a:pt x="211594" y="193751"/>
                  </a:lnTo>
                  <a:lnTo>
                    <a:pt x="228168" y="151765"/>
                  </a:lnTo>
                  <a:lnTo>
                    <a:pt x="313245" y="151765"/>
                  </a:lnTo>
                  <a:lnTo>
                    <a:pt x="329819" y="193751"/>
                  </a:lnTo>
                  <a:lnTo>
                    <a:pt x="372071" y="193751"/>
                  </a:lnTo>
                  <a:close/>
                </a:path>
                <a:path w="692150" h="194309">
                  <a:moveTo>
                    <a:pt x="510743" y="0"/>
                  </a:moveTo>
                  <a:lnTo>
                    <a:pt x="352742" y="0"/>
                  </a:lnTo>
                  <a:lnTo>
                    <a:pt x="352742" y="35560"/>
                  </a:lnTo>
                  <a:lnTo>
                    <a:pt x="411848" y="35560"/>
                  </a:lnTo>
                  <a:lnTo>
                    <a:pt x="411848" y="194310"/>
                  </a:lnTo>
                  <a:lnTo>
                    <a:pt x="451358" y="194310"/>
                  </a:lnTo>
                  <a:lnTo>
                    <a:pt x="451358" y="35560"/>
                  </a:lnTo>
                  <a:lnTo>
                    <a:pt x="510743" y="35560"/>
                  </a:lnTo>
                  <a:lnTo>
                    <a:pt x="510743" y="0"/>
                  </a:lnTo>
                  <a:close/>
                </a:path>
                <a:path w="692150" h="194309">
                  <a:moveTo>
                    <a:pt x="691946" y="193751"/>
                  </a:moveTo>
                  <a:lnTo>
                    <a:pt x="674903" y="151765"/>
                  </a:lnTo>
                  <a:lnTo>
                    <a:pt x="660679" y="116687"/>
                  </a:lnTo>
                  <a:lnTo>
                    <a:pt x="631317" y="44310"/>
                  </a:lnTo>
                  <a:lnTo>
                    <a:pt x="619302" y="14706"/>
                  </a:lnTo>
                  <a:lnTo>
                    <a:pt x="619302" y="116687"/>
                  </a:lnTo>
                  <a:lnTo>
                    <a:pt x="561848" y="116687"/>
                  </a:lnTo>
                  <a:lnTo>
                    <a:pt x="590562" y="44310"/>
                  </a:lnTo>
                  <a:lnTo>
                    <a:pt x="619302" y="116687"/>
                  </a:lnTo>
                  <a:lnTo>
                    <a:pt x="619302" y="14706"/>
                  </a:lnTo>
                  <a:lnTo>
                    <a:pt x="613498" y="393"/>
                  </a:lnTo>
                  <a:lnTo>
                    <a:pt x="569849" y="393"/>
                  </a:lnTo>
                  <a:lnTo>
                    <a:pt x="491401" y="193751"/>
                  </a:lnTo>
                  <a:lnTo>
                    <a:pt x="531456" y="193751"/>
                  </a:lnTo>
                  <a:lnTo>
                    <a:pt x="548030" y="151765"/>
                  </a:lnTo>
                  <a:lnTo>
                    <a:pt x="633107" y="151765"/>
                  </a:lnTo>
                  <a:lnTo>
                    <a:pt x="649681" y="193751"/>
                  </a:lnTo>
                  <a:lnTo>
                    <a:pt x="691946" y="193751"/>
                  </a:lnTo>
                  <a:close/>
                </a:path>
              </a:pathLst>
            </a:custGeom>
            <a:solidFill>
              <a:srgbClr val="010101"/>
            </a:solidFill>
          </p:spPr>
          <p:txBody>
            <a:bodyPr wrap="square" lIns="0" tIns="0" rIns="0" bIns="0" rtlCol="0"/>
            <a:lstStyle/>
            <a:p>
              <a:endParaRPr dirty="0"/>
            </a:p>
          </p:txBody>
        </p:sp>
        <p:pic>
          <p:nvPicPr>
            <p:cNvPr id="7" name="object 23">
              <a:extLst>
                <a:ext uri="{FF2B5EF4-FFF2-40B4-BE49-F238E27FC236}">
                  <a16:creationId xmlns:a16="http://schemas.microsoft.com/office/drawing/2014/main" id="{2BFE8AF2-D5B0-D141-EB0B-BC100BB5C7A2}"/>
                </a:ext>
              </a:extLst>
            </p:cNvPr>
            <p:cNvPicPr/>
            <p:nvPr/>
          </p:nvPicPr>
          <p:blipFill>
            <a:blip r:embed="rId12" cstate="print"/>
            <a:stretch>
              <a:fillRect/>
            </a:stretch>
          </p:blipFill>
          <p:spPr>
            <a:xfrm>
              <a:off x="13986471" y="9023364"/>
              <a:ext cx="149987" cy="198877"/>
            </a:xfrm>
            <a:prstGeom prst="rect">
              <a:avLst/>
            </a:prstGeom>
          </p:spPr>
        </p:pic>
        <p:pic>
          <p:nvPicPr>
            <p:cNvPr id="8" name="object 24">
              <a:extLst>
                <a:ext uri="{FF2B5EF4-FFF2-40B4-BE49-F238E27FC236}">
                  <a16:creationId xmlns:a16="http://schemas.microsoft.com/office/drawing/2014/main" id="{AE4CA6E9-AC8E-832B-AF37-45ED9FA4277A}"/>
                </a:ext>
              </a:extLst>
            </p:cNvPr>
            <p:cNvPicPr/>
            <p:nvPr/>
          </p:nvPicPr>
          <p:blipFill>
            <a:blip r:embed="rId13" cstate="print"/>
            <a:stretch>
              <a:fillRect/>
            </a:stretch>
          </p:blipFill>
          <p:spPr>
            <a:xfrm>
              <a:off x="14156340" y="9023364"/>
              <a:ext cx="191973" cy="198877"/>
            </a:xfrm>
            <a:prstGeom prst="rect">
              <a:avLst/>
            </a:prstGeom>
          </p:spPr>
        </p:pic>
        <p:sp>
          <p:nvSpPr>
            <p:cNvPr id="9" name="object 25">
              <a:extLst>
                <a:ext uri="{FF2B5EF4-FFF2-40B4-BE49-F238E27FC236}">
                  <a16:creationId xmlns:a16="http://schemas.microsoft.com/office/drawing/2014/main" id="{3C9E01FD-7455-25A3-BA63-83667D6C8E57}"/>
                </a:ext>
              </a:extLst>
            </p:cNvPr>
            <p:cNvSpPr/>
            <p:nvPr/>
          </p:nvSpPr>
          <p:spPr>
            <a:xfrm>
              <a:off x="14372616" y="9025737"/>
              <a:ext cx="198120" cy="194310"/>
            </a:xfrm>
            <a:custGeom>
              <a:avLst/>
              <a:gdLst/>
              <a:ahLst/>
              <a:cxnLst/>
              <a:rect l="l" t="t" r="r" b="b"/>
              <a:pathLst>
                <a:path w="198119" h="194309">
                  <a:moveTo>
                    <a:pt x="39497" y="393"/>
                  </a:moveTo>
                  <a:lnTo>
                    <a:pt x="0" y="393"/>
                  </a:lnTo>
                  <a:lnTo>
                    <a:pt x="0" y="193751"/>
                  </a:lnTo>
                  <a:lnTo>
                    <a:pt x="39497" y="193751"/>
                  </a:lnTo>
                  <a:lnTo>
                    <a:pt x="39497" y="393"/>
                  </a:lnTo>
                  <a:close/>
                </a:path>
                <a:path w="198119" h="194309">
                  <a:moveTo>
                    <a:pt x="198043" y="0"/>
                  </a:moveTo>
                  <a:lnTo>
                    <a:pt x="69329" y="0"/>
                  </a:lnTo>
                  <a:lnTo>
                    <a:pt x="69329" y="35560"/>
                  </a:lnTo>
                  <a:lnTo>
                    <a:pt x="69329" y="80010"/>
                  </a:lnTo>
                  <a:lnTo>
                    <a:pt x="69329" y="114300"/>
                  </a:lnTo>
                  <a:lnTo>
                    <a:pt x="69329" y="158750"/>
                  </a:lnTo>
                  <a:lnTo>
                    <a:pt x="69329" y="194310"/>
                  </a:lnTo>
                  <a:lnTo>
                    <a:pt x="198043" y="194310"/>
                  </a:lnTo>
                  <a:lnTo>
                    <a:pt x="198043" y="158750"/>
                  </a:lnTo>
                  <a:lnTo>
                    <a:pt x="108826" y="158750"/>
                  </a:lnTo>
                  <a:lnTo>
                    <a:pt x="108826" y="114300"/>
                  </a:lnTo>
                  <a:lnTo>
                    <a:pt x="195287" y="114300"/>
                  </a:lnTo>
                  <a:lnTo>
                    <a:pt x="195287" y="80010"/>
                  </a:lnTo>
                  <a:lnTo>
                    <a:pt x="108826" y="80010"/>
                  </a:lnTo>
                  <a:lnTo>
                    <a:pt x="108826" y="35560"/>
                  </a:lnTo>
                  <a:lnTo>
                    <a:pt x="198043" y="35560"/>
                  </a:lnTo>
                  <a:lnTo>
                    <a:pt x="198043" y="0"/>
                  </a:lnTo>
                  <a:close/>
                </a:path>
              </a:pathLst>
            </a:custGeom>
            <a:solidFill>
              <a:srgbClr val="010101"/>
            </a:solidFill>
          </p:spPr>
          <p:txBody>
            <a:bodyPr wrap="square" lIns="0" tIns="0" rIns="0" bIns="0" rtlCol="0"/>
            <a:lstStyle/>
            <a:p>
              <a:endParaRPr dirty="0"/>
            </a:p>
          </p:txBody>
        </p:sp>
        <p:pic>
          <p:nvPicPr>
            <p:cNvPr id="10" name="object 26">
              <a:extLst>
                <a:ext uri="{FF2B5EF4-FFF2-40B4-BE49-F238E27FC236}">
                  <a16:creationId xmlns:a16="http://schemas.microsoft.com/office/drawing/2014/main" id="{E5667D97-2CB0-DD58-5663-E5A00B1B1429}"/>
                </a:ext>
              </a:extLst>
            </p:cNvPr>
            <p:cNvPicPr/>
            <p:nvPr/>
          </p:nvPicPr>
          <p:blipFill>
            <a:blip r:embed="rId14" cstate="print"/>
            <a:stretch>
              <a:fillRect/>
            </a:stretch>
          </p:blipFill>
          <p:spPr>
            <a:xfrm>
              <a:off x="14597189" y="9026124"/>
              <a:ext cx="172911" cy="193358"/>
            </a:xfrm>
            <a:prstGeom prst="rect">
              <a:avLst/>
            </a:prstGeom>
          </p:spPr>
        </p:pic>
        <p:pic>
          <p:nvPicPr>
            <p:cNvPr id="11" name="object 27">
              <a:extLst>
                <a:ext uri="{FF2B5EF4-FFF2-40B4-BE49-F238E27FC236}">
                  <a16:creationId xmlns:a16="http://schemas.microsoft.com/office/drawing/2014/main" id="{76E4B3A2-B513-79B1-B868-E1D186BBD3A1}"/>
                </a:ext>
              </a:extLst>
            </p:cNvPr>
            <p:cNvPicPr/>
            <p:nvPr/>
          </p:nvPicPr>
          <p:blipFill>
            <a:blip r:embed="rId15" cstate="print"/>
            <a:stretch>
              <a:fillRect/>
            </a:stretch>
          </p:blipFill>
          <p:spPr>
            <a:xfrm>
              <a:off x="14794407" y="9023364"/>
              <a:ext cx="191969" cy="198877"/>
            </a:xfrm>
            <a:prstGeom prst="rect">
              <a:avLst/>
            </a:prstGeom>
          </p:spPr>
        </p:pic>
        <p:sp>
          <p:nvSpPr>
            <p:cNvPr id="12" name="object 28">
              <a:extLst>
                <a:ext uri="{FF2B5EF4-FFF2-40B4-BE49-F238E27FC236}">
                  <a16:creationId xmlns:a16="http://schemas.microsoft.com/office/drawing/2014/main" id="{2E1F5273-18FA-60B1-B024-390FB7464C66}"/>
                </a:ext>
              </a:extLst>
            </p:cNvPr>
            <p:cNvSpPr/>
            <p:nvPr/>
          </p:nvSpPr>
          <p:spPr>
            <a:xfrm>
              <a:off x="15010676" y="9025737"/>
              <a:ext cx="128905" cy="194310"/>
            </a:xfrm>
            <a:custGeom>
              <a:avLst/>
              <a:gdLst/>
              <a:ahLst/>
              <a:cxnLst/>
              <a:rect l="l" t="t" r="r" b="b"/>
              <a:pathLst>
                <a:path w="128905" h="194309">
                  <a:moveTo>
                    <a:pt x="128727" y="0"/>
                  </a:moveTo>
                  <a:lnTo>
                    <a:pt x="0" y="0"/>
                  </a:lnTo>
                  <a:lnTo>
                    <a:pt x="0" y="35560"/>
                  </a:lnTo>
                  <a:lnTo>
                    <a:pt x="0" y="80010"/>
                  </a:lnTo>
                  <a:lnTo>
                    <a:pt x="0" y="114300"/>
                  </a:lnTo>
                  <a:lnTo>
                    <a:pt x="0" y="158750"/>
                  </a:lnTo>
                  <a:lnTo>
                    <a:pt x="0" y="194310"/>
                  </a:lnTo>
                  <a:lnTo>
                    <a:pt x="128727" y="194310"/>
                  </a:lnTo>
                  <a:lnTo>
                    <a:pt x="128727" y="158750"/>
                  </a:lnTo>
                  <a:lnTo>
                    <a:pt x="39497" y="158750"/>
                  </a:lnTo>
                  <a:lnTo>
                    <a:pt x="39497" y="114300"/>
                  </a:lnTo>
                  <a:lnTo>
                    <a:pt x="125958" y="114300"/>
                  </a:lnTo>
                  <a:lnTo>
                    <a:pt x="125958" y="80010"/>
                  </a:lnTo>
                  <a:lnTo>
                    <a:pt x="39497" y="80010"/>
                  </a:lnTo>
                  <a:lnTo>
                    <a:pt x="39497" y="35560"/>
                  </a:lnTo>
                  <a:lnTo>
                    <a:pt x="128727" y="35560"/>
                  </a:lnTo>
                  <a:lnTo>
                    <a:pt x="128727" y="0"/>
                  </a:lnTo>
                  <a:close/>
                </a:path>
              </a:pathLst>
            </a:custGeom>
            <a:solidFill>
              <a:srgbClr val="010101"/>
            </a:solidFill>
          </p:spPr>
          <p:txBody>
            <a:bodyPr wrap="square" lIns="0" tIns="0" rIns="0" bIns="0" rtlCol="0"/>
            <a:lstStyle/>
            <a:p>
              <a:endParaRPr dirty="0"/>
            </a:p>
          </p:txBody>
        </p:sp>
        <p:sp>
          <p:nvSpPr>
            <p:cNvPr id="13" name="object 29">
              <a:extLst>
                <a:ext uri="{FF2B5EF4-FFF2-40B4-BE49-F238E27FC236}">
                  <a16:creationId xmlns:a16="http://schemas.microsoft.com/office/drawing/2014/main" id="{77732E78-D8B6-6D51-F726-D6ABEFA12B5E}"/>
                </a:ext>
              </a:extLst>
            </p:cNvPr>
            <p:cNvSpPr/>
            <p:nvPr/>
          </p:nvSpPr>
          <p:spPr>
            <a:xfrm>
              <a:off x="14109205" y="9317621"/>
              <a:ext cx="831215" cy="121285"/>
            </a:xfrm>
            <a:custGeom>
              <a:avLst/>
              <a:gdLst/>
              <a:ahLst/>
              <a:cxnLst/>
              <a:rect l="l" t="t" r="r" b="b"/>
              <a:pathLst>
                <a:path w="831215" h="121284">
                  <a:moveTo>
                    <a:pt x="21717" y="0"/>
                  </a:moveTo>
                  <a:lnTo>
                    <a:pt x="0" y="0"/>
                  </a:lnTo>
                  <a:lnTo>
                    <a:pt x="0" y="120815"/>
                  </a:lnTo>
                  <a:lnTo>
                    <a:pt x="21717" y="120815"/>
                  </a:lnTo>
                  <a:lnTo>
                    <a:pt x="21717" y="0"/>
                  </a:lnTo>
                  <a:close/>
                </a:path>
                <a:path w="831215" h="121284">
                  <a:moveTo>
                    <a:pt x="580618" y="38"/>
                  </a:moveTo>
                  <a:lnTo>
                    <a:pt x="489356" y="38"/>
                  </a:lnTo>
                  <a:lnTo>
                    <a:pt x="489356" y="19088"/>
                  </a:lnTo>
                  <a:lnTo>
                    <a:pt x="523963" y="19088"/>
                  </a:lnTo>
                  <a:lnTo>
                    <a:pt x="523963" y="120688"/>
                  </a:lnTo>
                  <a:lnTo>
                    <a:pt x="545833" y="120688"/>
                  </a:lnTo>
                  <a:lnTo>
                    <a:pt x="545833" y="19088"/>
                  </a:lnTo>
                  <a:lnTo>
                    <a:pt x="580618" y="19088"/>
                  </a:lnTo>
                  <a:lnTo>
                    <a:pt x="580618" y="38"/>
                  </a:lnTo>
                  <a:close/>
                </a:path>
                <a:path w="831215" h="121284">
                  <a:moveTo>
                    <a:pt x="831126" y="38"/>
                  </a:moveTo>
                  <a:lnTo>
                    <a:pt x="739851" y="38"/>
                  </a:lnTo>
                  <a:lnTo>
                    <a:pt x="739851" y="19088"/>
                  </a:lnTo>
                  <a:lnTo>
                    <a:pt x="774458" y="19088"/>
                  </a:lnTo>
                  <a:lnTo>
                    <a:pt x="774458" y="120688"/>
                  </a:lnTo>
                  <a:lnTo>
                    <a:pt x="796328" y="120688"/>
                  </a:lnTo>
                  <a:lnTo>
                    <a:pt x="796328" y="19088"/>
                  </a:lnTo>
                  <a:lnTo>
                    <a:pt x="831126" y="19088"/>
                  </a:lnTo>
                  <a:lnTo>
                    <a:pt x="831126" y="38"/>
                  </a:lnTo>
                  <a:close/>
                </a:path>
              </a:pathLst>
            </a:custGeom>
            <a:solidFill>
              <a:srgbClr val="5C5C5C"/>
            </a:solidFill>
          </p:spPr>
          <p:txBody>
            <a:bodyPr wrap="square" lIns="0" tIns="0" rIns="0" bIns="0" rtlCol="0"/>
            <a:lstStyle/>
            <a:p>
              <a:endParaRPr dirty="0"/>
            </a:p>
          </p:txBody>
        </p:sp>
        <p:pic>
          <p:nvPicPr>
            <p:cNvPr id="14" name="object 30">
              <a:extLst>
                <a:ext uri="{FF2B5EF4-FFF2-40B4-BE49-F238E27FC236}">
                  <a16:creationId xmlns:a16="http://schemas.microsoft.com/office/drawing/2014/main" id="{A3372D4F-F98F-EC3E-747D-0BB8C1986654}"/>
                </a:ext>
              </a:extLst>
            </p:cNvPr>
            <p:cNvPicPr/>
            <p:nvPr/>
          </p:nvPicPr>
          <p:blipFill>
            <a:blip r:embed="rId16" cstate="print"/>
            <a:stretch>
              <a:fillRect/>
            </a:stretch>
          </p:blipFill>
          <p:spPr>
            <a:xfrm>
              <a:off x="14723997" y="9317617"/>
              <a:ext cx="90916" cy="122660"/>
            </a:xfrm>
            <a:prstGeom prst="rect">
              <a:avLst/>
            </a:prstGeom>
          </p:spPr>
        </p:pic>
        <p:pic>
          <p:nvPicPr>
            <p:cNvPr id="15" name="object 31">
              <a:extLst>
                <a:ext uri="{FF2B5EF4-FFF2-40B4-BE49-F238E27FC236}">
                  <a16:creationId xmlns:a16="http://schemas.microsoft.com/office/drawing/2014/main" id="{6E7F0558-4C87-A6D3-70EF-7F0791C8FCAC}"/>
                </a:ext>
              </a:extLst>
            </p:cNvPr>
            <p:cNvPicPr/>
            <p:nvPr/>
          </p:nvPicPr>
          <p:blipFill>
            <a:blip r:embed="rId17" cstate="print"/>
            <a:stretch>
              <a:fillRect/>
            </a:stretch>
          </p:blipFill>
          <p:spPr>
            <a:xfrm>
              <a:off x="14974656" y="9317617"/>
              <a:ext cx="71006" cy="120809"/>
            </a:xfrm>
            <a:prstGeom prst="rect">
              <a:avLst/>
            </a:prstGeom>
          </p:spPr>
        </p:pic>
        <p:pic>
          <p:nvPicPr>
            <p:cNvPr id="16" name="object 32">
              <a:extLst>
                <a:ext uri="{FF2B5EF4-FFF2-40B4-BE49-F238E27FC236}">
                  <a16:creationId xmlns:a16="http://schemas.microsoft.com/office/drawing/2014/main" id="{CB2A3C03-B6A1-FA8C-79E5-B42FF9EB6B9B}"/>
                </a:ext>
              </a:extLst>
            </p:cNvPr>
            <p:cNvPicPr/>
            <p:nvPr/>
          </p:nvPicPr>
          <p:blipFill>
            <a:blip r:embed="rId18" cstate="print"/>
            <a:stretch>
              <a:fillRect/>
            </a:stretch>
          </p:blipFill>
          <p:spPr>
            <a:xfrm>
              <a:off x="14178255" y="9317617"/>
              <a:ext cx="92437" cy="120810"/>
            </a:xfrm>
            <a:prstGeom prst="rect">
              <a:avLst/>
            </a:prstGeom>
          </p:spPr>
        </p:pic>
        <p:pic>
          <p:nvPicPr>
            <p:cNvPr id="20" name="object 33">
              <a:extLst>
                <a:ext uri="{FF2B5EF4-FFF2-40B4-BE49-F238E27FC236}">
                  <a16:creationId xmlns:a16="http://schemas.microsoft.com/office/drawing/2014/main" id="{16C8A675-8F93-486D-A6C1-DE1333F6382E}"/>
                </a:ext>
              </a:extLst>
            </p:cNvPr>
            <p:cNvPicPr/>
            <p:nvPr/>
          </p:nvPicPr>
          <p:blipFill>
            <a:blip r:embed="rId19" cstate="print"/>
            <a:stretch>
              <a:fillRect/>
            </a:stretch>
          </p:blipFill>
          <p:spPr>
            <a:xfrm>
              <a:off x="14311690" y="9315764"/>
              <a:ext cx="76489" cy="124345"/>
            </a:xfrm>
            <a:prstGeom prst="rect">
              <a:avLst/>
            </a:prstGeom>
          </p:spPr>
        </p:pic>
        <p:sp>
          <p:nvSpPr>
            <p:cNvPr id="21" name="object 34">
              <a:extLst>
                <a:ext uri="{FF2B5EF4-FFF2-40B4-BE49-F238E27FC236}">
                  <a16:creationId xmlns:a16="http://schemas.microsoft.com/office/drawing/2014/main" id="{301F4D3D-1B88-7B5B-9E5B-10B014AA18D6}"/>
                </a:ext>
              </a:extLst>
            </p:cNvPr>
            <p:cNvSpPr/>
            <p:nvPr/>
          </p:nvSpPr>
          <p:spPr>
            <a:xfrm>
              <a:off x="14416938" y="9317621"/>
              <a:ext cx="147320" cy="121285"/>
            </a:xfrm>
            <a:custGeom>
              <a:avLst/>
              <a:gdLst/>
              <a:ahLst/>
              <a:cxnLst/>
              <a:rect l="l" t="t" r="r" b="b"/>
              <a:pathLst>
                <a:path w="147319" h="121284">
                  <a:moveTo>
                    <a:pt x="91274" y="38"/>
                  </a:moveTo>
                  <a:lnTo>
                    <a:pt x="0" y="38"/>
                  </a:lnTo>
                  <a:lnTo>
                    <a:pt x="0" y="19088"/>
                  </a:lnTo>
                  <a:lnTo>
                    <a:pt x="34607" y="19088"/>
                  </a:lnTo>
                  <a:lnTo>
                    <a:pt x="34607" y="120688"/>
                  </a:lnTo>
                  <a:lnTo>
                    <a:pt x="56476" y="120688"/>
                  </a:lnTo>
                  <a:lnTo>
                    <a:pt x="56476" y="19088"/>
                  </a:lnTo>
                  <a:lnTo>
                    <a:pt x="91274" y="19088"/>
                  </a:lnTo>
                  <a:lnTo>
                    <a:pt x="91274" y="38"/>
                  </a:lnTo>
                  <a:close/>
                </a:path>
                <a:path w="147319" h="121284">
                  <a:moveTo>
                    <a:pt x="147307" y="0"/>
                  </a:moveTo>
                  <a:lnTo>
                    <a:pt x="125590" y="0"/>
                  </a:lnTo>
                  <a:lnTo>
                    <a:pt x="125590" y="120815"/>
                  </a:lnTo>
                  <a:lnTo>
                    <a:pt x="147307" y="120815"/>
                  </a:lnTo>
                  <a:lnTo>
                    <a:pt x="147307" y="0"/>
                  </a:lnTo>
                  <a:close/>
                </a:path>
              </a:pathLst>
            </a:custGeom>
            <a:solidFill>
              <a:srgbClr val="5C5C5C"/>
            </a:solidFill>
          </p:spPr>
          <p:txBody>
            <a:bodyPr wrap="square" lIns="0" tIns="0" rIns="0" bIns="0" rtlCol="0"/>
            <a:lstStyle/>
            <a:p>
              <a:endParaRPr dirty="0"/>
            </a:p>
          </p:txBody>
        </p:sp>
        <p:pic>
          <p:nvPicPr>
            <p:cNvPr id="22" name="object 35">
              <a:extLst>
                <a:ext uri="{FF2B5EF4-FFF2-40B4-BE49-F238E27FC236}">
                  <a16:creationId xmlns:a16="http://schemas.microsoft.com/office/drawing/2014/main" id="{FCCE3A2C-95BD-A66F-6DC1-53331DF0E2F5}"/>
                </a:ext>
              </a:extLst>
            </p:cNvPr>
            <p:cNvPicPr/>
            <p:nvPr/>
          </p:nvPicPr>
          <p:blipFill>
            <a:blip r:embed="rId20" cstate="print"/>
            <a:stretch>
              <a:fillRect/>
            </a:stretch>
          </p:blipFill>
          <p:spPr>
            <a:xfrm>
              <a:off x="12227495" y="8878099"/>
              <a:ext cx="785521" cy="771940"/>
            </a:xfrm>
            <a:prstGeom prst="rect">
              <a:avLst/>
            </a:prstGeom>
          </p:spPr>
        </p:pic>
      </p:grpSp>
    </p:spTree>
    <p:extLst>
      <p:ext uri="{BB962C8B-B14F-4D97-AF65-F5344CB8AC3E}">
        <p14:creationId xmlns:p14="http://schemas.microsoft.com/office/powerpoint/2010/main" val="321311121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457200" y="274048"/>
            <a:ext cx="8229600" cy="810805"/>
          </a:xfrm>
        </p:spPr>
        <p:txBody>
          <a:bodyPr/>
          <a:lstStyle/>
          <a:p>
            <a:r>
              <a:rPr sz="3200" b="1" dirty="0">
                <a:solidFill>
                  <a:schemeClr val="accent1"/>
                </a:solidFill>
                <a:latin typeface="+mj-lt"/>
              </a:rPr>
              <a:t>Data Snapshot</a:t>
            </a:r>
            <a:endParaRPr lang="en-US" sz="3200" b="1" dirty="0">
              <a:solidFill>
                <a:schemeClr val="accent1"/>
              </a:solidFill>
              <a:latin typeface="+mj-lt"/>
            </a:endParaRPr>
          </a:p>
        </p:txBody>
      </p:sp>
      <p:grpSp>
        <p:nvGrpSpPr>
          <p:cNvPr id="3" name="Group 15"/>
          <p:cNvGrpSpPr/>
          <p:nvPr/>
        </p:nvGrpSpPr>
        <p:grpSpPr>
          <a:xfrm>
            <a:off x="1991225" y="1155160"/>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extBox 1"/>
          <p:cNvSpPr txBox="1"/>
          <p:nvPr/>
        </p:nvSpPr>
        <p:spPr>
          <a:xfrm>
            <a:off x="4191000" y="1219200"/>
            <a:ext cx="4840244" cy="369332"/>
          </a:xfrm>
          <a:prstGeom prst="rect">
            <a:avLst/>
          </a:prstGeom>
          <a:noFill/>
        </p:spPr>
        <p:txBody>
          <a:bodyPr wrap="square" rtlCol="0">
            <a:spAutoFit/>
          </a:bodyPr>
          <a:lstStyle/>
          <a:p>
            <a:endParaRPr lang="en-US" dirty="0">
              <a:solidFill>
                <a:srgbClr val="FF0000"/>
              </a:solidFill>
            </a:endParaRPr>
          </a:p>
        </p:txBody>
      </p:sp>
      <p:sp>
        <p:nvSpPr>
          <p:cNvPr id="14" name="TextBox 13"/>
          <p:cNvSpPr txBox="1"/>
          <p:nvPr/>
        </p:nvSpPr>
        <p:spPr>
          <a:xfrm>
            <a:off x="827584" y="1340768"/>
            <a:ext cx="2880320" cy="338554"/>
          </a:xfrm>
          <a:prstGeom prst="rect">
            <a:avLst/>
          </a:prstGeom>
          <a:noFill/>
        </p:spPr>
        <p:txBody>
          <a:bodyPr wrap="square" rtlCol="0">
            <a:spAutoFit/>
          </a:bodyPr>
          <a:lstStyle/>
          <a:p>
            <a:pPr algn="ctr"/>
            <a:r>
              <a:rPr lang="en-US" sz="1600" b="1" dirty="0">
                <a:solidFill>
                  <a:schemeClr val="tx1">
                    <a:lumMod val="75000"/>
                    <a:lumOff val="25000"/>
                  </a:schemeClr>
                </a:solidFill>
              </a:rPr>
              <a:t>Groceries</a:t>
            </a:r>
          </a:p>
        </p:txBody>
      </p:sp>
      <p:pic>
        <p:nvPicPr>
          <p:cNvPr id="95234" name="Picture 2"/>
          <p:cNvPicPr>
            <a:picLocks noChangeAspect="1" noChangeArrowheads="1"/>
          </p:cNvPicPr>
          <p:nvPr/>
        </p:nvPicPr>
        <p:blipFill>
          <a:blip r:embed="rId7" cstate="print"/>
          <a:srcRect l="51188" t="34079" r="29722" b="32453"/>
          <a:stretch>
            <a:fillRect/>
          </a:stretch>
        </p:blipFill>
        <p:spPr bwMode="auto">
          <a:xfrm>
            <a:off x="2483768" y="1772816"/>
            <a:ext cx="3384376" cy="3336010"/>
          </a:xfrm>
          <a:prstGeom prst="rect">
            <a:avLst/>
          </a:prstGeom>
          <a:noFill/>
          <a:ln w="9525">
            <a:solidFill>
              <a:schemeClr val="accent1"/>
            </a:solidFill>
            <a:miter lim="800000"/>
            <a:headEnd/>
            <a:tailEnd/>
          </a:ln>
        </p:spPr>
      </p:pic>
      <p:graphicFrame>
        <p:nvGraphicFramePr>
          <p:cNvPr id="13" name="Table 12"/>
          <p:cNvGraphicFramePr>
            <a:graphicFrameLocks noGrp="1"/>
          </p:cNvGraphicFramePr>
          <p:nvPr>
            <p:extLst>
              <p:ext uri="{D42A27DB-BD31-4B8C-83A1-F6EECF244321}">
                <p14:modId xmlns:p14="http://schemas.microsoft.com/office/powerpoint/2010/main" val="3187038543"/>
              </p:ext>
            </p:extLst>
          </p:nvPr>
        </p:nvGraphicFramePr>
        <p:xfrm>
          <a:off x="1832248" y="4509120"/>
          <a:ext cx="4683968" cy="1973453"/>
        </p:xfrm>
        <a:graphic>
          <a:graphicData uri="http://schemas.openxmlformats.org/drawingml/2006/table">
            <a:tbl>
              <a:tblPr firstRow="1">
                <a:tableStyleId>{9DCAF9ED-07DC-4A11-8D7F-57B35C25682E}</a:tableStyleId>
              </a:tblPr>
              <a:tblGrid>
                <a:gridCol w="1269924">
                  <a:extLst>
                    <a:ext uri="{9D8B030D-6E8A-4147-A177-3AD203B41FA5}">
                      <a16:colId xmlns:a16="http://schemas.microsoft.com/office/drawing/2014/main" val="20000"/>
                    </a:ext>
                  </a:extLst>
                </a:gridCol>
                <a:gridCol w="2042444">
                  <a:extLst>
                    <a:ext uri="{9D8B030D-6E8A-4147-A177-3AD203B41FA5}">
                      <a16:colId xmlns:a16="http://schemas.microsoft.com/office/drawing/2014/main" val="20001"/>
                    </a:ext>
                  </a:extLst>
                </a:gridCol>
                <a:gridCol w="1371600">
                  <a:extLst>
                    <a:ext uri="{9D8B030D-6E8A-4147-A177-3AD203B41FA5}">
                      <a16:colId xmlns:a16="http://schemas.microsoft.com/office/drawing/2014/main" val="20004"/>
                    </a:ext>
                  </a:extLst>
                </a:gridCol>
              </a:tblGrid>
              <a:tr h="469404">
                <a:tc>
                  <a:txBody>
                    <a:bodyPr/>
                    <a:lstStyle/>
                    <a:p>
                      <a:pPr algn="ctr" fontAlgn="b"/>
                      <a:r>
                        <a:rPr lang="en-US" sz="1600" u="none" strike="noStrike" dirty="0">
                          <a:effectLst/>
                        </a:rPr>
                        <a:t>Columns</a:t>
                      </a:r>
                      <a:endParaRPr lang="en-US" sz="1600" b="0" i="0" u="none" strike="noStrike" dirty="0">
                        <a:solidFill>
                          <a:srgbClr val="000000"/>
                        </a:solidFill>
                        <a:effectLst/>
                        <a:latin typeface="+mn-lt"/>
                      </a:endParaRPr>
                    </a:p>
                  </a:txBody>
                  <a:tcPr marL="9525" marR="9525" marT="9525" marB="0" anchor="ctr"/>
                </a:tc>
                <a:tc>
                  <a:txBody>
                    <a:bodyPr/>
                    <a:lstStyle/>
                    <a:p>
                      <a:pPr algn="ctr" fontAlgn="b"/>
                      <a:r>
                        <a:rPr lang="en-US" sz="1600" u="none" strike="noStrike" dirty="0">
                          <a:effectLst/>
                        </a:rPr>
                        <a:t>Description</a:t>
                      </a:r>
                      <a:endParaRPr lang="en-US" sz="1600" b="0" i="0" u="none" strike="noStrike" dirty="0">
                        <a:solidFill>
                          <a:srgbClr val="000000"/>
                        </a:solidFill>
                        <a:effectLst/>
                        <a:latin typeface="+mn-lt"/>
                      </a:endParaRPr>
                    </a:p>
                  </a:txBody>
                  <a:tcPr marL="9525" marR="9525" marT="9525" marB="0" anchor="ctr"/>
                </a:tc>
                <a:tc>
                  <a:txBody>
                    <a:bodyPr/>
                    <a:lstStyle/>
                    <a:p>
                      <a:pPr algn="ctr" fontAlgn="b"/>
                      <a:r>
                        <a:rPr lang="en-US" sz="1600" u="none" strike="noStrike" dirty="0">
                          <a:effectLst/>
                        </a:rPr>
                        <a:t>Possible values</a:t>
                      </a:r>
                      <a:endParaRPr lang="en-US" sz="1600" b="0" i="0" u="none" strike="noStrike" dirty="0">
                        <a:solidFill>
                          <a:srgbClr val="000000"/>
                        </a:solidFill>
                        <a:effectLst/>
                        <a:latin typeface="+mn-lt"/>
                      </a:endParaRPr>
                    </a:p>
                  </a:txBody>
                  <a:tcPr marL="9525" marR="9525" marT="9525" marB="0" anchor="ctr"/>
                </a:tc>
                <a:extLst>
                  <a:ext uri="{0D108BD9-81ED-4DB2-BD59-A6C34878D82A}">
                    <a16:rowId xmlns:a16="http://schemas.microsoft.com/office/drawing/2014/main" val="10000"/>
                  </a:ext>
                </a:extLst>
              </a:tr>
              <a:tr h="613283">
                <a:tc>
                  <a:txBody>
                    <a:bodyPr/>
                    <a:lstStyle/>
                    <a:p>
                      <a:pPr algn="ctr" fontAlgn="b"/>
                      <a:r>
                        <a:rPr lang="en-US" sz="1400" b="0" i="0" u="none" strike="noStrike" dirty="0">
                          <a:solidFill>
                            <a:srgbClr val="000000"/>
                          </a:solidFill>
                          <a:effectLst/>
                          <a:latin typeface="+mn-lt"/>
                        </a:rPr>
                        <a:t>id</a:t>
                      </a:r>
                    </a:p>
                  </a:txBody>
                  <a:tcPr marL="9525" marR="9525" marT="9525" marB="0" anchor="ctr"/>
                </a:tc>
                <a:tc>
                  <a:txBody>
                    <a:bodyPr/>
                    <a:lstStyle/>
                    <a:p>
                      <a:pPr algn="ctr"/>
                      <a:r>
                        <a:rPr lang="en-US" sz="1400" b="0" dirty="0">
                          <a:solidFill>
                            <a:schemeClr val="tx1"/>
                          </a:solidFill>
                        </a:rPr>
                        <a:t>Transaction</a:t>
                      </a:r>
                      <a:r>
                        <a:rPr lang="en-US" sz="1400" b="0" baseline="0" dirty="0">
                          <a:solidFill>
                            <a:schemeClr val="tx1"/>
                          </a:solidFill>
                        </a:rPr>
                        <a:t> Id</a:t>
                      </a:r>
                      <a:endParaRPr lang="en-US" sz="1400" b="0" dirty="0">
                        <a:solidFill>
                          <a:schemeClr val="tx1"/>
                        </a:solidFill>
                      </a:endParaRPr>
                    </a:p>
                  </a:txBody>
                  <a:tcPr marL="9525" marR="9525" marT="9525" marB="0" anchor="ctr"/>
                </a:tc>
                <a:tc>
                  <a:txBody>
                    <a:bodyPr/>
                    <a:lstStyle/>
                    <a:p>
                      <a:pPr algn="ctr" fontAlgn="ctr"/>
                      <a:r>
                        <a:rPr lang="en-US" sz="1400" b="0" i="0" u="none" strike="noStrike" dirty="0">
                          <a:solidFill>
                            <a:srgbClr val="000000"/>
                          </a:solidFill>
                          <a:effectLst/>
                          <a:latin typeface="+mn-lt"/>
                        </a:rPr>
                        <a:t>Positive Integers</a:t>
                      </a:r>
                    </a:p>
                  </a:txBody>
                  <a:tcPr marL="9525" marR="9525" marT="9525" marB="0" anchor="ctr"/>
                </a:tc>
                <a:extLst>
                  <a:ext uri="{0D108BD9-81ED-4DB2-BD59-A6C34878D82A}">
                    <a16:rowId xmlns:a16="http://schemas.microsoft.com/office/drawing/2014/main" val="10001"/>
                  </a:ext>
                </a:extLst>
              </a:tr>
              <a:tr h="411853">
                <a:tc>
                  <a:txBody>
                    <a:bodyPr/>
                    <a:lstStyle/>
                    <a:p>
                      <a:pPr algn="ctr" fontAlgn="b"/>
                      <a:r>
                        <a:rPr lang="en-US" sz="1400" b="0" i="0" u="none" strike="noStrike" dirty="0">
                          <a:solidFill>
                            <a:srgbClr val="000000"/>
                          </a:solidFill>
                          <a:effectLst/>
                          <a:latin typeface="+mn-lt"/>
                        </a:rPr>
                        <a:t>items</a:t>
                      </a:r>
                    </a:p>
                  </a:txBody>
                  <a:tcPr marL="9525" marR="9525" marT="9525" marB="0" anchor="ctr"/>
                </a:tc>
                <a:tc>
                  <a:txBody>
                    <a:bodyPr/>
                    <a:lstStyle/>
                    <a:p>
                      <a:pPr algn="ctr"/>
                      <a:r>
                        <a:rPr lang="en-US" sz="1400" b="0" dirty="0">
                          <a:solidFill>
                            <a:schemeClr val="tx1"/>
                          </a:solidFill>
                        </a:rPr>
                        <a:t>Set of Items purchased in a transaction</a:t>
                      </a:r>
                    </a:p>
                  </a:txBody>
                  <a:tcPr marL="9525" marR="9525" marT="9525" marB="0" anchor="ct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Subset from 169 categories of items</a:t>
                      </a:r>
                    </a:p>
                    <a:p>
                      <a:pPr algn="ctr" fontAlgn="b"/>
                      <a:endParaRPr lang="en-US" sz="1400" b="0" i="0" u="none" strike="noStrike" dirty="0">
                        <a:solidFill>
                          <a:srgbClr val="000000"/>
                        </a:solidFill>
                        <a:effectLst/>
                        <a:latin typeface="+mn-lt"/>
                      </a:endParaRPr>
                    </a:p>
                  </a:txBody>
                  <a:tcPr marL="9525" marR="9525" marT="9525" marB="0" anchor="ctr"/>
                </a:tc>
                <a:extLst>
                  <a:ext uri="{0D108BD9-81ED-4DB2-BD59-A6C34878D82A}">
                    <a16:rowId xmlns:a16="http://schemas.microsoft.com/office/drawing/2014/main" val="10002"/>
                  </a:ext>
                </a:extLst>
              </a:tr>
            </a:tbl>
          </a:graphicData>
        </a:graphic>
      </p:graphicFrame>
      <p:grpSp>
        <p:nvGrpSpPr>
          <p:cNvPr id="4" name="object 21">
            <a:extLst>
              <a:ext uri="{FF2B5EF4-FFF2-40B4-BE49-F238E27FC236}">
                <a16:creationId xmlns:a16="http://schemas.microsoft.com/office/drawing/2014/main" id="{D421645F-C4A1-2BC3-ABD4-225EF1B7F514}"/>
              </a:ext>
            </a:extLst>
          </p:cNvPr>
          <p:cNvGrpSpPr/>
          <p:nvPr/>
        </p:nvGrpSpPr>
        <p:grpSpPr>
          <a:xfrm>
            <a:off x="7164288" y="5949280"/>
            <a:ext cx="1513252" cy="401246"/>
            <a:chOff x="12227495" y="8878099"/>
            <a:chExt cx="2912110" cy="772160"/>
          </a:xfrm>
        </p:grpSpPr>
        <p:sp>
          <p:nvSpPr>
            <p:cNvPr id="5" name="object 22">
              <a:extLst>
                <a:ext uri="{FF2B5EF4-FFF2-40B4-BE49-F238E27FC236}">
                  <a16:creationId xmlns:a16="http://schemas.microsoft.com/office/drawing/2014/main" id="{DF55EC66-77FE-708A-A5A7-D76243706BE4}"/>
                </a:ext>
              </a:extLst>
            </p:cNvPr>
            <p:cNvSpPr/>
            <p:nvPr/>
          </p:nvSpPr>
          <p:spPr>
            <a:xfrm>
              <a:off x="13198678" y="9025737"/>
              <a:ext cx="692150" cy="194310"/>
            </a:xfrm>
            <a:custGeom>
              <a:avLst/>
              <a:gdLst/>
              <a:ahLst/>
              <a:cxnLst/>
              <a:rect l="l" t="t" r="r" b="b"/>
              <a:pathLst>
                <a:path w="692150" h="194309">
                  <a:moveTo>
                    <a:pt x="175679" y="97078"/>
                  </a:moveTo>
                  <a:lnTo>
                    <a:pt x="173926" y="77330"/>
                  </a:lnTo>
                  <a:lnTo>
                    <a:pt x="168643" y="59270"/>
                  </a:lnTo>
                  <a:lnTo>
                    <a:pt x="159829" y="42875"/>
                  </a:lnTo>
                  <a:lnTo>
                    <a:pt x="153631" y="35471"/>
                  </a:lnTo>
                  <a:lnTo>
                    <a:pt x="147510" y="28155"/>
                  </a:lnTo>
                  <a:lnTo>
                    <a:pt x="134797" y="17868"/>
                  </a:lnTo>
                  <a:lnTo>
                    <a:pt x="134797" y="97078"/>
                  </a:lnTo>
                  <a:lnTo>
                    <a:pt x="133731" y="109880"/>
                  </a:lnTo>
                  <a:lnTo>
                    <a:pt x="108496" y="148882"/>
                  </a:lnTo>
                  <a:lnTo>
                    <a:pt x="73482" y="158673"/>
                  </a:lnTo>
                  <a:lnTo>
                    <a:pt x="39509" y="158673"/>
                  </a:lnTo>
                  <a:lnTo>
                    <a:pt x="39509" y="35471"/>
                  </a:lnTo>
                  <a:lnTo>
                    <a:pt x="73482" y="35471"/>
                  </a:lnTo>
                  <a:lnTo>
                    <a:pt x="117678" y="52743"/>
                  </a:lnTo>
                  <a:lnTo>
                    <a:pt x="134797" y="97078"/>
                  </a:lnTo>
                  <a:lnTo>
                    <a:pt x="134797" y="17868"/>
                  </a:lnTo>
                  <a:lnTo>
                    <a:pt x="132524" y="16014"/>
                  </a:lnTo>
                  <a:lnTo>
                    <a:pt x="115735" y="7327"/>
                  </a:lnTo>
                  <a:lnTo>
                    <a:pt x="97167" y="2133"/>
                  </a:lnTo>
                  <a:lnTo>
                    <a:pt x="76796" y="393"/>
                  </a:lnTo>
                  <a:lnTo>
                    <a:pt x="0" y="393"/>
                  </a:lnTo>
                  <a:lnTo>
                    <a:pt x="0" y="193751"/>
                  </a:lnTo>
                  <a:lnTo>
                    <a:pt x="76796" y="193751"/>
                  </a:lnTo>
                  <a:lnTo>
                    <a:pt x="115735" y="186804"/>
                  </a:lnTo>
                  <a:lnTo>
                    <a:pt x="153644" y="158673"/>
                  </a:lnTo>
                  <a:lnTo>
                    <a:pt x="173926" y="116814"/>
                  </a:lnTo>
                  <a:lnTo>
                    <a:pt x="175679" y="97078"/>
                  </a:lnTo>
                  <a:close/>
                </a:path>
                <a:path w="692150" h="194309">
                  <a:moveTo>
                    <a:pt x="372071" y="193751"/>
                  </a:moveTo>
                  <a:lnTo>
                    <a:pt x="355041" y="151765"/>
                  </a:lnTo>
                  <a:lnTo>
                    <a:pt x="340804" y="116687"/>
                  </a:lnTo>
                  <a:lnTo>
                    <a:pt x="311442" y="44310"/>
                  </a:lnTo>
                  <a:lnTo>
                    <a:pt x="299427" y="14706"/>
                  </a:lnTo>
                  <a:lnTo>
                    <a:pt x="299427" y="116687"/>
                  </a:lnTo>
                  <a:lnTo>
                    <a:pt x="241973" y="116687"/>
                  </a:lnTo>
                  <a:lnTo>
                    <a:pt x="270700" y="44310"/>
                  </a:lnTo>
                  <a:lnTo>
                    <a:pt x="299427" y="116687"/>
                  </a:lnTo>
                  <a:lnTo>
                    <a:pt x="299427" y="14706"/>
                  </a:lnTo>
                  <a:lnTo>
                    <a:pt x="293624" y="393"/>
                  </a:lnTo>
                  <a:lnTo>
                    <a:pt x="249986" y="393"/>
                  </a:lnTo>
                  <a:lnTo>
                    <a:pt x="171538" y="193751"/>
                  </a:lnTo>
                  <a:lnTo>
                    <a:pt x="211594" y="193751"/>
                  </a:lnTo>
                  <a:lnTo>
                    <a:pt x="228168" y="151765"/>
                  </a:lnTo>
                  <a:lnTo>
                    <a:pt x="313245" y="151765"/>
                  </a:lnTo>
                  <a:lnTo>
                    <a:pt x="329819" y="193751"/>
                  </a:lnTo>
                  <a:lnTo>
                    <a:pt x="372071" y="193751"/>
                  </a:lnTo>
                  <a:close/>
                </a:path>
                <a:path w="692150" h="194309">
                  <a:moveTo>
                    <a:pt x="510743" y="0"/>
                  </a:moveTo>
                  <a:lnTo>
                    <a:pt x="352742" y="0"/>
                  </a:lnTo>
                  <a:lnTo>
                    <a:pt x="352742" y="35560"/>
                  </a:lnTo>
                  <a:lnTo>
                    <a:pt x="411848" y="35560"/>
                  </a:lnTo>
                  <a:lnTo>
                    <a:pt x="411848" y="194310"/>
                  </a:lnTo>
                  <a:lnTo>
                    <a:pt x="451358" y="194310"/>
                  </a:lnTo>
                  <a:lnTo>
                    <a:pt x="451358" y="35560"/>
                  </a:lnTo>
                  <a:lnTo>
                    <a:pt x="510743" y="35560"/>
                  </a:lnTo>
                  <a:lnTo>
                    <a:pt x="510743" y="0"/>
                  </a:lnTo>
                  <a:close/>
                </a:path>
                <a:path w="692150" h="194309">
                  <a:moveTo>
                    <a:pt x="691946" y="193751"/>
                  </a:moveTo>
                  <a:lnTo>
                    <a:pt x="674903" y="151765"/>
                  </a:lnTo>
                  <a:lnTo>
                    <a:pt x="660679" y="116687"/>
                  </a:lnTo>
                  <a:lnTo>
                    <a:pt x="631317" y="44310"/>
                  </a:lnTo>
                  <a:lnTo>
                    <a:pt x="619302" y="14706"/>
                  </a:lnTo>
                  <a:lnTo>
                    <a:pt x="619302" y="116687"/>
                  </a:lnTo>
                  <a:lnTo>
                    <a:pt x="561848" y="116687"/>
                  </a:lnTo>
                  <a:lnTo>
                    <a:pt x="590562" y="44310"/>
                  </a:lnTo>
                  <a:lnTo>
                    <a:pt x="619302" y="116687"/>
                  </a:lnTo>
                  <a:lnTo>
                    <a:pt x="619302" y="14706"/>
                  </a:lnTo>
                  <a:lnTo>
                    <a:pt x="613498" y="393"/>
                  </a:lnTo>
                  <a:lnTo>
                    <a:pt x="569849" y="393"/>
                  </a:lnTo>
                  <a:lnTo>
                    <a:pt x="491401" y="193751"/>
                  </a:lnTo>
                  <a:lnTo>
                    <a:pt x="531456" y="193751"/>
                  </a:lnTo>
                  <a:lnTo>
                    <a:pt x="548030" y="151765"/>
                  </a:lnTo>
                  <a:lnTo>
                    <a:pt x="633107" y="151765"/>
                  </a:lnTo>
                  <a:lnTo>
                    <a:pt x="649681" y="193751"/>
                  </a:lnTo>
                  <a:lnTo>
                    <a:pt x="691946" y="193751"/>
                  </a:lnTo>
                  <a:close/>
                </a:path>
              </a:pathLst>
            </a:custGeom>
            <a:solidFill>
              <a:srgbClr val="010101"/>
            </a:solidFill>
          </p:spPr>
          <p:txBody>
            <a:bodyPr wrap="square" lIns="0" tIns="0" rIns="0" bIns="0" rtlCol="0"/>
            <a:lstStyle/>
            <a:p>
              <a:endParaRPr dirty="0"/>
            </a:p>
          </p:txBody>
        </p:sp>
        <p:pic>
          <p:nvPicPr>
            <p:cNvPr id="6" name="object 23">
              <a:extLst>
                <a:ext uri="{FF2B5EF4-FFF2-40B4-BE49-F238E27FC236}">
                  <a16:creationId xmlns:a16="http://schemas.microsoft.com/office/drawing/2014/main" id="{EFB57A14-89C5-6836-F42D-97A1811E494A}"/>
                </a:ext>
              </a:extLst>
            </p:cNvPr>
            <p:cNvPicPr/>
            <p:nvPr/>
          </p:nvPicPr>
          <p:blipFill>
            <a:blip r:embed="rId8" cstate="print"/>
            <a:stretch>
              <a:fillRect/>
            </a:stretch>
          </p:blipFill>
          <p:spPr>
            <a:xfrm>
              <a:off x="13986471" y="9023364"/>
              <a:ext cx="149987" cy="198877"/>
            </a:xfrm>
            <a:prstGeom prst="rect">
              <a:avLst/>
            </a:prstGeom>
          </p:spPr>
        </p:pic>
        <p:pic>
          <p:nvPicPr>
            <p:cNvPr id="7" name="object 24">
              <a:extLst>
                <a:ext uri="{FF2B5EF4-FFF2-40B4-BE49-F238E27FC236}">
                  <a16:creationId xmlns:a16="http://schemas.microsoft.com/office/drawing/2014/main" id="{C63AE14F-F389-A7F8-4424-20F0EBF14536}"/>
                </a:ext>
              </a:extLst>
            </p:cNvPr>
            <p:cNvPicPr/>
            <p:nvPr/>
          </p:nvPicPr>
          <p:blipFill>
            <a:blip r:embed="rId9" cstate="print"/>
            <a:stretch>
              <a:fillRect/>
            </a:stretch>
          </p:blipFill>
          <p:spPr>
            <a:xfrm>
              <a:off x="14156340" y="9023364"/>
              <a:ext cx="191973" cy="198877"/>
            </a:xfrm>
            <a:prstGeom prst="rect">
              <a:avLst/>
            </a:prstGeom>
          </p:spPr>
        </p:pic>
        <p:sp>
          <p:nvSpPr>
            <p:cNvPr id="8" name="object 25">
              <a:extLst>
                <a:ext uri="{FF2B5EF4-FFF2-40B4-BE49-F238E27FC236}">
                  <a16:creationId xmlns:a16="http://schemas.microsoft.com/office/drawing/2014/main" id="{B43C2DBE-0017-8207-99F1-71E2839D4307}"/>
                </a:ext>
              </a:extLst>
            </p:cNvPr>
            <p:cNvSpPr/>
            <p:nvPr/>
          </p:nvSpPr>
          <p:spPr>
            <a:xfrm>
              <a:off x="14372616" y="9025737"/>
              <a:ext cx="198120" cy="194310"/>
            </a:xfrm>
            <a:custGeom>
              <a:avLst/>
              <a:gdLst/>
              <a:ahLst/>
              <a:cxnLst/>
              <a:rect l="l" t="t" r="r" b="b"/>
              <a:pathLst>
                <a:path w="198119" h="194309">
                  <a:moveTo>
                    <a:pt x="39497" y="393"/>
                  </a:moveTo>
                  <a:lnTo>
                    <a:pt x="0" y="393"/>
                  </a:lnTo>
                  <a:lnTo>
                    <a:pt x="0" y="193751"/>
                  </a:lnTo>
                  <a:lnTo>
                    <a:pt x="39497" y="193751"/>
                  </a:lnTo>
                  <a:lnTo>
                    <a:pt x="39497" y="393"/>
                  </a:lnTo>
                  <a:close/>
                </a:path>
                <a:path w="198119" h="194309">
                  <a:moveTo>
                    <a:pt x="198043" y="0"/>
                  </a:moveTo>
                  <a:lnTo>
                    <a:pt x="69329" y="0"/>
                  </a:lnTo>
                  <a:lnTo>
                    <a:pt x="69329" y="35560"/>
                  </a:lnTo>
                  <a:lnTo>
                    <a:pt x="69329" y="80010"/>
                  </a:lnTo>
                  <a:lnTo>
                    <a:pt x="69329" y="114300"/>
                  </a:lnTo>
                  <a:lnTo>
                    <a:pt x="69329" y="158750"/>
                  </a:lnTo>
                  <a:lnTo>
                    <a:pt x="69329" y="194310"/>
                  </a:lnTo>
                  <a:lnTo>
                    <a:pt x="198043" y="194310"/>
                  </a:lnTo>
                  <a:lnTo>
                    <a:pt x="198043" y="158750"/>
                  </a:lnTo>
                  <a:lnTo>
                    <a:pt x="108826" y="158750"/>
                  </a:lnTo>
                  <a:lnTo>
                    <a:pt x="108826" y="114300"/>
                  </a:lnTo>
                  <a:lnTo>
                    <a:pt x="195287" y="114300"/>
                  </a:lnTo>
                  <a:lnTo>
                    <a:pt x="195287" y="80010"/>
                  </a:lnTo>
                  <a:lnTo>
                    <a:pt x="108826" y="80010"/>
                  </a:lnTo>
                  <a:lnTo>
                    <a:pt x="108826" y="35560"/>
                  </a:lnTo>
                  <a:lnTo>
                    <a:pt x="198043" y="35560"/>
                  </a:lnTo>
                  <a:lnTo>
                    <a:pt x="198043" y="0"/>
                  </a:lnTo>
                  <a:close/>
                </a:path>
              </a:pathLst>
            </a:custGeom>
            <a:solidFill>
              <a:srgbClr val="010101"/>
            </a:solidFill>
          </p:spPr>
          <p:txBody>
            <a:bodyPr wrap="square" lIns="0" tIns="0" rIns="0" bIns="0" rtlCol="0"/>
            <a:lstStyle/>
            <a:p>
              <a:endParaRPr dirty="0"/>
            </a:p>
          </p:txBody>
        </p:sp>
        <p:pic>
          <p:nvPicPr>
            <p:cNvPr id="9" name="object 26">
              <a:extLst>
                <a:ext uri="{FF2B5EF4-FFF2-40B4-BE49-F238E27FC236}">
                  <a16:creationId xmlns:a16="http://schemas.microsoft.com/office/drawing/2014/main" id="{D1BA433B-4211-BAC0-E30D-751CDC5E9AB4}"/>
                </a:ext>
              </a:extLst>
            </p:cNvPr>
            <p:cNvPicPr/>
            <p:nvPr/>
          </p:nvPicPr>
          <p:blipFill>
            <a:blip r:embed="rId10" cstate="print"/>
            <a:stretch>
              <a:fillRect/>
            </a:stretch>
          </p:blipFill>
          <p:spPr>
            <a:xfrm>
              <a:off x="14597189" y="9026124"/>
              <a:ext cx="172911" cy="193358"/>
            </a:xfrm>
            <a:prstGeom prst="rect">
              <a:avLst/>
            </a:prstGeom>
          </p:spPr>
        </p:pic>
        <p:pic>
          <p:nvPicPr>
            <p:cNvPr id="10" name="object 27">
              <a:extLst>
                <a:ext uri="{FF2B5EF4-FFF2-40B4-BE49-F238E27FC236}">
                  <a16:creationId xmlns:a16="http://schemas.microsoft.com/office/drawing/2014/main" id="{0A5A8600-E2FF-DA02-AEF0-5B015633C5D0}"/>
                </a:ext>
              </a:extLst>
            </p:cNvPr>
            <p:cNvPicPr/>
            <p:nvPr/>
          </p:nvPicPr>
          <p:blipFill>
            <a:blip r:embed="rId11" cstate="print"/>
            <a:stretch>
              <a:fillRect/>
            </a:stretch>
          </p:blipFill>
          <p:spPr>
            <a:xfrm>
              <a:off x="14794407" y="9023364"/>
              <a:ext cx="191969" cy="198877"/>
            </a:xfrm>
            <a:prstGeom prst="rect">
              <a:avLst/>
            </a:prstGeom>
          </p:spPr>
        </p:pic>
        <p:sp>
          <p:nvSpPr>
            <p:cNvPr id="11" name="object 28">
              <a:extLst>
                <a:ext uri="{FF2B5EF4-FFF2-40B4-BE49-F238E27FC236}">
                  <a16:creationId xmlns:a16="http://schemas.microsoft.com/office/drawing/2014/main" id="{FE27A2F3-2C0F-A63E-EE00-EAE3BD9D09CE}"/>
                </a:ext>
              </a:extLst>
            </p:cNvPr>
            <p:cNvSpPr/>
            <p:nvPr/>
          </p:nvSpPr>
          <p:spPr>
            <a:xfrm>
              <a:off x="15010676" y="9025737"/>
              <a:ext cx="128905" cy="194310"/>
            </a:xfrm>
            <a:custGeom>
              <a:avLst/>
              <a:gdLst/>
              <a:ahLst/>
              <a:cxnLst/>
              <a:rect l="l" t="t" r="r" b="b"/>
              <a:pathLst>
                <a:path w="128905" h="194309">
                  <a:moveTo>
                    <a:pt x="128727" y="0"/>
                  </a:moveTo>
                  <a:lnTo>
                    <a:pt x="0" y="0"/>
                  </a:lnTo>
                  <a:lnTo>
                    <a:pt x="0" y="35560"/>
                  </a:lnTo>
                  <a:lnTo>
                    <a:pt x="0" y="80010"/>
                  </a:lnTo>
                  <a:lnTo>
                    <a:pt x="0" y="114300"/>
                  </a:lnTo>
                  <a:lnTo>
                    <a:pt x="0" y="158750"/>
                  </a:lnTo>
                  <a:lnTo>
                    <a:pt x="0" y="194310"/>
                  </a:lnTo>
                  <a:lnTo>
                    <a:pt x="128727" y="194310"/>
                  </a:lnTo>
                  <a:lnTo>
                    <a:pt x="128727" y="158750"/>
                  </a:lnTo>
                  <a:lnTo>
                    <a:pt x="39497" y="158750"/>
                  </a:lnTo>
                  <a:lnTo>
                    <a:pt x="39497" y="114300"/>
                  </a:lnTo>
                  <a:lnTo>
                    <a:pt x="125958" y="114300"/>
                  </a:lnTo>
                  <a:lnTo>
                    <a:pt x="125958" y="80010"/>
                  </a:lnTo>
                  <a:lnTo>
                    <a:pt x="39497" y="80010"/>
                  </a:lnTo>
                  <a:lnTo>
                    <a:pt x="39497" y="35560"/>
                  </a:lnTo>
                  <a:lnTo>
                    <a:pt x="128727" y="35560"/>
                  </a:lnTo>
                  <a:lnTo>
                    <a:pt x="128727" y="0"/>
                  </a:lnTo>
                  <a:close/>
                </a:path>
              </a:pathLst>
            </a:custGeom>
            <a:solidFill>
              <a:srgbClr val="010101"/>
            </a:solidFill>
          </p:spPr>
          <p:txBody>
            <a:bodyPr wrap="square" lIns="0" tIns="0" rIns="0" bIns="0" rtlCol="0"/>
            <a:lstStyle/>
            <a:p>
              <a:endParaRPr dirty="0"/>
            </a:p>
          </p:txBody>
        </p:sp>
        <p:sp>
          <p:nvSpPr>
            <p:cNvPr id="12" name="object 29">
              <a:extLst>
                <a:ext uri="{FF2B5EF4-FFF2-40B4-BE49-F238E27FC236}">
                  <a16:creationId xmlns:a16="http://schemas.microsoft.com/office/drawing/2014/main" id="{A8C732D5-FD98-4EA4-F3F7-7B02510B052D}"/>
                </a:ext>
              </a:extLst>
            </p:cNvPr>
            <p:cNvSpPr/>
            <p:nvPr/>
          </p:nvSpPr>
          <p:spPr>
            <a:xfrm>
              <a:off x="14109205" y="9317621"/>
              <a:ext cx="831215" cy="121285"/>
            </a:xfrm>
            <a:custGeom>
              <a:avLst/>
              <a:gdLst/>
              <a:ahLst/>
              <a:cxnLst/>
              <a:rect l="l" t="t" r="r" b="b"/>
              <a:pathLst>
                <a:path w="831215" h="121284">
                  <a:moveTo>
                    <a:pt x="21717" y="0"/>
                  </a:moveTo>
                  <a:lnTo>
                    <a:pt x="0" y="0"/>
                  </a:lnTo>
                  <a:lnTo>
                    <a:pt x="0" y="120815"/>
                  </a:lnTo>
                  <a:lnTo>
                    <a:pt x="21717" y="120815"/>
                  </a:lnTo>
                  <a:lnTo>
                    <a:pt x="21717" y="0"/>
                  </a:lnTo>
                  <a:close/>
                </a:path>
                <a:path w="831215" h="121284">
                  <a:moveTo>
                    <a:pt x="580618" y="38"/>
                  </a:moveTo>
                  <a:lnTo>
                    <a:pt x="489356" y="38"/>
                  </a:lnTo>
                  <a:lnTo>
                    <a:pt x="489356" y="19088"/>
                  </a:lnTo>
                  <a:lnTo>
                    <a:pt x="523963" y="19088"/>
                  </a:lnTo>
                  <a:lnTo>
                    <a:pt x="523963" y="120688"/>
                  </a:lnTo>
                  <a:lnTo>
                    <a:pt x="545833" y="120688"/>
                  </a:lnTo>
                  <a:lnTo>
                    <a:pt x="545833" y="19088"/>
                  </a:lnTo>
                  <a:lnTo>
                    <a:pt x="580618" y="19088"/>
                  </a:lnTo>
                  <a:lnTo>
                    <a:pt x="580618" y="38"/>
                  </a:lnTo>
                  <a:close/>
                </a:path>
                <a:path w="831215" h="121284">
                  <a:moveTo>
                    <a:pt x="831126" y="38"/>
                  </a:moveTo>
                  <a:lnTo>
                    <a:pt x="739851" y="38"/>
                  </a:lnTo>
                  <a:lnTo>
                    <a:pt x="739851" y="19088"/>
                  </a:lnTo>
                  <a:lnTo>
                    <a:pt x="774458" y="19088"/>
                  </a:lnTo>
                  <a:lnTo>
                    <a:pt x="774458" y="120688"/>
                  </a:lnTo>
                  <a:lnTo>
                    <a:pt x="796328" y="120688"/>
                  </a:lnTo>
                  <a:lnTo>
                    <a:pt x="796328" y="19088"/>
                  </a:lnTo>
                  <a:lnTo>
                    <a:pt x="831126" y="19088"/>
                  </a:lnTo>
                  <a:lnTo>
                    <a:pt x="831126" y="38"/>
                  </a:lnTo>
                  <a:close/>
                </a:path>
              </a:pathLst>
            </a:custGeom>
            <a:solidFill>
              <a:srgbClr val="5C5C5C"/>
            </a:solidFill>
          </p:spPr>
          <p:txBody>
            <a:bodyPr wrap="square" lIns="0" tIns="0" rIns="0" bIns="0" rtlCol="0"/>
            <a:lstStyle/>
            <a:p>
              <a:endParaRPr dirty="0"/>
            </a:p>
          </p:txBody>
        </p:sp>
        <p:pic>
          <p:nvPicPr>
            <p:cNvPr id="15" name="object 30">
              <a:extLst>
                <a:ext uri="{FF2B5EF4-FFF2-40B4-BE49-F238E27FC236}">
                  <a16:creationId xmlns:a16="http://schemas.microsoft.com/office/drawing/2014/main" id="{98BF5155-F1E4-BA25-8EC2-E9DE1C253403}"/>
                </a:ext>
              </a:extLst>
            </p:cNvPr>
            <p:cNvPicPr/>
            <p:nvPr/>
          </p:nvPicPr>
          <p:blipFill>
            <a:blip r:embed="rId12" cstate="print"/>
            <a:stretch>
              <a:fillRect/>
            </a:stretch>
          </p:blipFill>
          <p:spPr>
            <a:xfrm>
              <a:off x="14723997" y="9317617"/>
              <a:ext cx="90916" cy="122660"/>
            </a:xfrm>
            <a:prstGeom prst="rect">
              <a:avLst/>
            </a:prstGeom>
          </p:spPr>
        </p:pic>
        <p:pic>
          <p:nvPicPr>
            <p:cNvPr id="16" name="object 31">
              <a:extLst>
                <a:ext uri="{FF2B5EF4-FFF2-40B4-BE49-F238E27FC236}">
                  <a16:creationId xmlns:a16="http://schemas.microsoft.com/office/drawing/2014/main" id="{9C042BFB-EB28-9D00-EE91-E53CC11D2CE8}"/>
                </a:ext>
              </a:extLst>
            </p:cNvPr>
            <p:cNvPicPr/>
            <p:nvPr/>
          </p:nvPicPr>
          <p:blipFill>
            <a:blip r:embed="rId13" cstate="print"/>
            <a:stretch>
              <a:fillRect/>
            </a:stretch>
          </p:blipFill>
          <p:spPr>
            <a:xfrm>
              <a:off x="14974656" y="9317617"/>
              <a:ext cx="71006" cy="120809"/>
            </a:xfrm>
            <a:prstGeom prst="rect">
              <a:avLst/>
            </a:prstGeom>
          </p:spPr>
        </p:pic>
        <p:pic>
          <p:nvPicPr>
            <p:cNvPr id="20" name="object 32">
              <a:extLst>
                <a:ext uri="{FF2B5EF4-FFF2-40B4-BE49-F238E27FC236}">
                  <a16:creationId xmlns:a16="http://schemas.microsoft.com/office/drawing/2014/main" id="{EA3513DE-DBE5-D551-D532-42B01A85333C}"/>
                </a:ext>
              </a:extLst>
            </p:cNvPr>
            <p:cNvPicPr/>
            <p:nvPr/>
          </p:nvPicPr>
          <p:blipFill>
            <a:blip r:embed="rId14" cstate="print"/>
            <a:stretch>
              <a:fillRect/>
            </a:stretch>
          </p:blipFill>
          <p:spPr>
            <a:xfrm>
              <a:off x="14178255" y="9317617"/>
              <a:ext cx="92437" cy="120810"/>
            </a:xfrm>
            <a:prstGeom prst="rect">
              <a:avLst/>
            </a:prstGeom>
          </p:spPr>
        </p:pic>
        <p:pic>
          <p:nvPicPr>
            <p:cNvPr id="21" name="object 33">
              <a:extLst>
                <a:ext uri="{FF2B5EF4-FFF2-40B4-BE49-F238E27FC236}">
                  <a16:creationId xmlns:a16="http://schemas.microsoft.com/office/drawing/2014/main" id="{AFC6A9D0-79E8-41AE-2F1C-F6977D9CD7D7}"/>
                </a:ext>
              </a:extLst>
            </p:cNvPr>
            <p:cNvPicPr/>
            <p:nvPr/>
          </p:nvPicPr>
          <p:blipFill>
            <a:blip r:embed="rId15" cstate="print"/>
            <a:stretch>
              <a:fillRect/>
            </a:stretch>
          </p:blipFill>
          <p:spPr>
            <a:xfrm>
              <a:off x="14311690" y="9315764"/>
              <a:ext cx="76489" cy="124345"/>
            </a:xfrm>
            <a:prstGeom prst="rect">
              <a:avLst/>
            </a:prstGeom>
          </p:spPr>
        </p:pic>
        <p:sp>
          <p:nvSpPr>
            <p:cNvPr id="22" name="object 34">
              <a:extLst>
                <a:ext uri="{FF2B5EF4-FFF2-40B4-BE49-F238E27FC236}">
                  <a16:creationId xmlns:a16="http://schemas.microsoft.com/office/drawing/2014/main" id="{AB8CE9AD-089F-F2F5-AC97-1E4A0122E753}"/>
                </a:ext>
              </a:extLst>
            </p:cNvPr>
            <p:cNvSpPr/>
            <p:nvPr/>
          </p:nvSpPr>
          <p:spPr>
            <a:xfrm>
              <a:off x="14416938" y="9317621"/>
              <a:ext cx="147320" cy="121285"/>
            </a:xfrm>
            <a:custGeom>
              <a:avLst/>
              <a:gdLst/>
              <a:ahLst/>
              <a:cxnLst/>
              <a:rect l="l" t="t" r="r" b="b"/>
              <a:pathLst>
                <a:path w="147319" h="121284">
                  <a:moveTo>
                    <a:pt x="91274" y="38"/>
                  </a:moveTo>
                  <a:lnTo>
                    <a:pt x="0" y="38"/>
                  </a:lnTo>
                  <a:lnTo>
                    <a:pt x="0" y="19088"/>
                  </a:lnTo>
                  <a:lnTo>
                    <a:pt x="34607" y="19088"/>
                  </a:lnTo>
                  <a:lnTo>
                    <a:pt x="34607" y="120688"/>
                  </a:lnTo>
                  <a:lnTo>
                    <a:pt x="56476" y="120688"/>
                  </a:lnTo>
                  <a:lnTo>
                    <a:pt x="56476" y="19088"/>
                  </a:lnTo>
                  <a:lnTo>
                    <a:pt x="91274" y="19088"/>
                  </a:lnTo>
                  <a:lnTo>
                    <a:pt x="91274" y="38"/>
                  </a:lnTo>
                  <a:close/>
                </a:path>
                <a:path w="147319" h="121284">
                  <a:moveTo>
                    <a:pt x="147307" y="0"/>
                  </a:moveTo>
                  <a:lnTo>
                    <a:pt x="125590" y="0"/>
                  </a:lnTo>
                  <a:lnTo>
                    <a:pt x="125590" y="120815"/>
                  </a:lnTo>
                  <a:lnTo>
                    <a:pt x="147307" y="120815"/>
                  </a:lnTo>
                  <a:lnTo>
                    <a:pt x="147307" y="0"/>
                  </a:lnTo>
                  <a:close/>
                </a:path>
              </a:pathLst>
            </a:custGeom>
            <a:solidFill>
              <a:srgbClr val="5C5C5C"/>
            </a:solidFill>
          </p:spPr>
          <p:txBody>
            <a:bodyPr wrap="square" lIns="0" tIns="0" rIns="0" bIns="0" rtlCol="0"/>
            <a:lstStyle/>
            <a:p>
              <a:endParaRPr dirty="0"/>
            </a:p>
          </p:txBody>
        </p:sp>
        <p:pic>
          <p:nvPicPr>
            <p:cNvPr id="23" name="object 35">
              <a:extLst>
                <a:ext uri="{FF2B5EF4-FFF2-40B4-BE49-F238E27FC236}">
                  <a16:creationId xmlns:a16="http://schemas.microsoft.com/office/drawing/2014/main" id="{AA85CB1C-A2C2-9861-CD2D-B62A52283940}"/>
                </a:ext>
              </a:extLst>
            </p:cNvPr>
            <p:cNvPicPr/>
            <p:nvPr/>
          </p:nvPicPr>
          <p:blipFill>
            <a:blip r:embed="rId16" cstate="print"/>
            <a:stretch>
              <a:fillRect/>
            </a:stretch>
          </p:blipFill>
          <p:spPr>
            <a:xfrm>
              <a:off x="12227495" y="8878099"/>
              <a:ext cx="785521" cy="771940"/>
            </a:xfrm>
            <a:prstGeom prst="rect">
              <a:avLst/>
            </a:prstGeom>
          </p:spPr>
        </p:pic>
      </p:grpSp>
    </p:spTree>
    <p:extLst>
      <p:ext uri="{BB962C8B-B14F-4D97-AF65-F5344CB8AC3E}">
        <p14:creationId xmlns:p14="http://schemas.microsoft.com/office/powerpoint/2010/main" val="413673295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564038801"/>
              </p:ext>
            </p:extLst>
          </p:nvPr>
        </p:nvGraphicFramePr>
        <p:xfrm>
          <a:off x="555313" y="1915179"/>
          <a:ext cx="8033374" cy="2773680"/>
        </p:xfrm>
        <a:graphic>
          <a:graphicData uri="http://schemas.openxmlformats.org/drawingml/2006/table">
            <a:tbl>
              <a:tblPr bandRow="1">
                <a:tableStyleId>{9D7B26C5-4107-4FEC-AEDC-1716B250A1EF}</a:tableStyleId>
              </a:tblPr>
              <a:tblGrid>
                <a:gridCol w="8033374">
                  <a:extLst>
                    <a:ext uri="{9D8B030D-6E8A-4147-A177-3AD203B41FA5}">
                      <a16:colId xmlns:a16="http://schemas.microsoft.com/office/drawing/2014/main" val="20000"/>
                    </a:ext>
                  </a:extLst>
                </a:gridCol>
              </a:tblGrid>
              <a:tr h="1971021">
                <a:tc>
                  <a:txBody>
                    <a:bodyPr/>
                    <a:lstStyle/>
                    <a:p>
                      <a:endParaRPr lang="en-US" sz="1600" dirty="0">
                        <a:solidFill>
                          <a:srgbClr val="0070C0"/>
                        </a:solidFill>
                        <a:latin typeface="Consolas" pitchFamily="49" charset="0"/>
                      </a:endParaRPr>
                    </a:p>
                    <a:p>
                      <a:r>
                        <a:rPr lang="en-US" sz="1600" b="1" dirty="0">
                          <a:solidFill>
                            <a:schemeClr val="accent1"/>
                          </a:solidFill>
                          <a:latin typeface="Consolas" pitchFamily="49" charset="0"/>
                        </a:rPr>
                        <a:t>install.packages</a:t>
                      </a:r>
                      <a:r>
                        <a:rPr lang="en-US" sz="1600" dirty="0">
                          <a:solidFill>
                            <a:schemeClr val="accent1"/>
                          </a:solidFill>
                          <a:latin typeface="Consolas" pitchFamily="49" charset="0"/>
                        </a:rPr>
                        <a:t>("arules")</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accent1"/>
                          </a:solidFill>
                          <a:latin typeface="Consolas" pitchFamily="49" charset="0"/>
                        </a:rPr>
                        <a:t>library</a:t>
                      </a:r>
                      <a:r>
                        <a:rPr lang="en-US" sz="1600" dirty="0">
                          <a:solidFill>
                            <a:schemeClr val="accent1"/>
                          </a:solidFill>
                          <a:latin typeface="Consolas" pitchFamily="49" charset="0"/>
                        </a:rPr>
                        <a:t>(arules)</a:t>
                      </a:r>
                    </a:p>
                    <a:p>
                      <a:endParaRPr lang="en-US" sz="1600" b="1" dirty="0">
                        <a:solidFill>
                          <a:schemeClr val="accent1"/>
                        </a:solidFill>
                        <a:latin typeface="Consolas" pitchFamily="49" charset="0"/>
                      </a:endParaRPr>
                    </a:p>
                    <a:p>
                      <a:r>
                        <a:rPr lang="en-US" sz="1600" b="1" dirty="0">
                          <a:solidFill>
                            <a:schemeClr val="accent1"/>
                          </a:solidFill>
                          <a:latin typeface="Consolas" pitchFamily="49" charset="0"/>
                        </a:rPr>
                        <a:t>install.packages</a:t>
                      </a:r>
                      <a:r>
                        <a:rPr lang="en-US" sz="1600" dirty="0">
                          <a:solidFill>
                            <a:schemeClr val="accent1"/>
                          </a:solidFill>
                          <a:latin typeface="Consolas" pitchFamily="49" charset="0"/>
                        </a:rPr>
                        <a:t>("arulesViz")</a:t>
                      </a:r>
                    </a:p>
                    <a:p>
                      <a:r>
                        <a:rPr lang="en-US" sz="1600" b="1" dirty="0">
                          <a:solidFill>
                            <a:schemeClr val="accent1"/>
                          </a:solidFill>
                          <a:latin typeface="Consolas" pitchFamily="49" charset="0"/>
                        </a:rPr>
                        <a:t>library</a:t>
                      </a:r>
                      <a:r>
                        <a:rPr lang="en-US" sz="1600" dirty="0">
                          <a:solidFill>
                            <a:schemeClr val="accent1"/>
                          </a:solidFill>
                          <a:latin typeface="Consolas" pitchFamily="49" charset="0"/>
                        </a:rPr>
                        <a:t>(arulesViz)</a:t>
                      </a:r>
                    </a:p>
                    <a:p>
                      <a:endParaRPr lang="en-US" sz="1600" dirty="0">
                        <a:solidFill>
                          <a:schemeClr val="accent1"/>
                        </a:solidFill>
                        <a:latin typeface="Consolas" pitchFamily="49" charset="0"/>
                      </a:endParaRPr>
                    </a:p>
                    <a:p>
                      <a:endParaRPr lang="en-US" sz="1600" b="1" dirty="0">
                        <a:solidFill>
                          <a:schemeClr val="accent1"/>
                        </a:solidFill>
                        <a:latin typeface="Consolas" pitchFamily="49" charset="0"/>
                      </a:endParaRPr>
                    </a:p>
                    <a:p>
                      <a:endParaRPr lang="en-US" sz="1600" b="1" dirty="0">
                        <a:solidFill>
                          <a:schemeClr val="accent1"/>
                        </a:solidFill>
                        <a:latin typeface="Consolas" pitchFamily="49" charset="0"/>
                      </a:endParaRPr>
                    </a:p>
                    <a:p>
                      <a:r>
                        <a:rPr lang="en-US" sz="1600" b="1" dirty="0">
                          <a:solidFill>
                            <a:schemeClr val="accent1"/>
                          </a:solidFill>
                          <a:latin typeface="Consolas" pitchFamily="49" charset="0"/>
                        </a:rPr>
                        <a:t>data</a:t>
                      </a:r>
                      <a:r>
                        <a:rPr lang="en-US" sz="1600" dirty="0">
                          <a:solidFill>
                            <a:schemeClr val="accent1"/>
                          </a:solidFill>
                          <a:latin typeface="Consolas" pitchFamily="49" charset="0"/>
                        </a:rPr>
                        <a:t>("Groceries")</a:t>
                      </a:r>
                    </a:p>
                    <a:p>
                      <a:endParaRPr lang="en-US" sz="1600" dirty="0">
                        <a:solidFill>
                          <a:srgbClr val="0070C0"/>
                        </a:solidFill>
                        <a:latin typeface="Consolas" pitchFamily="49"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alpha val="20000"/>
                      </a:srgbClr>
                    </a:solidFill>
                  </a:tcPr>
                </a:tc>
                <a:extLst>
                  <a:ext uri="{0D108BD9-81ED-4DB2-BD59-A6C34878D82A}">
                    <a16:rowId xmlns:a16="http://schemas.microsoft.com/office/drawing/2014/main" val="10000"/>
                  </a:ext>
                </a:extLst>
              </a:tr>
            </a:tbl>
          </a:graphicData>
        </a:graphic>
      </p:graphicFrame>
      <p:sp>
        <p:nvSpPr>
          <p:cNvPr id="106498" name="Rectangle 2"/>
          <p:cNvSpPr>
            <a:spLocks noGrp="1" noChangeArrowheads="1"/>
          </p:cNvSpPr>
          <p:nvPr>
            <p:ph type="title"/>
            <p:custDataLst>
              <p:tags r:id="rId1"/>
            </p:custDataLst>
          </p:nvPr>
        </p:nvSpPr>
        <p:spPr>
          <a:xfrm>
            <a:off x="457200" y="274048"/>
            <a:ext cx="8229600" cy="810805"/>
          </a:xfrm>
        </p:spPr>
        <p:txBody>
          <a:bodyPr/>
          <a:lstStyle/>
          <a:p>
            <a:r>
              <a:rPr lang="en-US" sz="3200" b="1" dirty="0">
                <a:solidFill>
                  <a:schemeClr val="accent1"/>
                </a:solidFill>
                <a:latin typeface="+mj-lt"/>
              </a:rPr>
              <a:t>Market Basket Analysis in R</a:t>
            </a:r>
          </a:p>
        </p:txBody>
      </p:sp>
      <p:grpSp>
        <p:nvGrpSpPr>
          <p:cNvPr id="4" name="Group 15"/>
          <p:cNvGrpSpPr/>
          <p:nvPr/>
        </p:nvGrpSpPr>
        <p:grpSpPr>
          <a:xfrm>
            <a:off x="1991225" y="1155160"/>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sp>
        <p:nvSpPr>
          <p:cNvPr id="2" name="Rectangle 1"/>
          <p:cNvSpPr/>
          <p:nvPr/>
        </p:nvSpPr>
        <p:spPr>
          <a:xfrm>
            <a:off x="550025" y="1583575"/>
            <a:ext cx="6131807" cy="338554"/>
          </a:xfrm>
          <a:prstGeom prst="rect">
            <a:avLst/>
          </a:prstGeom>
        </p:spPr>
        <p:txBody>
          <a:bodyPr wrap="none">
            <a:spAutoFit/>
          </a:bodyPr>
          <a:lstStyle/>
          <a:p>
            <a:r>
              <a:rPr lang="en-US" sz="1600" dirty="0">
                <a:latin typeface="Consolas" pitchFamily="49" charset="0"/>
              </a:rPr>
              <a:t>#Market Basket Analysis Using Apriori Recommendation</a:t>
            </a:r>
          </a:p>
        </p:txBody>
      </p:sp>
      <p:sp>
        <p:nvSpPr>
          <p:cNvPr id="27" name="Rectangle 26"/>
          <p:cNvSpPr/>
          <p:nvPr/>
        </p:nvSpPr>
        <p:spPr>
          <a:xfrm>
            <a:off x="3902613" y="2065222"/>
            <a:ext cx="5160362" cy="2123658"/>
          </a:xfrm>
          <a:prstGeom prst="rect">
            <a:avLst/>
          </a:prstGeom>
          <a:solidFill>
            <a:schemeClr val="bg1"/>
          </a:solidFill>
          <a:ln w="3175">
            <a:solidFill>
              <a:schemeClr val="accent3"/>
            </a:solidFill>
          </a:ln>
        </p:spPr>
        <p:txBody>
          <a:bodyPr wrap="square">
            <a:spAutoFit/>
          </a:bodyPr>
          <a:lstStyle/>
          <a:p>
            <a:pPr>
              <a:buSzPct val="60000"/>
              <a:buFont typeface="Wingdings" pitchFamily="2" charset="2"/>
              <a:buChar char="q"/>
            </a:pPr>
            <a:r>
              <a:rPr lang="en-US" sz="2000" dirty="0">
                <a:solidFill>
                  <a:schemeClr val="tx1">
                    <a:lumMod val="75000"/>
                    <a:lumOff val="25000"/>
                  </a:schemeClr>
                </a:solidFill>
                <a:latin typeface="Vijaya" pitchFamily="34" charset="0"/>
                <a:cs typeface="Vijaya" pitchFamily="34" charset="0"/>
              </a:rPr>
              <a:t>   </a:t>
            </a:r>
            <a:r>
              <a:rPr lang="en-US" dirty="0">
                <a:solidFill>
                  <a:schemeClr val="tx1">
                    <a:lumMod val="75000"/>
                    <a:lumOff val="25000"/>
                  </a:schemeClr>
                </a:solidFill>
                <a:latin typeface="Vijaya" pitchFamily="34" charset="0"/>
                <a:cs typeface="Vijaya" pitchFamily="34" charset="0"/>
              </a:rPr>
              <a:t>We will be using two packages for performing</a:t>
            </a:r>
          </a:p>
          <a:p>
            <a:pPr>
              <a:buSzPct val="60000"/>
            </a:pPr>
            <a:r>
              <a:rPr lang="en-US" dirty="0">
                <a:solidFill>
                  <a:schemeClr val="tx1">
                    <a:lumMod val="75000"/>
                    <a:lumOff val="25000"/>
                  </a:schemeClr>
                </a:solidFill>
                <a:latin typeface="Vijaya" pitchFamily="34" charset="0"/>
                <a:cs typeface="Vijaya" pitchFamily="34" charset="0"/>
              </a:rPr>
              <a:t>      Market Basket Analysis in R.</a:t>
            </a:r>
          </a:p>
          <a:p>
            <a:pPr>
              <a:buSzPct val="60000"/>
              <a:buFont typeface="Wingdings" pitchFamily="2" charset="2"/>
              <a:buChar char="q"/>
            </a:pPr>
            <a:r>
              <a:rPr lang="en-US" dirty="0">
                <a:solidFill>
                  <a:schemeClr val="tx1">
                    <a:lumMod val="75000"/>
                    <a:lumOff val="25000"/>
                  </a:schemeClr>
                </a:solidFill>
                <a:latin typeface="Vijaya" pitchFamily="34" charset="0"/>
                <a:cs typeface="Vijaya" pitchFamily="34" charset="0"/>
              </a:rPr>
              <a:t>   Package </a:t>
            </a:r>
            <a:r>
              <a:rPr lang="en-US" b="1" dirty="0">
                <a:solidFill>
                  <a:schemeClr val="tx1">
                    <a:lumMod val="75000"/>
                    <a:lumOff val="25000"/>
                  </a:schemeClr>
                </a:solidFill>
                <a:latin typeface="Vijaya" pitchFamily="34" charset="0"/>
                <a:cs typeface="Vijaya" pitchFamily="34" charset="0"/>
              </a:rPr>
              <a:t>“arules”</a:t>
            </a:r>
            <a:r>
              <a:rPr lang="en-US" dirty="0">
                <a:solidFill>
                  <a:schemeClr val="tx1">
                    <a:lumMod val="75000"/>
                    <a:lumOff val="25000"/>
                  </a:schemeClr>
                </a:solidFill>
                <a:latin typeface="Vijaya" pitchFamily="34" charset="0"/>
                <a:cs typeface="Vijaya" pitchFamily="34" charset="0"/>
              </a:rPr>
              <a:t> stands for ‘Association Rules’</a:t>
            </a:r>
          </a:p>
          <a:p>
            <a:pPr>
              <a:buSzPct val="60000"/>
            </a:pPr>
            <a:r>
              <a:rPr lang="en-US" dirty="0">
                <a:solidFill>
                  <a:schemeClr val="tx1">
                    <a:lumMod val="75000"/>
                    <a:lumOff val="25000"/>
                  </a:schemeClr>
                </a:solidFill>
                <a:latin typeface="Vijaya" pitchFamily="34" charset="0"/>
                <a:cs typeface="Vijaya" pitchFamily="34" charset="0"/>
              </a:rPr>
              <a:t>      and it contains functions for mining association</a:t>
            </a:r>
          </a:p>
          <a:p>
            <a:pPr>
              <a:buSzPct val="60000"/>
            </a:pPr>
            <a:r>
              <a:rPr lang="en-US" dirty="0">
                <a:solidFill>
                  <a:schemeClr val="tx1">
                    <a:lumMod val="75000"/>
                    <a:lumOff val="25000"/>
                  </a:schemeClr>
                </a:solidFill>
                <a:latin typeface="Vijaya" pitchFamily="34" charset="0"/>
                <a:cs typeface="Vijaya" pitchFamily="34" charset="0"/>
              </a:rPr>
              <a:t>      rules and frequent itemsets.</a:t>
            </a:r>
          </a:p>
          <a:p>
            <a:pPr>
              <a:buSzPct val="60000"/>
              <a:buFont typeface="Wingdings" pitchFamily="2" charset="2"/>
              <a:buChar char="q"/>
            </a:pPr>
            <a:r>
              <a:rPr lang="en-US" sz="2000" dirty="0">
                <a:solidFill>
                  <a:schemeClr val="tx1">
                    <a:lumMod val="75000"/>
                    <a:lumOff val="25000"/>
                  </a:schemeClr>
                </a:solidFill>
                <a:latin typeface="Vijaya" pitchFamily="34" charset="0"/>
                <a:cs typeface="Vijaya" pitchFamily="34" charset="0"/>
              </a:rPr>
              <a:t>   Package </a:t>
            </a:r>
            <a:r>
              <a:rPr lang="en-US" sz="2000" b="1" dirty="0">
                <a:solidFill>
                  <a:schemeClr val="tx1">
                    <a:lumMod val="75000"/>
                    <a:lumOff val="25000"/>
                  </a:schemeClr>
                </a:solidFill>
                <a:latin typeface="Vijaya" pitchFamily="34" charset="0"/>
                <a:cs typeface="Vijaya" pitchFamily="34" charset="0"/>
              </a:rPr>
              <a:t>“arulesViz”</a:t>
            </a:r>
            <a:r>
              <a:rPr lang="en-US" sz="2000" dirty="0">
                <a:solidFill>
                  <a:schemeClr val="tx1">
                    <a:lumMod val="75000"/>
                    <a:lumOff val="25000"/>
                  </a:schemeClr>
                </a:solidFill>
                <a:latin typeface="Vijaya" pitchFamily="34" charset="0"/>
                <a:cs typeface="Vijaya" pitchFamily="34" charset="0"/>
              </a:rPr>
              <a:t> is used for visualisation. </a:t>
            </a:r>
          </a:p>
          <a:p>
            <a:pPr>
              <a:buSzPct val="60000"/>
              <a:buFont typeface="Wingdings" pitchFamily="2" charset="2"/>
              <a:buChar char="q"/>
            </a:pPr>
            <a:r>
              <a:rPr lang="en-US" sz="2000" dirty="0">
                <a:solidFill>
                  <a:schemeClr val="tx1">
                    <a:lumMod val="75000"/>
                    <a:lumOff val="25000"/>
                  </a:schemeClr>
                </a:solidFill>
                <a:latin typeface="Vijaya" pitchFamily="34" charset="0"/>
                <a:cs typeface="Vijaya" pitchFamily="34" charset="0"/>
              </a:rPr>
              <a:t>   Install and load these two packages.</a:t>
            </a:r>
          </a:p>
        </p:txBody>
      </p:sp>
      <p:grpSp>
        <p:nvGrpSpPr>
          <p:cNvPr id="6" name="Group 21"/>
          <p:cNvGrpSpPr/>
          <p:nvPr/>
        </p:nvGrpSpPr>
        <p:grpSpPr>
          <a:xfrm>
            <a:off x="727911" y="4648094"/>
            <a:ext cx="6946638" cy="1734440"/>
            <a:chOff x="3489922" y="4095335"/>
            <a:chExt cx="6946638" cy="1734440"/>
          </a:xfrm>
          <a:solidFill>
            <a:schemeClr val="bg1"/>
          </a:solidFill>
        </p:grpSpPr>
        <p:sp>
          <p:nvSpPr>
            <p:cNvPr id="24" name="Rectangle 23"/>
            <p:cNvSpPr/>
            <p:nvPr/>
          </p:nvSpPr>
          <p:spPr>
            <a:xfrm>
              <a:off x="3489922" y="4598669"/>
              <a:ext cx="6946638" cy="1231106"/>
            </a:xfrm>
            <a:prstGeom prst="rect">
              <a:avLst/>
            </a:prstGeom>
            <a:grpFill/>
            <a:ln w="3175">
              <a:solidFill>
                <a:schemeClr val="accent3"/>
              </a:solidFill>
            </a:ln>
          </p:spPr>
          <p:txBody>
            <a:bodyPr wrap="square">
              <a:spAutoFit/>
            </a:bodyPr>
            <a:lstStyle/>
            <a:p>
              <a:pPr>
                <a:buSzPct val="60000"/>
                <a:buFont typeface="Wingdings" pitchFamily="2" charset="2"/>
                <a:buChar char="q"/>
              </a:pPr>
              <a:r>
                <a:rPr lang="en-US" sz="2000" dirty="0">
                  <a:solidFill>
                    <a:schemeClr val="tx1">
                      <a:lumMod val="75000"/>
                      <a:lumOff val="25000"/>
                    </a:schemeClr>
                  </a:solidFill>
                  <a:latin typeface="Vijaya" pitchFamily="34" charset="0"/>
                  <a:cs typeface="Vijaya" pitchFamily="34" charset="0"/>
                </a:rPr>
                <a:t>  </a:t>
              </a:r>
              <a:r>
                <a:rPr lang="en-US" dirty="0">
                  <a:solidFill>
                    <a:schemeClr val="tx1">
                      <a:lumMod val="75000"/>
                      <a:lumOff val="25000"/>
                    </a:schemeClr>
                  </a:solidFill>
                  <a:latin typeface="Vijaya" pitchFamily="34" charset="0"/>
                  <a:cs typeface="Vijaya" pitchFamily="34" charset="0"/>
                </a:rPr>
                <a:t>Load the dataset. </a:t>
              </a:r>
            </a:p>
            <a:p>
              <a:pPr>
                <a:buSzPct val="60000"/>
                <a:buFont typeface="Wingdings" pitchFamily="2" charset="2"/>
                <a:buChar char="q"/>
              </a:pPr>
              <a:r>
                <a:rPr lang="en-US" dirty="0">
                  <a:solidFill>
                    <a:schemeClr val="tx1">
                      <a:lumMod val="75000"/>
                      <a:lumOff val="25000"/>
                    </a:schemeClr>
                  </a:solidFill>
                  <a:latin typeface="Vijaya" pitchFamily="34" charset="0"/>
                  <a:cs typeface="Vijaya" pitchFamily="34" charset="0"/>
                </a:rPr>
                <a:t>  The</a:t>
              </a:r>
              <a:r>
                <a:rPr lang="en-US" b="1" dirty="0">
                  <a:solidFill>
                    <a:schemeClr val="tx1">
                      <a:lumMod val="75000"/>
                      <a:lumOff val="25000"/>
                    </a:schemeClr>
                  </a:solidFill>
                  <a:latin typeface="Vijaya" pitchFamily="34" charset="0"/>
                  <a:cs typeface="Vijaya" pitchFamily="34" charset="0"/>
                </a:rPr>
                <a:t> Groceries</a:t>
              </a:r>
              <a:r>
                <a:rPr lang="en-US" dirty="0">
                  <a:solidFill>
                    <a:schemeClr val="tx1">
                      <a:lumMod val="75000"/>
                      <a:lumOff val="25000"/>
                    </a:schemeClr>
                  </a:solidFill>
                  <a:latin typeface="Vijaya" pitchFamily="34" charset="0"/>
                  <a:cs typeface="Vijaya" pitchFamily="34" charset="0"/>
                </a:rPr>
                <a:t> data set is provided for package </a:t>
              </a:r>
              <a:r>
                <a:rPr lang="en-US" b="1" dirty="0">
                  <a:solidFill>
                    <a:schemeClr val="tx1">
                      <a:lumMod val="75000"/>
                      <a:lumOff val="25000"/>
                    </a:schemeClr>
                  </a:solidFill>
                  <a:latin typeface="Vijaya" pitchFamily="34" charset="0"/>
                  <a:cs typeface="Vijaya" pitchFamily="34" charset="0"/>
                </a:rPr>
                <a:t>arules</a:t>
              </a:r>
              <a:r>
                <a:rPr lang="en-US" dirty="0">
                  <a:solidFill>
                    <a:schemeClr val="tx1">
                      <a:lumMod val="75000"/>
                      <a:lumOff val="25000"/>
                    </a:schemeClr>
                  </a:solidFill>
                  <a:latin typeface="Vijaya" pitchFamily="34" charset="0"/>
                  <a:cs typeface="Vijaya" pitchFamily="34" charset="0"/>
                </a:rPr>
                <a:t> by Michael</a:t>
              </a:r>
            </a:p>
            <a:p>
              <a:pPr>
                <a:buSzPct val="60000"/>
              </a:pPr>
              <a:r>
                <a:rPr lang="en-US" dirty="0">
                  <a:solidFill>
                    <a:schemeClr val="tx1">
                      <a:lumMod val="75000"/>
                      <a:lumOff val="25000"/>
                    </a:schemeClr>
                  </a:solidFill>
                  <a:latin typeface="Vijaya" pitchFamily="34" charset="0"/>
                  <a:cs typeface="Vijaya" pitchFamily="34" charset="0"/>
                </a:rPr>
                <a:t>     Hahsler, Kurt Hornik and Thomas Reutterer.*</a:t>
              </a:r>
            </a:p>
            <a:p>
              <a:pPr>
                <a:buSzPct val="60000"/>
                <a:buFont typeface="Wingdings" pitchFamily="2" charset="2"/>
                <a:buChar char="q"/>
              </a:pPr>
              <a:r>
                <a:rPr lang="en-US" dirty="0">
                  <a:solidFill>
                    <a:schemeClr val="tx1">
                      <a:lumMod val="75000"/>
                      <a:lumOff val="25000"/>
                    </a:schemeClr>
                  </a:solidFill>
                  <a:latin typeface="Vijaya" pitchFamily="34" charset="0"/>
                  <a:cs typeface="Vijaya" pitchFamily="34" charset="0"/>
                </a:rPr>
                <a:t>  The data is of class ‘transaction’ supported by package </a:t>
              </a:r>
              <a:r>
                <a:rPr lang="en-US" b="1" dirty="0">
                  <a:solidFill>
                    <a:schemeClr val="tx1">
                      <a:lumMod val="75000"/>
                      <a:lumOff val="25000"/>
                    </a:schemeClr>
                  </a:solidFill>
                  <a:latin typeface="Vijaya" pitchFamily="34" charset="0"/>
                  <a:cs typeface="Vijaya" pitchFamily="34" charset="0"/>
                </a:rPr>
                <a:t>arules</a:t>
              </a:r>
              <a:r>
                <a:rPr lang="en-US" dirty="0">
                  <a:solidFill>
                    <a:schemeClr val="tx1">
                      <a:lumMod val="75000"/>
                      <a:lumOff val="25000"/>
                    </a:schemeClr>
                  </a:solidFill>
                  <a:latin typeface="Vijaya" pitchFamily="34" charset="0"/>
                  <a:cs typeface="Vijaya" pitchFamily="34" charset="0"/>
                </a:rPr>
                <a:t>.</a:t>
              </a:r>
            </a:p>
          </p:txBody>
        </p:sp>
        <p:cxnSp>
          <p:nvCxnSpPr>
            <p:cNvPr id="29" name="Straight Arrow Connector 28"/>
            <p:cNvCxnSpPr/>
            <p:nvPr/>
          </p:nvCxnSpPr>
          <p:spPr>
            <a:xfrm flipV="1">
              <a:off x="3661603" y="4095335"/>
              <a:ext cx="0" cy="503334"/>
            </a:xfrm>
            <a:prstGeom prst="straightConnector1">
              <a:avLst/>
            </a:prstGeom>
            <a:grpFill/>
            <a:ln>
              <a:solidFill>
                <a:schemeClr val="accent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3" name="object 21">
            <a:extLst>
              <a:ext uri="{FF2B5EF4-FFF2-40B4-BE49-F238E27FC236}">
                <a16:creationId xmlns:a16="http://schemas.microsoft.com/office/drawing/2014/main" id="{18ABC0B8-4019-0FEF-E98F-846A3D583E4C}"/>
              </a:ext>
            </a:extLst>
          </p:cNvPr>
          <p:cNvGrpSpPr/>
          <p:nvPr/>
        </p:nvGrpSpPr>
        <p:grpSpPr>
          <a:xfrm>
            <a:off x="7164288" y="5949280"/>
            <a:ext cx="1513252" cy="401246"/>
            <a:chOff x="12227495" y="8878099"/>
            <a:chExt cx="2912110" cy="772160"/>
          </a:xfrm>
        </p:grpSpPr>
        <p:sp>
          <p:nvSpPr>
            <p:cNvPr id="5" name="object 22">
              <a:extLst>
                <a:ext uri="{FF2B5EF4-FFF2-40B4-BE49-F238E27FC236}">
                  <a16:creationId xmlns:a16="http://schemas.microsoft.com/office/drawing/2014/main" id="{19906D30-E52C-27A0-DFDD-AD45E505CEC1}"/>
                </a:ext>
              </a:extLst>
            </p:cNvPr>
            <p:cNvSpPr/>
            <p:nvPr/>
          </p:nvSpPr>
          <p:spPr>
            <a:xfrm>
              <a:off x="13198678" y="9025737"/>
              <a:ext cx="692150" cy="194310"/>
            </a:xfrm>
            <a:custGeom>
              <a:avLst/>
              <a:gdLst/>
              <a:ahLst/>
              <a:cxnLst/>
              <a:rect l="l" t="t" r="r" b="b"/>
              <a:pathLst>
                <a:path w="692150" h="194309">
                  <a:moveTo>
                    <a:pt x="175679" y="97078"/>
                  </a:moveTo>
                  <a:lnTo>
                    <a:pt x="173926" y="77330"/>
                  </a:lnTo>
                  <a:lnTo>
                    <a:pt x="168643" y="59270"/>
                  </a:lnTo>
                  <a:lnTo>
                    <a:pt x="159829" y="42875"/>
                  </a:lnTo>
                  <a:lnTo>
                    <a:pt x="153631" y="35471"/>
                  </a:lnTo>
                  <a:lnTo>
                    <a:pt x="147510" y="28155"/>
                  </a:lnTo>
                  <a:lnTo>
                    <a:pt x="134797" y="17868"/>
                  </a:lnTo>
                  <a:lnTo>
                    <a:pt x="134797" y="97078"/>
                  </a:lnTo>
                  <a:lnTo>
                    <a:pt x="133731" y="109880"/>
                  </a:lnTo>
                  <a:lnTo>
                    <a:pt x="108496" y="148882"/>
                  </a:lnTo>
                  <a:lnTo>
                    <a:pt x="73482" y="158673"/>
                  </a:lnTo>
                  <a:lnTo>
                    <a:pt x="39509" y="158673"/>
                  </a:lnTo>
                  <a:lnTo>
                    <a:pt x="39509" y="35471"/>
                  </a:lnTo>
                  <a:lnTo>
                    <a:pt x="73482" y="35471"/>
                  </a:lnTo>
                  <a:lnTo>
                    <a:pt x="117678" y="52743"/>
                  </a:lnTo>
                  <a:lnTo>
                    <a:pt x="134797" y="97078"/>
                  </a:lnTo>
                  <a:lnTo>
                    <a:pt x="134797" y="17868"/>
                  </a:lnTo>
                  <a:lnTo>
                    <a:pt x="132524" y="16014"/>
                  </a:lnTo>
                  <a:lnTo>
                    <a:pt x="115735" y="7327"/>
                  </a:lnTo>
                  <a:lnTo>
                    <a:pt x="97167" y="2133"/>
                  </a:lnTo>
                  <a:lnTo>
                    <a:pt x="76796" y="393"/>
                  </a:lnTo>
                  <a:lnTo>
                    <a:pt x="0" y="393"/>
                  </a:lnTo>
                  <a:lnTo>
                    <a:pt x="0" y="193751"/>
                  </a:lnTo>
                  <a:lnTo>
                    <a:pt x="76796" y="193751"/>
                  </a:lnTo>
                  <a:lnTo>
                    <a:pt x="115735" y="186804"/>
                  </a:lnTo>
                  <a:lnTo>
                    <a:pt x="153644" y="158673"/>
                  </a:lnTo>
                  <a:lnTo>
                    <a:pt x="173926" y="116814"/>
                  </a:lnTo>
                  <a:lnTo>
                    <a:pt x="175679" y="97078"/>
                  </a:lnTo>
                  <a:close/>
                </a:path>
                <a:path w="692150" h="194309">
                  <a:moveTo>
                    <a:pt x="372071" y="193751"/>
                  </a:moveTo>
                  <a:lnTo>
                    <a:pt x="355041" y="151765"/>
                  </a:lnTo>
                  <a:lnTo>
                    <a:pt x="340804" y="116687"/>
                  </a:lnTo>
                  <a:lnTo>
                    <a:pt x="311442" y="44310"/>
                  </a:lnTo>
                  <a:lnTo>
                    <a:pt x="299427" y="14706"/>
                  </a:lnTo>
                  <a:lnTo>
                    <a:pt x="299427" y="116687"/>
                  </a:lnTo>
                  <a:lnTo>
                    <a:pt x="241973" y="116687"/>
                  </a:lnTo>
                  <a:lnTo>
                    <a:pt x="270700" y="44310"/>
                  </a:lnTo>
                  <a:lnTo>
                    <a:pt x="299427" y="116687"/>
                  </a:lnTo>
                  <a:lnTo>
                    <a:pt x="299427" y="14706"/>
                  </a:lnTo>
                  <a:lnTo>
                    <a:pt x="293624" y="393"/>
                  </a:lnTo>
                  <a:lnTo>
                    <a:pt x="249986" y="393"/>
                  </a:lnTo>
                  <a:lnTo>
                    <a:pt x="171538" y="193751"/>
                  </a:lnTo>
                  <a:lnTo>
                    <a:pt x="211594" y="193751"/>
                  </a:lnTo>
                  <a:lnTo>
                    <a:pt x="228168" y="151765"/>
                  </a:lnTo>
                  <a:lnTo>
                    <a:pt x="313245" y="151765"/>
                  </a:lnTo>
                  <a:lnTo>
                    <a:pt x="329819" y="193751"/>
                  </a:lnTo>
                  <a:lnTo>
                    <a:pt x="372071" y="193751"/>
                  </a:lnTo>
                  <a:close/>
                </a:path>
                <a:path w="692150" h="194309">
                  <a:moveTo>
                    <a:pt x="510743" y="0"/>
                  </a:moveTo>
                  <a:lnTo>
                    <a:pt x="352742" y="0"/>
                  </a:lnTo>
                  <a:lnTo>
                    <a:pt x="352742" y="35560"/>
                  </a:lnTo>
                  <a:lnTo>
                    <a:pt x="411848" y="35560"/>
                  </a:lnTo>
                  <a:lnTo>
                    <a:pt x="411848" y="194310"/>
                  </a:lnTo>
                  <a:lnTo>
                    <a:pt x="451358" y="194310"/>
                  </a:lnTo>
                  <a:lnTo>
                    <a:pt x="451358" y="35560"/>
                  </a:lnTo>
                  <a:lnTo>
                    <a:pt x="510743" y="35560"/>
                  </a:lnTo>
                  <a:lnTo>
                    <a:pt x="510743" y="0"/>
                  </a:lnTo>
                  <a:close/>
                </a:path>
                <a:path w="692150" h="194309">
                  <a:moveTo>
                    <a:pt x="691946" y="193751"/>
                  </a:moveTo>
                  <a:lnTo>
                    <a:pt x="674903" y="151765"/>
                  </a:lnTo>
                  <a:lnTo>
                    <a:pt x="660679" y="116687"/>
                  </a:lnTo>
                  <a:lnTo>
                    <a:pt x="631317" y="44310"/>
                  </a:lnTo>
                  <a:lnTo>
                    <a:pt x="619302" y="14706"/>
                  </a:lnTo>
                  <a:lnTo>
                    <a:pt x="619302" y="116687"/>
                  </a:lnTo>
                  <a:lnTo>
                    <a:pt x="561848" y="116687"/>
                  </a:lnTo>
                  <a:lnTo>
                    <a:pt x="590562" y="44310"/>
                  </a:lnTo>
                  <a:lnTo>
                    <a:pt x="619302" y="116687"/>
                  </a:lnTo>
                  <a:lnTo>
                    <a:pt x="619302" y="14706"/>
                  </a:lnTo>
                  <a:lnTo>
                    <a:pt x="613498" y="393"/>
                  </a:lnTo>
                  <a:lnTo>
                    <a:pt x="569849" y="393"/>
                  </a:lnTo>
                  <a:lnTo>
                    <a:pt x="491401" y="193751"/>
                  </a:lnTo>
                  <a:lnTo>
                    <a:pt x="531456" y="193751"/>
                  </a:lnTo>
                  <a:lnTo>
                    <a:pt x="548030" y="151765"/>
                  </a:lnTo>
                  <a:lnTo>
                    <a:pt x="633107" y="151765"/>
                  </a:lnTo>
                  <a:lnTo>
                    <a:pt x="649681" y="193751"/>
                  </a:lnTo>
                  <a:lnTo>
                    <a:pt x="691946" y="193751"/>
                  </a:lnTo>
                  <a:close/>
                </a:path>
              </a:pathLst>
            </a:custGeom>
            <a:solidFill>
              <a:srgbClr val="010101"/>
            </a:solidFill>
          </p:spPr>
          <p:txBody>
            <a:bodyPr wrap="square" lIns="0" tIns="0" rIns="0" bIns="0" rtlCol="0"/>
            <a:lstStyle/>
            <a:p>
              <a:endParaRPr dirty="0"/>
            </a:p>
          </p:txBody>
        </p:sp>
        <p:pic>
          <p:nvPicPr>
            <p:cNvPr id="7" name="object 23">
              <a:extLst>
                <a:ext uri="{FF2B5EF4-FFF2-40B4-BE49-F238E27FC236}">
                  <a16:creationId xmlns:a16="http://schemas.microsoft.com/office/drawing/2014/main" id="{96B932FF-FD47-0A75-5EF8-CBAF9C0A09E0}"/>
                </a:ext>
              </a:extLst>
            </p:cNvPr>
            <p:cNvPicPr/>
            <p:nvPr/>
          </p:nvPicPr>
          <p:blipFill>
            <a:blip r:embed="rId7" cstate="print"/>
            <a:stretch>
              <a:fillRect/>
            </a:stretch>
          </p:blipFill>
          <p:spPr>
            <a:xfrm>
              <a:off x="13986471" y="9023364"/>
              <a:ext cx="149987" cy="198877"/>
            </a:xfrm>
            <a:prstGeom prst="rect">
              <a:avLst/>
            </a:prstGeom>
          </p:spPr>
        </p:pic>
        <p:pic>
          <p:nvPicPr>
            <p:cNvPr id="8" name="object 24">
              <a:extLst>
                <a:ext uri="{FF2B5EF4-FFF2-40B4-BE49-F238E27FC236}">
                  <a16:creationId xmlns:a16="http://schemas.microsoft.com/office/drawing/2014/main" id="{4C0F170D-0057-0EC7-BE04-F75F161D9D8A}"/>
                </a:ext>
              </a:extLst>
            </p:cNvPr>
            <p:cNvPicPr/>
            <p:nvPr/>
          </p:nvPicPr>
          <p:blipFill>
            <a:blip r:embed="rId8" cstate="print"/>
            <a:stretch>
              <a:fillRect/>
            </a:stretch>
          </p:blipFill>
          <p:spPr>
            <a:xfrm>
              <a:off x="14156340" y="9023364"/>
              <a:ext cx="191973" cy="198877"/>
            </a:xfrm>
            <a:prstGeom prst="rect">
              <a:avLst/>
            </a:prstGeom>
          </p:spPr>
        </p:pic>
        <p:sp>
          <p:nvSpPr>
            <p:cNvPr id="9" name="object 25">
              <a:extLst>
                <a:ext uri="{FF2B5EF4-FFF2-40B4-BE49-F238E27FC236}">
                  <a16:creationId xmlns:a16="http://schemas.microsoft.com/office/drawing/2014/main" id="{ED61D86F-81FA-FCF7-E16F-4EEB45782A83}"/>
                </a:ext>
              </a:extLst>
            </p:cNvPr>
            <p:cNvSpPr/>
            <p:nvPr/>
          </p:nvSpPr>
          <p:spPr>
            <a:xfrm>
              <a:off x="14372616" y="9025737"/>
              <a:ext cx="198120" cy="194310"/>
            </a:xfrm>
            <a:custGeom>
              <a:avLst/>
              <a:gdLst/>
              <a:ahLst/>
              <a:cxnLst/>
              <a:rect l="l" t="t" r="r" b="b"/>
              <a:pathLst>
                <a:path w="198119" h="194309">
                  <a:moveTo>
                    <a:pt x="39497" y="393"/>
                  </a:moveTo>
                  <a:lnTo>
                    <a:pt x="0" y="393"/>
                  </a:lnTo>
                  <a:lnTo>
                    <a:pt x="0" y="193751"/>
                  </a:lnTo>
                  <a:lnTo>
                    <a:pt x="39497" y="193751"/>
                  </a:lnTo>
                  <a:lnTo>
                    <a:pt x="39497" y="393"/>
                  </a:lnTo>
                  <a:close/>
                </a:path>
                <a:path w="198119" h="194309">
                  <a:moveTo>
                    <a:pt x="198043" y="0"/>
                  </a:moveTo>
                  <a:lnTo>
                    <a:pt x="69329" y="0"/>
                  </a:lnTo>
                  <a:lnTo>
                    <a:pt x="69329" y="35560"/>
                  </a:lnTo>
                  <a:lnTo>
                    <a:pt x="69329" y="80010"/>
                  </a:lnTo>
                  <a:lnTo>
                    <a:pt x="69329" y="114300"/>
                  </a:lnTo>
                  <a:lnTo>
                    <a:pt x="69329" y="158750"/>
                  </a:lnTo>
                  <a:lnTo>
                    <a:pt x="69329" y="194310"/>
                  </a:lnTo>
                  <a:lnTo>
                    <a:pt x="198043" y="194310"/>
                  </a:lnTo>
                  <a:lnTo>
                    <a:pt x="198043" y="158750"/>
                  </a:lnTo>
                  <a:lnTo>
                    <a:pt x="108826" y="158750"/>
                  </a:lnTo>
                  <a:lnTo>
                    <a:pt x="108826" y="114300"/>
                  </a:lnTo>
                  <a:lnTo>
                    <a:pt x="195287" y="114300"/>
                  </a:lnTo>
                  <a:lnTo>
                    <a:pt x="195287" y="80010"/>
                  </a:lnTo>
                  <a:lnTo>
                    <a:pt x="108826" y="80010"/>
                  </a:lnTo>
                  <a:lnTo>
                    <a:pt x="108826" y="35560"/>
                  </a:lnTo>
                  <a:lnTo>
                    <a:pt x="198043" y="35560"/>
                  </a:lnTo>
                  <a:lnTo>
                    <a:pt x="198043" y="0"/>
                  </a:lnTo>
                  <a:close/>
                </a:path>
              </a:pathLst>
            </a:custGeom>
            <a:solidFill>
              <a:srgbClr val="010101"/>
            </a:solidFill>
          </p:spPr>
          <p:txBody>
            <a:bodyPr wrap="square" lIns="0" tIns="0" rIns="0" bIns="0" rtlCol="0"/>
            <a:lstStyle/>
            <a:p>
              <a:endParaRPr dirty="0"/>
            </a:p>
          </p:txBody>
        </p:sp>
        <p:pic>
          <p:nvPicPr>
            <p:cNvPr id="10" name="object 26">
              <a:extLst>
                <a:ext uri="{FF2B5EF4-FFF2-40B4-BE49-F238E27FC236}">
                  <a16:creationId xmlns:a16="http://schemas.microsoft.com/office/drawing/2014/main" id="{A30E5439-978D-59AD-1712-14059F03453D}"/>
                </a:ext>
              </a:extLst>
            </p:cNvPr>
            <p:cNvPicPr/>
            <p:nvPr/>
          </p:nvPicPr>
          <p:blipFill>
            <a:blip r:embed="rId9" cstate="print"/>
            <a:stretch>
              <a:fillRect/>
            </a:stretch>
          </p:blipFill>
          <p:spPr>
            <a:xfrm>
              <a:off x="14597189" y="9026124"/>
              <a:ext cx="172911" cy="193358"/>
            </a:xfrm>
            <a:prstGeom prst="rect">
              <a:avLst/>
            </a:prstGeom>
          </p:spPr>
        </p:pic>
        <p:pic>
          <p:nvPicPr>
            <p:cNvPr id="11" name="object 27">
              <a:extLst>
                <a:ext uri="{FF2B5EF4-FFF2-40B4-BE49-F238E27FC236}">
                  <a16:creationId xmlns:a16="http://schemas.microsoft.com/office/drawing/2014/main" id="{8AEB820A-5A11-F0AF-234B-F0CEF7F79C64}"/>
                </a:ext>
              </a:extLst>
            </p:cNvPr>
            <p:cNvPicPr/>
            <p:nvPr/>
          </p:nvPicPr>
          <p:blipFill>
            <a:blip r:embed="rId10" cstate="print"/>
            <a:stretch>
              <a:fillRect/>
            </a:stretch>
          </p:blipFill>
          <p:spPr>
            <a:xfrm>
              <a:off x="14794407" y="9023364"/>
              <a:ext cx="191969" cy="198877"/>
            </a:xfrm>
            <a:prstGeom prst="rect">
              <a:avLst/>
            </a:prstGeom>
          </p:spPr>
        </p:pic>
        <p:sp>
          <p:nvSpPr>
            <p:cNvPr id="12" name="object 28">
              <a:extLst>
                <a:ext uri="{FF2B5EF4-FFF2-40B4-BE49-F238E27FC236}">
                  <a16:creationId xmlns:a16="http://schemas.microsoft.com/office/drawing/2014/main" id="{1801F8FF-4056-B17E-584D-CA4D79B06DFD}"/>
                </a:ext>
              </a:extLst>
            </p:cNvPr>
            <p:cNvSpPr/>
            <p:nvPr/>
          </p:nvSpPr>
          <p:spPr>
            <a:xfrm>
              <a:off x="15010676" y="9025737"/>
              <a:ext cx="128905" cy="194310"/>
            </a:xfrm>
            <a:custGeom>
              <a:avLst/>
              <a:gdLst/>
              <a:ahLst/>
              <a:cxnLst/>
              <a:rect l="l" t="t" r="r" b="b"/>
              <a:pathLst>
                <a:path w="128905" h="194309">
                  <a:moveTo>
                    <a:pt x="128727" y="0"/>
                  </a:moveTo>
                  <a:lnTo>
                    <a:pt x="0" y="0"/>
                  </a:lnTo>
                  <a:lnTo>
                    <a:pt x="0" y="35560"/>
                  </a:lnTo>
                  <a:lnTo>
                    <a:pt x="0" y="80010"/>
                  </a:lnTo>
                  <a:lnTo>
                    <a:pt x="0" y="114300"/>
                  </a:lnTo>
                  <a:lnTo>
                    <a:pt x="0" y="158750"/>
                  </a:lnTo>
                  <a:lnTo>
                    <a:pt x="0" y="194310"/>
                  </a:lnTo>
                  <a:lnTo>
                    <a:pt x="128727" y="194310"/>
                  </a:lnTo>
                  <a:lnTo>
                    <a:pt x="128727" y="158750"/>
                  </a:lnTo>
                  <a:lnTo>
                    <a:pt x="39497" y="158750"/>
                  </a:lnTo>
                  <a:lnTo>
                    <a:pt x="39497" y="114300"/>
                  </a:lnTo>
                  <a:lnTo>
                    <a:pt x="125958" y="114300"/>
                  </a:lnTo>
                  <a:lnTo>
                    <a:pt x="125958" y="80010"/>
                  </a:lnTo>
                  <a:lnTo>
                    <a:pt x="39497" y="80010"/>
                  </a:lnTo>
                  <a:lnTo>
                    <a:pt x="39497" y="35560"/>
                  </a:lnTo>
                  <a:lnTo>
                    <a:pt x="128727" y="35560"/>
                  </a:lnTo>
                  <a:lnTo>
                    <a:pt x="128727" y="0"/>
                  </a:lnTo>
                  <a:close/>
                </a:path>
              </a:pathLst>
            </a:custGeom>
            <a:solidFill>
              <a:srgbClr val="010101"/>
            </a:solidFill>
          </p:spPr>
          <p:txBody>
            <a:bodyPr wrap="square" lIns="0" tIns="0" rIns="0" bIns="0" rtlCol="0"/>
            <a:lstStyle/>
            <a:p>
              <a:endParaRPr dirty="0"/>
            </a:p>
          </p:txBody>
        </p:sp>
        <p:sp>
          <p:nvSpPr>
            <p:cNvPr id="13" name="object 29">
              <a:extLst>
                <a:ext uri="{FF2B5EF4-FFF2-40B4-BE49-F238E27FC236}">
                  <a16:creationId xmlns:a16="http://schemas.microsoft.com/office/drawing/2014/main" id="{E8EA6A64-EB44-E88F-5ED8-9A76AE759149}"/>
                </a:ext>
              </a:extLst>
            </p:cNvPr>
            <p:cNvSpPr/>
            <p:nvPr/>
          </p:nvSpPr>
          <p:spPr>
            <a:xfrm>
              <a:off x="14109205" y="9317621"/>
              <a:ext cx="831215" cy="121285"/>
            </a:xfrm>
            <a:custGeom>
              <a:avLst/>
              <a:gdLst/>
              <a:ahLst/>
              <a:cxnLst/>
              <a:rect l="l" t="t" r="r" b="b"/>
              <a:pathLst>
                <a:path w="831215" h="121284">
                  <a:moveTo>
                    <a:pt x="21717" y="0"/>
                  </a:moveTo>
                  <a:lnTo>
                    <a:pt x="0" y="0"/>
                  </a:lnTo>
                  <a:lnTo>
                    <a:pt x="0" y="120815"/>
                  </a:lnTo>
                  <a:lnTo>
                    <a:pt x="21717" y="120815"/>
                  </a:lnTo>
                  <a:lnTo>
                    <a:pt x="21717" y="0"/>
                  </a:lnTo>
                  <a:close/>
                </a:path>
                <a:path w="831215" h="121284">
                  <a:moveTo>
                    <a:pt x="580618" y="38"/>
                  </a:moveTo>
                  <a:lnTo>
                    <a:pt x="489356" y="38"/>
                  </a:lnTo>
                  <a:lnTo>
                    <a:pt x="489356" y="19088"/>
                  </a:lnTo>
                  <a:lnTo>
                    <a:pt x="523963" y="19088"/>
                  </a:lnTo>
                  <a:lnTo>
                    <a:pt x="523963" y="120688"/>
                  </a:lnTo>
                  <a:lnTo>
                    <a:pt x="545833" y="120688"/>
                  </a:lnTo>
                  <a:lnTo>
                    <a:pt x="545833" y="19088"/>
                  </a:lnTo>
                  <a:lnTo>
                    <a:pt x="580618" y="19088"/>
                  </a:lnTo>
                  <a:lnTo>
                    <a:pt x="580618" y="38"/>
                  </a:lnTo>
                  <a:close/>
                </a:path>
                <a:path w="831215" h="121284">
                  <a:moveTo>
                    <a:pt x="831126" y="38"/>
                  </a:moveTo>
                  <a:lnTo>
                    <a:pt x="739851" y="38"/>
                  </a:lnTo>
                  <a:lnTo>
                    <a:pt x="739851" y="19088"/>
                  </a:lnTo>
                  <a:lnTo>
                    <a:pt x="774458" y="19088"/>
                  </a:lnTo>
                  <a:lnTo>
                    <a:pt x="774458" y="120688"/>
                  </a:lnTo>
                  <a:lnTo>
                    <a:pt x="796328" y="120688"/>
                  </a:lnTo>
                  <a:lnTo>
                    <a:pt x="796328" y="19088"/>
                  </a:lnTo>
                  <a:lnTo>
                    <a:pt x="831126" y="19088"/>
                  </a:lnTo>
                  <a:lnTo>
                    <a:pt x="831126" y="38"/>
                  </a:lnTo>
                  <a:close/>
                </a:path>
              </a:pathLst>
            </a:custGeom>
            <a:solidFill>
              <a:srgbClr val="5C5C5C"/>
            </a:solidFill>
          </p:spPr>
          <p:txBody>
            <a:bodyPr wrap="square" lIns="0" tIns="0" rIns="0" bIns="0" rtlCol="0"/>
            <a:lstStyle/>
            <a:p>
              <a:endParaRPr dirty="0"/>
            </a:p>
          </p:txBody>
        </p:sp>
        <p:pic>
          <p:nvPicPr>
            <p:cNvPr id="15" name="object 30">
              <a:extLst>
                <a:ext uri="{FF2B5EF4-FFF2-40B4-BE49-F238E27FC236}">
                  <a16:creationId xmlns:a16="http://schemas.microsoft.com/office/drawing/2014/main" id="{5B827959-32B9-83EF-9CE8-59FE51FCAA67}"/>
                </a:ext>
              </a:extLst>
            </p:cNvPr>
            <p:cNvPicPr/>
            <p:nvPr/>
          </p:nvPicPr>
          <p:blipFill>
            <a:blip r:embed="rId11" cstate="print"/>
            <a:stretch>
              <a:fillRect/>
            </a:stretch>
          </p:blipFill>
          <p:spPr>
            <a:xfrm>
              <a:off x="14723997" y="9317617"/>
              <a:ext cx="90916" cy="122660"/>
            </a:xfrm>
            <a:prstGeom prst="rect">
              <a:avLst/>
            </a:prstGeom>
          </p:spPr>
        </p:pic>
        <p:pic>
          <p:nvPicPr>
            <p:cNvPr id="16" name="object 31">
              <a:extLst>
                <a:ext uri="{FF2B5EF4-FFF2-40B4-BE49-F238E27FC236}">
                  <a16:creationId xmlns:a16="http://schemas.microsoft.com/office/drawing/2014/main" id="{A952C2FD-A9B8-4190-32FA-092637393D51}"/>
                </a:ext>
              </a:extLst>
            </p:cNvPr>
            <p:cNvPicPr/>
            <p:nvPr/>
          </p:nvPicPr>
          <p:blipFill>
            <a:blip r:embed="rId12" cstate="print"/>
            <a:stretch>
              <a:fillRect/>
            </a:stretch>
          </p:blipFill>
          <p:spPr>
            <a:xfrm>
              <a:off x="14974656" y="9317617"/>
              <a:ext cx="71006" cy="120809"/>
            </a:xfrm>
            <a:prstGeom prst="rect">
              <a:avLst/>
            </a:prstGeom>
          </p:spPr>
        </p:pic>
        <p:pic>
          <p:nvPicPr>
            <p:cNvPr id="20" name="object 32">
              <a:extLst>
                <a:ext uri="{FF2B5EF4-FFF2-40B4-BE49-F238E27FC236}">
                  <a16:creationId xmlns:a16="http://schemas.microsoft.com/office/drawing/2014/main" id="{1AEBF311-63C3-064C-EB53-EB0CE4E0F8BA}"/>
                </a:ext>
              </a:extLst>
            </p:cNvPr>
            <p:cNvPicPr/>
            <p:nvPr/>
          </p:nvPicPr>
          <p:blipFill>
            <a:blip r:embed="rId13" cstate="print"/>
            <a:stretch>
              <a:fillRect/>
            </a:stretch>
          </p:blipFill>
          <p:spPr>
            <a:xfrm>
              <a:off x="14178255" y="9317617"/>
              <a:ext cx="92437" cy="120810"/>
            </a:xfrm>
            <a:prstGeom prst="rect">
              <a:avLst/>
            </a:prstGeom>
          </p:spPr>
        </p:pic>
        <p:pic>
          <p:nvPicPr>
            <p:cNvPr id="21" name="object 33">
              <a:extLst>
                <a:ext uri="{FF2B5EF4-FFF2-40B4-BE49-F238E27FC236}">
                  <a16:creationId xmlns:a16="http://schemas.microsoft.com/office/drawing/2014/main" id="{A8A000C6-AFF8-EE9C-D7D5-F3242297387C}"/>
                </a:ext>
              </a:extLst>
            </p:cNvPr>
            <p:cNvPicPr/>
            <p:nvPr/>
          </p:nvPicPr>
          <p:blipFill>
            <a:blip r:embed="rId14" cstate="print"/>
            <a:stretch>
              <a:fillRect/>
            </a:stretch>
          </p:blipFill>
          <p:spPr>
            <a:xfrm>
              <a:off x="14311690" y="9315764"/>
              <a:ext cx="76489" cy="124345"/>
            </a:xfrm>
            <a:prstGeom prst="rect">
              <a:avLst/>
            </a:prstGeom>
          </p:spPr>
        </p:pic>
        <p:sp>
          <p:nvSpPr>
            <p:cNvPr id="22" name="object 34">
              <a:extLst>
                <a:ext uri="{FF2B5EF4-FFF2-40B4-BE49-F238E27FC236}">
                  <a16:creationId xmlns:a16="http://schemas.microsoft.com/office/drawing/2014/main" id="{C9363937-01BC-2E0D-4553-29F2D6ADDF00}"/>
                </a:ext>
              </a:extLst>
            </p:cNvPr>
            <p:cNvSpPr/>
            <p:nvPr/>
          </p:nvSpPr>
          <p:spPr>
            <a:xfrm>
              <a:off x="14416938" y="9317621"/>
              <a:ext cx="147320" cy="121285"/>
            </a:xfrm>
            <a:custGeom>
              <a:avLst/>
              <a:gdLst/>
              <a:ahLst/>
              <a:cxnLst/>
              <a:rect l="l" t="t" r="r" b="b"/>
              <a:pathLst>
                <a:path w="147319" h="121284">
                  <a:moveTo>
                    <a:pt x="91274" y="38"/>
                  </a:moveTo>
                  <a:lnTo>
                    <a:pt x="0" y="38"/>
                  </a:lnTo>
                  <a:lnTo>
                    <a:pt x="0" y="19088"/>
                  </a:lnTo>
                  <a:lnTo>
                    <a:pt x="34607" y="19088"/>
                  </a:lnTo>
                  <a:lnTo>
                    <a:pt x="34607" y="120688"/>
                  </a:lnTo>
                  <a:lnTo>
                    <a:pt x="56476" y="120688"/>
                  </a:lnTo>
                  <a:lnTo>
                    <a:pt x="56476" y="19088"/>
                  </a:lnTo>
                  <a:lnTo>
                    <a:pt x="91274" y="19088"/>
                  </a:lnTo>
                  <a:lnTo>
                    <a:pt x="91274" y="38"/>
                  </a:lnTo>
                  <a:close/>
                </a:path>
                <a:path w="147319" h="121284">
                  <a:moveTo>
                    <a:pt x="147307" y="0"/>
                  </a:moveTo>
                  <a:lnTo>
                    <a:pt x="125590" y="0"/>
                  </a:lnTo>
                  <a:lnTo>
                    <a:pt x="125590" y="120815"/>
                  </a:lnTo>
                  <a:lnTo>
                    <a:pt x="147307" y="120815"/>
                  </a:lnTo>
                  <a:lnTo>
                    <a:pt x="147307" y="0"/>
                  </a:lnTo>
                  <a:close/>
                </a:path>
              </a:pathLst>
            </a:custGeom>
            <a:solidFill>
              <a:srgbClr val="5C5C5C"/>
            </a:solidFill>
          </p:spPr>
          <p:txBody>
            <a:bodyPr wrap="square" lIns="0" tIns="0" rIns="0" bIns="0" rtlCol="0"/>
            <a:lstStyle/>
            <a:p>
              <a:endParaRPr dirty="0"/>
            </a:p>
          </p:txBody>
        </p:sp>
        <p:pic>
          <p:nvPicPr>
            <p:cNvPr id="23" name="object 35">
              <a:extLst>
                <a:ext uri="{FF2B5EF4-FFF2-40B4-BE49-F238E27FC236}">
                  <a16:creationId xmlns:a16="http://schemas.microsoft.com/office/drawing/2014/main" id="{40FEFF01-1C8D-C994-2423-DF8DEDB253AA}"/>
                </a:ext>
              </a:extLst>
            </p:cNvPr>
            <p:cNvPicPr/>
            <p:nvPr/>
          </p:nvPicPr>
          <p:blipFill>
            <a:blip r:embed="rId15" cstate="print"/>
            <a:stretch>
              <a:fillRect/>
            </a:stretch>
          </p:blipFill>
          <p:spPr>
            <a:xfrm>
              <a:off x="12227495" y="8878099"/>
              <a:ext cx="785521" cy="771940"/>
            </a:xfrm>
            <a:prstGeom prst="rect">
              <a:avLst/>
            </a:prstGeom>
          </p:spPr>
        </p:pic>
      </p:grpSp>
    </p:spTree>
    <p:extLst>
      <p:ext uri="{BB962C8B-B14F-4D97-AF65-F5344CB8AC3E}">
        <p14:creationId xmlns:p14="http://schemas.microsoft.com/office/powerpoint/2010/main" val="15196311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2839303182"/>
              </p:ext>
            </p:extLst>
          </p:nvPr>
        </p:nvGraphicFramePr>
        <p:xfrm>
          <a:off x="555313" y="1915180"/>
          <a:ext cx="8033374" cy="659710"/>
        </p:xfrm>
        <a:graphic>
          <a:graphicData uri="http://schemas.openxmlformats.org/drawingml/2006/table">
            <a:tbl>
              <a:tblPr bandRow="1">
                <a:tableStyleId>{9D7B26C5-4107-4FEC-AEDC-1716B250A1EF}</a:tableStyleId>
              </a:tblPr>
              <a:tblGrid>
                <a:gridCol w="8033374">
                  <a:extLst>
                    <a:ext uri="{9D8B030D-6E8A-4147-A177-3AD203B41FA5}">
                      <a16:colId xmlns:a16="http://schemas.microsoft.com/office/drawing/2014/main" val="20000"/>
                    </a:ext>
                  </a:extLst>
                </a:gridCol>
              </a:tblGrid>
              <a:tr h="659710">
                <a:tc>
                  <a:txBody>
                    <a:bodyPr/>
                    <a:lstStyle/>
                    <a:p>
                      <a:r>
                        <a:rPr lang="en-US" sz="1600" b="1" i="0" dirty="0">
                          <a:solidFill>
                            <a:schemeClr val="accent1"/>
                          </a:solidFill>
                          <a:latin typeface="Consolas" pitchFamily="49" charset="0"/>
                        </a:rPr>
                        <a:t>itemFrequencyPlot</a:t>
                      </a:r>
                      <a:r>
                        <a:rPr lang="en-US" sz="1600" i="0" dirty="0">
                          <a:solidFill>
                            <a:schemeClr val="accent1"/>
                          </a:solidFill>
                          <a:latin typeface="Consolas" pitchFamily="49" charset="0"/>
                        </a:rPr>
                        <a:t>(Groceries,</a:t>
                      </a:r>
                      <a:r>
                        <a:rPr lang="en-US" sz="1600" b="1" i="0" dirty="0">
                          <a:solidFill>
                            <a:schemeClr val="accent1"/>
                          </a:solidFill>
                          <a:latin typeface="Consolas" pitchFamily="49" charset="0"/>
                        </a:rPr>
                        <a:t>topN=</a:t>
                      </a:r>
                      <a:r>
                        <a:rPr lang="en-US" sz="1600" i="0" dirty="0">
                          <a:solidFill>
                            <a:schemeClr val="accent1"/>
                          </a:solidFill>
                          <a:latin typeface="Consolas" pitchFamily="49" charset="0"/>
                        </a:rPr>
                        <a:t>10,</a:t>
                      </a:r>
                      <a:r>
                        <a:rPr lang="en-US" sz="1600" b="1" i="0" dirty="0">
                          <a:solidFill>
                            <a:schemeClr val="accent1"/>
                          </a:solidFill>
                          <a:latin typeface="Consolas" pitchFamily="49" charset="0"/>
                        </a:rPr>
                        <a:t>type=</a:t>
                      </a:r>
                      <a:r>
                        <a:rPr lang="en-US" sz="1600" i="0" dirty="0">
                          <a:solidFill>
                            <a:schemeClr val="accent1"/>
                          </a:solidFill>
                          <a:latin typeface="Consolas" pitchFamily="49" charset="0"/>
                        </a:rPr>
                        <a:t>"absolute",</a:t>
                      </a:r>
                    </a:p>
                    <a:p>
                      <a:r>
                        <a:rPr lang="en-US" sz="1600" i="0" dirty="0">
                          <a:solidFill>
                            <a:schemeClr val="accent1"/>
                          </a:solidFill>
                          <a:latin typeface="Consolas" pitchFamily="49" charset="0"/>
                        </a:rPr>
                        <a:t>                  </a:t>
                      </a:r>
                      <a:r>
                        <a:rPr lang="en-US" sz="1600" b="1" i="0" dirty="0">
                          <a:solidFill>
                            <a:schemeClr val="accent1"/>
                          </a:solidFill>
                          <a:latin typeface="Consolas" pitchFamily="49" charset="0"/>
                        </a:rPr>
                        <a:t>main=</a:t>
                      </a:r>
                      <a:r>
                        <a:rPr lang="en-US" sz="1600" i="0" dirty="0">
                          <a:solidFill>
                            <a:schemeClr val="accent1"/>
                          </a:solidFill>
                          <a:latin typeface="Consolas" pitchFamily="49" charset="0"/>
                        </a:rPr>
                        <a:t>"Item Frequency")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alpha val="20000"/>
                      </a:srgbClr>
                    </a:solidFill>
                  </a:tcPr>
                </a:tc>
                <a:extLst>
                  <a:ext uri="{0D108BD9-81ED-4DB2-BD59-A6C34878D82A}">
                    <a16:rowId xmlns:a16="http://schemas.microsoft.com/office/drawing/2014/main" val="10000"/>
                  </a:ext>
                </a:extLst>
              </a:tr>
            </a:tbl>
          </a:graphicData>
        </a:graphic>
      </p:graphicFrame>
      <p:sp>
        <p:nvSpPr>
          <p:cNvPr id="106498" name="Rectangle 2"/>
          <p:cNvSpPr>
            <a:spLocks noGrp="1" noChangeArrowheads="1"/>
          </p:cNvSpPr>
          <p:nvPr>
            <p:ph type="title"/>
            <p:custDataLst>
              <p:tags r:id="rId1"/>
            </p:custDataLst>
          </p:nvPr>
        </p:nvSpPr>
        <p:spPr>
          <a:xfrm>
            <a:off x="457200" y="274048"/>
            <a:ext cx="8229600" cy="810805"/>
          </a:xfrm>
        </p:spPr>
        <p:txBody>
          <a:bodyPr/>
          <a:lstStyle/>
          <a:p>
            <a:r>
              <a:rPr lang="en-US" sz="3200" b="1" dirty="0">
                <a:solidFill>
                  <a:schemeClr val="accent1"/>
                </a:solidFill>
                <a:latin typeface="+mj-lt"/>
              </a:rPr>
              <a:t>Visualise Item Frequency</a:t>
            </a:r>
          </a:p>
        </p:txBody>
      </p:sp>
      <p:grpSp>
        <p:nvGrpSpPr>
          <p:cNvPr id="4" name="Group 15"/>
          <p:cNvGrpSpPr/>
          <p:nvPr/>
        </p:nvGrpSpPr>
        <p:grpSpPr>
          <a:xfrm>
            <a:off x="1991225" y="1155160"/>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sp>
        <p:nvSpPr>
          <p:cNvPr id="2" name="Rectangle 1"/>
          <p:cNvSpPr/>
          <p:nvPr/>
        </p:nvSpPr>
        <p:spPr>
          <a:xfrm>
            <a:off x="550025" y="1556792"/>
            <a:ext cx="2428870" cy="338554"/>
          </a:xfrm>
          <a:prstGeom prst="rect">
            <a:avLst/>
          </a:prstGeom>
        </p:spPr>
        <p:txBody>
          <a:bodyPr wrap="none">
            <a:spAutoFit/>
          </a:bodyPr>
          <a:lstStyle/>
          <a:p>
            <a:r>
              <a:rPr lang="en-US" sz="1600" dirty="0">
                <a:latin typeface="Consolas" pitchFamily="49" charset="0"/>
              </a:rPr>
              <a:t>#Item Frequency Plot</a:t>
            </a:r>
          </a:p>
        </p:txBody>
      </p:sp>
      <p:grpSp>
        <p:nvGrpSpPr>
          <p:cNvPr id="39" name="Group 38"/>
          <p:cNvGrpSpPr/>
          <p:nvPr/>
        </p:nvGrpSpPr>
        <p:grpSpPr>
          <a:xfrm>
            <a:off x="971600" y="2421610"/>
            <a:ext cx="7992887" cy="2514007"/>
            <a:chOff x="971600" y="2421610"/>
            <a:chExt cx="7992887" cy="2514007"/>
          </a:xfrm>
        </p:grpSpPr>
        <p:grpSp>
          <p:nvGrpSpPr>
            <p:cNvPr id="6" name="Group 21"/>
            <p:cNvGrpSpPr/>
            <p:nvPr/>
          </p:nvGrpSpPr>
          <p:grpSpPr>
            <a:xfrm>
              <a:off x="971600" y="2421610"/>
              <a:ext cx="7992887" cy="2514007"/>
              <a:chOff x="2338632" y="3526748"/>
              <a:chExt cx="6412915" cy="2514007"/>
            </a:xfrm>
            <a:solidFill>
              <a:schemeClr val="bg1"/>
            </a:solidFill>
          </p:grpSpPr>
          <p:sp>
            <p:nvSpPr>
              <p:cNvPr id="24" name="Rectangle 23"/>
              <p:cNvSpPr/>
              <p:nvPr/>
            </p:nvSpPr>
            <p:spPr>
              <a:xfrm>
                <a:off x="2712954" y="3732431"/>
                <a:ext cx="6038593" cy="2308324"/>
              </a:xfrm>
              <a:prstGeom prst="rect">
                <a:avLst/>
              </a:prstGeom>
              <a:grpFill/>
              <a:ln w="3175">
                <a:solidFill>
                  <a:schemeClr val="accent3"/>
                </a:solidFill>
              </a:ln>
            </p:spPr>
            <p:txBody>
              <a:bodyPr wrap="square">
                <a:spAutoFit/>
              </a:bodyPr>
              <a:lstStyle/>
              <a:p>
                <a:pPr>
                  <a:buSzPct val="60000"/>
                  <a:buFont typeface="Wingdings" pitchFamily="2" charset="2"/>
                  <a:buChar char="q"/>
                </a:pPr>
                <a:r>
                  <a:rPr lang="en-US" sz="2400" b="1" dirty="0">
                    <a:solidFill>
                      <a:schemeClr val="tx1">
                        <a:lumMod val="75000"/>
                        <a:lumOff val="25000"/>
                      </a:schemeClr>
                    </a:solidFill>
                    <a:latin typeface="Vijaya" pitchFamily="34" charset="0"/>
                    <a:cs typeface="Vijaya" pitchFamily="34" charset="0"/>
                  </a:rPr>
                  <a:t>   </a:t>
                </a:r>
                <a:r>
                  <a:rPr lang="en-US" sz="2000" b="1" dirty="0">
                    <a:solidFill>
                      <a:schemeClr val="tx1">
                        <a:lumMod val="75000"/>
                        <a:lumOff val="25000"/>
                      </a:schemeClr>
                    </a:solidFill>
                    <a:latin typeface="Vijaya" pitchFamily="34" charset="0"/>
                    <a:cs typeface="Vijaya" pitchFamily="34" charset="0"/>
                  </a:rPr>
                  <a:t>itemFrequencyPlot()</a:t>
                </a:r>
                <a:r>
                  <a:rPr lang="en-US" sz="2000" dirty="0">
                    <a:solidFill>
                      <a:schemeClr val="tx1">
                        <a:lumMod val="75000"/>
                        <a:lumOff val="25000"/>
                      </a:schemeClr>
                    </a:solidFill>
                    <a:latin typeface="Vijaya" pitchFamily="34" charset="0"/>
                    <a:cs typeface="Vijaya" pitchFamily="34" charset="0"/>
                  </a:rPr>
                  <a:t> calculates item frequency and returns a</a:t>
                </a:r>
              </a:p>
              <a:p>
                <a:pPr>
                  <a:buSzPct val="60000"/>
                </a:pPr>
                <a:r>
                  <a:rPr lang="en-US" sz="2000" dirty="0">
                    <a:solidFill>
                      <a:schemeClr val="tx1">
                        <a:lumMod val="75000"/>
                        <a:lumOff val="25000"/>
                      </a:schemeClr>
                    </a:solidFill>
                    <a:latin typeface="Vijaya" pitchFamily="34" charset="0"/>
                    <a:cs typeface="Vijaya" pitchFamily="34" charset="0"/>
                  </a:rPr>
                  <a:t>       barplot.</a:t>
                </a:r>
              </a:p>
              <a:p>
                <a:pPr>
                  <a:buSzPct val="60000"/>
                  <a:buFont typeface="Wingdings" pitchFamily="2" charset="2"/>
                  <a:buChar char="q"/>
                </a:pPr>
                <a:r>
                  <a:rPr lang="en-US" sz="2000" b="1" dirty="0">
                    <a:solidFill>
                      <a:schemeClr val="tx1">
                        <a:lumMod val="75000"/>
                        <a:lumOff val="25000"/>
                      </a:schemeClr>
                    </a:solidFill>
                    <a:latin typeface="Vijaya" pitchFamily="34" charset="0"/>
                    <a:cs typeface="Vijaya" pitchFamily="34" charset="0"/>
                  </a:rPr>
                  <a:t>   topN=</a:t>
                </a:r>
                <a:r>
                  <a:rPr lang="en-US" sz="2000" dirty="0">
                    <a:solidFill>
                      <a:schemeClr val="tx1">
                        <a:lumMod val="75000"/>
                        <a:lumOff val="25000"/>
                      </a:schemeClr>
                    </a:solidFill>
                    <a:latin typeface="Vijaya" pitchFamily="34" charset="0"/>
                    <a:cs typeface="Vijaya" pitchFamily="34" charset="0"/>
                  </a:rPr>
                  <a:t> instructs R to plot only top N highest item frequency or lift </a:t>
                </a:r>
              </a:p>
              <a:p>
                <a:pPr>
                  <a:buSzPct val="60000"/>
                </a:pPr>
                <a:r>
                  <a:rPr lang="en-US" sz="2000" dirty="0">
                    <a:solidFill>
                      <a:schemeClr val="tx1">
                        <a:lumMod val="75000"/>
                        <a:lumOff val="25000"/>
                      </a:schemeClr>
                    </a:solidFill>
                    <a:latin typeface="Vijaya" pitchFamily="34" charset="0"/>
                    <a:cs typeface="Vijaya" pitchFamily="34" charset="0"/>
                  </a:rPr>
                  <a:t>     (Logical, if </a:t>
                </a:r>
                <a:r>
                  <a:rPr lang="en-US" sz="2000" b="1" dirty="0">
                    <a:solidFill>
                      <a:schemeClr val="tx1">
                        <a:lumMod val="75000"/>
                        <a:lumOff val="25000"/>
                      </a:schemeClr>
                    </a:solidFill>
                    <a:latin typeface="Vijaya" pitchFamily="34" charset="0"/>
                    <a:cs typeface="Vijaya" pitchFamily="34" charset="0"/>
                  </a:rPr>
                  <a:t>lift=TRUE</a:t>
                </a:r>
                <a:r>
                  <a:rPr lang="en-US" sz="2000" dirty="0">
                    <a:solidFill>
                      <a:schemeClr val="tx1">
                        <a:lumMod val="75000"/>
                        <a:lumOff val="25000"/>
                      </a:schemeClr>
                    </a:solidFill>
                    <a:latin typeface="Vijaya" pitchFamily="34" charset="0"/>
                    <a:cs typeface="Vijaya" pitchFamily="34" charset="0"/>
                  </a:rPr>
                  <a:t>). It plots values in decreasing order.</a:t>
                </a:r>
              </a:p>
              <a:p>
                <a:pPr>
                  <a:buSzPct val="60000"/>
                  <a:buFont typeface="Wingdings" pitchFamily="2" charset="2"/>
                  <a:buChar char="q"/>
                </a:pPr>
                <a:r>
                  <a:rPr lang="en-US" sz="2000" b="1" dirty="0">
                    <a:solidFill>
                      <a:schemeClr val="tx1">
                        <a:lumMod val="75000"/>
                        <a:lumOff val="25000"/>
                      </a:schemeClr>
                    </a:solidFill>
                    <a:latin typeface="Vijaya" pitchFamily="34" charset="0"/>
                    <a:cs typeface="Vijaya" pitchFamily="34" charset="0"/>
                  </a:rPr>
                  <a:t>   type=</a:t>
                </a:r>
                <a:r>
                  <a:rPr lang="en-US" sz="2000" dirty="0">
                    <a:solidFill>
                      <a:schemeClr val="tx1">
                        <a:lumMod val="75000"/>
                        <a:lumOff val="25000"/>
                      </a:schemeClr>
                    </a:solidFill>
                    <a:latin typeface="Vijaya" pitchFamily="34" charset="0"/>
                    <a:cs typeface="Vijaya" pitchFamily="34" charset="0"/>
                  </a:rPr>
                  <a:t> is a character string indicating whether item frequencies</a:t>
                </a:r>
              </a:p>
              <a:p>
                <a:pPr>
                  <a:buSzPct val="60000"/>
                </a:pPr>
                <a:r>
                  <a:rPr lang="en-US" sz="2000" dirty="0">
                    <a:solidFill>
                      <a:schemeClr val="tx1">
                        <a:lumMod val="75000"/>
                        <a:lumOff val="25000"/>
                      </a:schemeClr>
                    </a:solidFill>
                    <a:latin typeface="Vijaya" pitchFamily="34" charset="0"/>
                    <a:cs typeface="Vijaya" pitchFamily="34" charset="0"/>
                  </a:rPr>
                  <a:t>     should be displayed relative or absolute. Default is relative.</a:t>
                </a:r>
              </a:p>
              <a:p>
                <a:pPr>
                  <a:buSzPct val="60000"/>
                </a:pPr>
                <a:r>
                  <a:rPr lang="en-US" sz="2000" dirty="0">
                    <a:solidFill>
                      <a:schemeClr val="tx1">
                        <a:lumMod val="75000"/>
                        <a:lumOff val="25000"/>
                      </a:schemeClr>
                    </a:solidFill>
                    <a:latin typeface="Vijaya" pitchFamily="34" charset="0"/>
                    <a:cs typeface="Vijaya" pitchFamily="34" charset="0"/>
                  </a:rPr>
                  <a:t>     </a:t>
                </a:r>
              </a:p>
            </p:txBody>
          </p:sp>
          <p:cxnSp>
            <p:nvCxnSpPr>
              <p:cNvPr id="29" name="Straight Arrow Connector 28"/>
              <p:cNvCxnSpPr/>
              <p:nvPr/>
            </p:nvCxnSpPr>
            <p:spPr>
              <a:xfrm flipV="1">
                <a:off x="2338632" y="3526748"/>
                <a:ext cx="0" cy="503334"/>
              </a:xfrm>
              <a:prstGeom prst="straightConnector1">
                <a:avLst/>
              </a:prstGeom>
              <a:grpFill/>
              <a:ln>
                <a:solidFill>
                  <a:schemeClr val="accent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37" name="Straight Arrow Connector 36"/>
            <p:cNvCxnSpPr/>
            <p:nvPr/>
          </p:nvCxnSpPr>
          <p:spPr>
            <a:xfrm flipH="1">
              <a:off x="971600" y="2924944"/>
              <a:ext cx="454394" cy="0"/>
            </a:xfrm>
            <a:prstGeom prst="straightConnector1">
              <a:avLst/>
            </a:prstGeom>
            <a:solidFill>
              <a:schemeClr val="bg1"/>
            </a:solidFill>
            <a:ln>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 name="object 21">
            <a:extLst>
              <a:ext uri="{FF2B5EF4-FFF2-40B4-BE49-F238E27FC236}">
                <a16:creationId xmlns:a16="http://schemas.microsoft.com/office/drawing/2014/main" id="{0AF5BF97-01A1-A54B-930A-7E306748C197}"/>
              </a:ext>
            </a:extLst>
          </p:cNvPr>
          <p:cNvGrpSpPr/>
          <p:nvPr/>
        </p:nvGrpSpPr>
        <p:grpSpPr>
          <a:xfrm>
            <a:off x="7164288" y="5949280"/>
            <a:ext cx="1513252" cy="401246"/>
            <a:chOff x="12227495" y="8878099"/>
            <a:chExt cx="2912110" cy="772160"/>
          </a:xfrm>
        </p:grpSpPr>
        <p:sp>
          <p:nvSpPr>
            <p:cNvPr id="5" name="object 22">
              <a:extLst>
                <a:ext uri="{FF2B5EF4-FFF2-40B4-BE49-F238E27FC236}">
                  <a16:creationId xmlns:a16="http://schemas.microsoft.com/office/drawing/2014/main" id="{CAC5FD55-8979-8AE8-961C-4BFE84603DF2}"/>
                </a:ext>
              </a:extLst>
            </p:cNvPr>
            <p:cNvSpPr/>
            <p:nvPr/>
          </p:nvSpPr>
          <p:spPr>
            <a:xfrm>
              <a:off x="13198678" y="9025737"/>
              <a:ext cx="692150" cy="194310"/>
            </a:xfrm>
            <a:custGeom>
              <a:avLst/>
              <a:gdLst/>
              <a:ahLst/>
              <a:cxnLst/>
              <a:rect l="l" t="t" r="r" b="b"/>
              <a:pathLst>
                <a:path w="692150" h="194309">
                  <a:moveTo>
                    <a:pt x="175679" y="97078"/>
                  </a:moveTo>
                  <a:lnTo>
                    <a:pt x="173926" y="77330"/>
                  </a:lnTo>
                  <a:lnTo>
                    <a:pt x="168643" y="59270"/>
                  </a:lnTo>
                  <a:lnTo>
                    <a:pt x="159829" y="42875"/>
                  </a:lnTo>
                  <a:lnTo>
                    <a:pt x="153631" y="35471"/>
                  </a:lnTo>
                  <a:lnTo>
                    <a:pt x="147510" y="28155"/>
                  </a:lnTo>
                  <a:lnTo>
                    <a:pt x="134797" y="17868"/>
                  </a:lnTo>
                  <a:lnTo>
                    <a:pt x="134797" y="97078"/>
                  </a:lnTo>
                  <a:lnTo>
                    <a:pt x="133731" y="109880"/>
                  </a:lnTo>
                  <a:lnTo>
                    <a:pt x="108496" y="148882"/>
                  </a:lnTo>
                  <a:lnTo>
                    <a:pt x="73482" y="158673"/>
                  </a:lnTo>
                  <a:lnTo>
                    <a:pt x="39509" y="158673"/>
                  </a:lnTo>
                  <a:lnTo>
                    <a:pt x="39509" y="35471"/>
                  </a:lnTo>
                  <a:lnTo>
                    <a:pt x="73482" y="35471"/>
                  </a:lnTo>
                  <a:lnTo>
                    <a:pt x="117678" y="52743"/>
                  </a:lnTo>
                  <a:lnTo>
                    <a:pt x="134797" y="97078"/>
                  </a:lnTo>
                  <a:lnTo>
                    <a:pt x="134797" y="17868"/>
                  </a:lnTo>
                  <a:lnTo>
                    <a:pt x="132524" y="16014"/>
                  </a:lnTo>
                  <a:lnTo>
                    <a:pt x="115735" y="7327"/>
                  </a:lnTo>
                  <a:lnTo>
                    <a:pt x="97167" y="2133"/>
                  </a:lnTo>
                  <a:lnTo>
                    <a:pt x="76796" y="393"/>
                  </a:lnTo>
                  <a:lnTo>
                    <a:pt x="0" y="393"/>
                  </a:lnTo>
                  <a:lnTo>
                    <a:pt x="0" y="193751"/>
                  </a:lnTo>
                  <a:lnTo>
                    <a:pt x="76796" y="193751"/>
                  </a:lnTo>
                  <a:lnTo>
                    <a:pt x="115735" y="186804"/>
                  </a:lnTo>
                  <a:lnTo>
                    <a:pt x="153644" y="158673"/>
                  </a:lnTo>
                  <a:lnTo>
                    <a:pt x="173926" y="116814"/>
                  </a:lnTo>
                  <a:lnTo>
                    <a:pt x="175679" y="97078"/>
                  </a:lnTo>
                  <a:close/>
                </a:path>
                <a:path w="692150" h="194309">
                  <a:moveTo>
                    <a:pt x="372071" y="193751"/>
                  </a:moveTo>
                  <a:lnTo>
                    <a:pt x="355041" y="151765"/>
                  </a:lnTo>
                  <a:lnTo>
                    <a:pt x="340804" y="116687"/>
                  </a:lnTo>
                  <a:lnTo>
                    <a:pt x="311442" y="44310"/>
                  </a:lnTo>
                  <a:lnTo>
                    <a:pt x="299427" y="14706"/>
                  </a:lnTo>
                  <a:lnTo>
                    <a:pt x="299427" y="116687"/>
                  </a:lnTo>
                  <a:lnTo>
                    <a:pt x="241973" y="116687"/>
                  </a:lnTo>
                  <a:lnTo>
                    <a:pt x="270700" y="44310"/>
                  </a:lnTo>
                  <a:lnTo>
                    <a:pt x="299427" y="116687"/>
                  </a:lnTo>
                  <a:lnTo>
                    <a:pt x="299427" y="14706"/>
                  </a:lnTo>
                  <a:lnTo>
                    <a:pt x="293624" y="393"/>
                  </a:lnTo>
                  <a:lnTo>
                    <a:pt x="249986" y="393"/>
                  </a:lnTo>
                  <a:lnTo>
                    <a:pt x="171538" y="193751"/>
                  </a:lnTo>
                  <a:lnTo>
                    <a:pt x="211594" y="193751"/>
                  </a:lnTo>
                  <a:lnTo>
                    <a:pt x="228168" y="151765"/>
                  </a:lnTo>
                  <a:lnTo>
                    <a:pt x="313245" y="151765"/>
                  </a:lnTo>
                  <a:lnTo>
                    <a:pt x="329819" y="193751"/>
                  </a:lnTo>
                  <a:lnTo>
                    <a:pt x="372071" y="193751"/>
                  </a:lnTo>
                  <a:close/>
                </a:path>
                <a:path w="692150" h="194309">
                  <a:moveTo>
                    <a:pt x="510743" y="0"/>
                  </a:moveTo>
                  <a:lnTo>
                    <a:pt x="352742" y="0"/>
                  </a:lnTo>
                  <a:lnTo>
                    <a:pt x="352742" y="35560"/>
                  </a:lnTo>
                  <a:lnTo>
                    <a:pt x="411848" y="35560"/>
                  </a:lnTo>
                  <a:lnTo>
                    <a:pt x="411848" y="194310"/>
                  </a:lnTo>
                  <a:lnTo>
                    <a:pt x="451358" y="194310"/>
                  </a:lnTo>
                  <a:lnTo>
                    <a:pt x="451358" y="35560"/>
                  </a:lnTo>
                  <a:lnTo>
                    <a:pt x="510743" y="35560"/>
                  </a:lnTo>
                  <a:lnTo>
                    <a:pt x="510743" y="0"/>
                  </a:lnTo>
                  <a:close/>
                </a:path>
                <a:path w="692150" h="194309">
                  <a:moveTo>
                    <a:pt x="691946" y="193751"/>
                  </a:moveTo>
                  <a:lnTo>
                    <a:pt x="674903" y="151765"/>
                  </a:lnTo>
                  <a:lnTo>
                    <a:pt x="660679" y="116687"/>
                  </a:lnTo>
                  <a:lnTo>
                    <a:pt x="631317" y="44310"/>
                  </a:lnTo>
                  <a:lnTo>
                    <a:pt x="619302" y="14706"/>
                  </a:lnTo>
                  <a:lnTo>
                    <a:pt x="619302" y="116687"/>
                  </a:lnTo>
                  <a:lnTo>
                    <a:pt x="561848" y="116687"/>
                  </a:lnTo>
                  <a:lnTo>
                    <a:pt x="590562" y="44310"/>
                  </a:lnTo>
                  <a:lnTo>
                    <a:pt x="619302" y="116687"/>
                  </a:lnTo>
                  <a:lnTo>
                    <a:pt x="619302" y="14706"/>
                  </a:lnTo>
                  <a:lnTo>
                    <a:pt x="613498" y="393"/>
                  </a:lnTo>
                  <a:lnTo>
                    <a:pt x="569849" y="393"/>
                  </a:lnTo>
                  <a:lnTo>
                    <a:pt x="491401" y="193751"/>
                  </a:lnTo>
                  <a:lnTo>
                    <a:pt x="531456" y="193751"/>
                  </a:lnTo>
                  <a:lnTo>
                    <a:pt x="548030" y="151765"/>
                  </a:lnTo>
                  <a:lnTo>
                    <a:pt x="633107" y="151765"/>
                  </a:lnTo>
                  <a:lnTo>
                    <a:pt x="649681" y="193751"/>
                  </a:lnTo>
                  <a:lnTo>
                    <a:pt x="691946" y="193751"/>
                  </a:lnTo>
                  <a:close/>
                </a:path>
              </a:pathLst>
            </a:custGeom>
            <a:solidFill>
              <a:srgbClr val="010101"/>
            </a:solidFill>
          </p:spPr>
          <p:txBody>
            <a:bodyPr wrap="square" lIns="0" tIns="0" rIns="0" bIns="0" rtlCol="0"/>
            <a:lstStyle/>
            <a:p>
              <a:endParaRPr dirty="0"/>
            </a:p>
          </p:txBody>
        </p:sp>
        <p:pic>
          <p:nvPicPr>
            <p:cNvPr id="7" name="object 23">
              <a:extLst>
                <a:ext uri="{FF2B5EF4-FFF2-40B4-BE49-F238E27FC236}">
                  <a16:creationId xmlns:a16="http://schemas.microsoft.com/office/drawing/2014/main" id="{F2770701-CE4D-FBB0-27B3-448978CD3B97}"/>
                </a:ext>
              </a:extLst>
            </p:cNvPr>
            <p:cNvPicPr/>
            <p:nvPr/>
          </p:nvPicPr>
          <p:blipFill>
            <a:blip r:embed="rId7" cstate="print"/>
            <a:stretch>
              <a:fillRect/>
            </a:stretch>
          </p:blipFill>
          <p:spPr>
            <a:xfrm>
              <a:off x="13986471" y="9023364"/>
              <a:ext cx="149987" cy="198877"/>
            </a:xfrm>
            <a:prstGeom prst="rect">
              <a:avLst/>
            </a:prstGeom>
          </p:spPr>
        </p:pic>
        <p:pic>
          <p:nvPicPr>
            <p:cNvPr id="8" name="object 24">
              <a:extLst>
                <a:ext uri="{FF2B5EF4-FFF2-40B4-BE49-F238E27FC236}">
                  <a16:creationId xmlns:a16="http://schemas.microsoft.com/office/drawing/2014/main" id="{40C35BCC-42B4-A361-D6AD-E4D213945DBE}"/>
                </a:ext>
              </a:extLst>
            </p:cNvPr>
            <p:cNvPicPr/>
            <p:nvPr/>
          </p:nvPicPr>
          <p:blipFill>
            <a:blip r:embed="rId8" cstate="print"/>
            <a:stretch>
              <a:fillRect/>
            </a:stretch>
          </p:blipFill>
          <p:spPr>
            <a:xfrm>
              <a:off x="14156340" y="9023364"/>
              <a:ext cx="191973" cy="198877"/>
            </a:xfrm>
            <a:prstGeom prst="rect">
              <a:avLst/>
            </a:prstGeom>
          </p:spPr>
        </p:pic>
        <p:sp>
          <p:nvSpPr>
            <p:cNvPr id="9" name="object 25">
              <a:extLst>
                <a:ext uri="{FF2B5EF4-FFF2-40B4-BE49-F238E27FC236}">
                  <a16:creationId xmlns:a16="http://schemas.microsoft.com/office/drawing/2014/main" id="{EE1FA095-4590-B9B5-B049-E0732E6EFB24}"/>
                </a:ext>
              </a:extLst>
            </p:cNvPr>
            <p:cNvSpPr/>
            <p:nvPr/>
          </p:nvSpPr>
          <p:spPr>
            <a:xfrm>
              <a:off x="14372616" y="9025737"/>
              <a:ext cx="198120" cy="194310"/>
            </a:xfrm>
            <a:custGeom>
              <a:avLst/>
              <a:gdLst/>
              <a:ahLst/>
              <a:cxnLst/>
              <a:rect l="l" t="t" r="r" b="b"/>
              <a:pathLst>
                <a:path w="198119" h="194309">
                  <a:moveTo>
                    <a:pt x="39497" y="393"/>
                  </a:moveTo>
                  <a:lnTo>
                    <a:pt x="0" y="393"/>
                  </a:lnTo>
                  <a:lnTo>
                    <a:pt x="0" y="193751"/>
                  </a:lnTo>
                  <a:lnTo>
                    <a:pt x="39497" y="193751"/>
                  </a:lnTo>
                  <a:lnTo>
                    <a:pt x="39497" y="393"/>
                  </a:lnTo>
                  <a:close/>
                </a:path>
                <a:path w="198119" h="194309">
                  <a:moveTo>
                    <a:pt x="198043" y="0"/>
                  </a:moveTo>
                  <a:lnTo>
                    <a:pt x="69329" y="0"/>
                  </a:lnTo>
                  <a:lnTo>
                    <a:pt x="69329" y="35560"/>
                  </a:lnTo>
                  <a:lnTo>
                    <a:pt x="69329" y="80010"/>
                  </a:lnTo>
                  <a:lnTo>
                    <a:pt x="69329" y="114300"/>
                  </a:lnTo>
                  <a:lnTo>
                    <a:pt x="69329" y="158750"/>
                  </a:lnTo>
                  <a:lnTo>
                    <a:pt x="69329" y="194310"/>
                  </a:lnTo>
                  <a:lnTo>
                    <a:pt x="198043" y="194310"/>
                  </a:lnTo>
                  <a:lnTo>
                    <a:pt x="198043" y="158750"/>
                  </a:lnTo>
                  <a:lnTo>
                    <a:pt x="108826" y="158750"/>
                  </a:lnTo>
                  <a:lnTo>
                    <a:pt x="108826" y="114300"/>
                  </a:lnTo>
                  <a:lnTo>
                    <a:pt x="195287" y="114300"/>
                  </a:lnTo>
                  <a:lnTo>
                    <a:pt x="195287" y="80010"/>
                  </a:lnTo>
                  <a:lnTo>
                    <a:pt x="108826" y="80010"/>
                  </a:lnTo>
                  <a:lnTo>
                    <a:pt x="108826" y="35560"/>
                  </a:lnTo>
                  <a:lnTo>
                    <a:pt x="198043" y="35560"/>
                  </a:lnTo>
                  <a:lnTo>
                    <a:pt x="198043" y="0"/>
                  </a:lnTo>
                  <a:close/>
                </a:path>
              </a:pathLst>
            </a:custGeom>
            <a:solidFill>
              <a:srgbClr val="010101"/>
            </a:solidFill>
          </p:spPr>
          <p:txBody>
            <a:bodyPr wrap="square" lIns="0" tIns="0" rIns="0" bIns="0" rtlCol="0"/>
            <a:lstStyle/>
            <a:p>
              <a:endParaRPr dirty="0"/>
            </a:p>
          </p:txBody>
        </p:sp>
        <p:pic>
          <p:nvPicPr>
            <p:cNvPr id="10" name="object 26">
              <a:extLst>
                <a:ext uri="{FF2B5EF4-FFF2-40B4-BE49-F238E27FC236}">
                  <a16:creationId xmlns:a16="http://schemas.microsoft.com/office/drawing/2014/main" id="{F44BAE66-DDEF-0A6B-A12C-ABF1E1B6B218}"/>
                </a:ext>
              </a:extLst>
            </p:cNvPr>
            <p:cNvPicPr/>
            <p:nvPr/>
          </p:nvPicPr>
          <p:blipFill>
            <a:blip r:embed="rId9" cstate="print"/>
            <a:stretch>
              <a:fillRect/>
            </a:stretch>
          </p:blipFill>
          <p:spPr>
            <a:xfrm>
              <a:off x="14597189" y="9026124"/>
              <a:ext cx="172911" cy="193358"/>
            </a:xfrm>
            <a:prstGeom prst="rect">
              <a:avLst/>
            </a:prstGeom>
          </p:spPr>
        </p:pic>
        <p:pic>
          <p:nvPicPr>
            <p:cNvPr id="11" name="object 27">
              <a:extLst>
                <a:ext uri="{FF2B5EF4-FFF2-40B4-BE49-F238E27FC236}">
                  <a16:creationId xmlns:a16="http://schemas.microsoft.com/office/drawing/2014/main" id="{809066E6-79BA-E2C1-7F97-FA458F5245D5}"/>
                </a:ext>
              </a:extLst>
            </p:cNvPr>
            <p:cNvPicPr/>
            <p:nvPr/>
          </p:nvPicPr>
          <p:blipFill>
            <a:blip r:embed="rId10" cstate="print"/>
            <a:stretch>
              <a:fillRect/>
            </a:stretch>
          </p:blipFill>
          <p:spPr>
            <a:xfrm>
              <a:off x="14794407" y="9023364"/>
              <a:ext cx="191969" cy="198877"/>
            </a:xfrm>
            <a:prstGeom prst="rect">
              <a:avLst/>
            </a:prstGeom>
          </p:spPr>
        </p:pic>
        <p:sp>
          <p:nvSpPr>
            <p:cNvPr id="12" name="object 28">
              <a:extLst>
                <a:ext uri="{FF2B5EF4-FFF2-40B4-BE49-F238E27FC236}">
                  <a16:creationId xmlns:a16="http://schemas.microsoft.com/office/drawing/2014/main" id="{53CF16DB-E582-4AD3-51FA-90A905EB7110}"/>
                </a:ext>
              </a:extLst>
            </p:cNvPr>
            <p:cNvSpPr/>
            <p:nvPr/>
          </p:nvSpPr>
          <p:spPr>
            <a:xfrm>
              <a:off x="15010676" y="9025737"/>
              <a:ext cx="128905" cy="194310"/>
            </a:xfrm>
            <a:custGeom>
              <a:avLst/>
              <a:gdLst/>
              <a:ahLst/>
              <a:cxnLst/>
              <a:rect l="l" t="t" r="r" b="b"/>
              <a:pathLst>
                <a:path w="128905" h="194309">
                  <a:moveTo>
                    <a:pt x="128727" y="0"/>
                  </a:moveTo>
                  <a:lnTo>
                    <a:pt x="0" y="0"/>
                  </a:lnTo>
                  <a:lnTo>
                    <a:pt x="0" y="35560"/>
                  </a:lnTo>
                  <a:lnTo>
                    <a:pt x="0" y="80010"/>
                  </a:lnTo>
                  <a:lnTo>
                    <a:pt x="0" y="114300"/>
                  </a:lnTo>
                  <a:lnTo>
                    <a:pt x="0" y="158750"/>
                  </a:lnTo>
                  <a:lnTo>
                    <a:pt x="0" y="194310"/>
                  </a:lnTo>
                  <a:lnTo>
                    <a:pt x="128727" y="194310"/>
                  </a:lnTo>
                  <a:lnTo>
                    <a:pt x="128727" y="158750"/>
                  </a:lnTo>
                  <a:lnTo>
                    <a:pt x="39497" y="158750"/>
                  </a:lnTo>
                  <a:lnTo>
                    <a:pt x="39497" y="114300"/>
                  </a:lnTo>
                  <a:lnTo>
                    <a:pt x="125958" y="114300"/>
                  </a:lnTo>
                  <a:lnTo>
                    <a:pt x="125958" y="80010"/>
                  </a:lnTo>
                  <a:lnTo>
                    <a:pt x="39497" y="80010"/>
                  </a:lnTo>
                  <a:lnTo>
                    <a:pt x="39497" y="35560"/>
                  </a:lnTo>
                  <a:lnTo>
                    <a:pt x="128727" y="35560"/>
                  </a:lnTo>
                  <a:lnTo>
                    <a:pt x="128727" y="0"/>
                  </a:lnTo>
                  <a:close/>
                </a:path>
              </a:pathLst>
            </a:custGeom>
            <a:solidFill>
              <a:srgbClr val="010101"/>
            </a:solidFill>
          </p:spPr>
          <p:txBody>
            <a:bodyPr wrap="square" lIns="0" tIns="0" rIns="0" bIns="0" rtlCol="0"/>
            <a:lstStyle/>
            <a:p>
              <a:endParaRPr dirty="0"/>
            </a:p>
          </p:txBody>
        </p:sp>
        <p:sp>
          <p:nvSpPr>
            <p:cNvPr id="13" name="object 29">
              <a:extLst>
                <a:ext uri="{FF2B5EF4-FFF2-40B4-BE49-F238E27FC236}">
                  <a16:creationId xmlns:a16="http://schemas.microsoft.com/office/drawing/2014/main" id="{3AC603CE-F4F1-B175-4FC3-4EC8E872FED6}"/>
                </a:ext>
              </a:extLst>
            </p:cNvPr>
            <p:cNvSpPr/>
            <p:nvPr/>
          </p:nvSpPr>
          <p:spPr>
            <a:xfrm>
              <a:off x="14109205" y="9317621"/>
              <a:ext cx="831215" cy="121285"/>
            </a:xfrm>
            <a:custGeom>
              <a:avLst/>
              <a:gdLst/>
              <a:ahLst/>
              <a:cxnLst/>
              <a:rect l="l" t="t" r="r" b="b"/>
              <a:pathLst>
                <a:path w="831215" h="121284">
                  <a:moveTo>
                    <a:pt x="21717" y="0"/>
                  </a:moveTo>
                  <a:lnTo>
                    <a:pt x="0" y="0"/>
                  </a:lnTo>
                  <a:lnTo>
                    <a:pt x="0" y="120815"/>
                  </a:lnTo>
                  <a:lnTo>
                    <a:pt x="21717" y="120815"/>
                  </a:lnTo>
                  <a:lnTo>
                    <a:pt x="21717" y="0"/>
                  </a:lnTo>
                  <a:close/>
                </a:path>
                <a:path w="831215" h="121284">
                  <a:moveTo>
                    <a:pt x="580618" y="38"/>
                  </a:moveTo>
                  <a:lnTo>
                    <a:pt x="489356" y="38"/>
                  </a:lnTo>
                  <a:lnTo>
                    <a:pt x="489356" y="19088"/>
                  </a:lnTo>
                  <a:lnTo>
                    <a:pt x="523963" y="19088"/>
                  </a:lnTo>
                  <a:lnTo>
                    <a:pt x="523963" y="120688"/>
                  </a:lnTo>
                  <a:lnTo>
                    <a:pt x="545833" y="120688"/>
                  </a:lnTo>
                  <a:lnTo>
                    <a:pt x="545833" y="19088"/>
                  </a:lnTo>
                  <a:lnTo>
                    <a:pt x="580618" y="19088"/>
                  </a:lnTo>
                  <a:lnTo>
                    <a:pt x="580618" y="38"/>
                  </a:lnTo>
                  <a:close/>
                </a:path>
                <a:path w="831215" h="121284">
                  <a:moveTo>
                    <a:pt x="831126" y="38"/>
                  </a:moveTo>
                  <a:lnTo>
                    <a:pt x="739851" y="38"/>
                  </a:lnTo>
                  <a:lnTo>
                    <a:pt x="739851" y="19088"/>
                  </a:lnTo>
                  <a:lnTo>
                    <a:pt x="774458" y="19088"/>
                  </a:lnTo>
                  <a:lnTo>
                    <a:pt x="774458" y="120688"/>
                  </a:lnTo>
                  <a:lnTo>
                    <a:pt x="796328" y="120688"/>
                  </a:lnTo>
                  <a:lnTo>
                    <a:pt x="796328" y="19088"/>
                  </a:lnTo>
                  <a:lnTo>
                    <a:pt x="831126" y="19088"/>
                  </a:lnTo>
                  <a:lnTo>
                    <a:pt x="831126" y="38"/>
                  </a:lnTo>
                  <a:close/>
                </a:path>
              </a:pathLst>
            </a:custGeom>
            <a:solidFill>
              <a:srgbClr val="5C5C5C"/>
            </a:solidFill>
          </p:spPr>
          <p:txBody>
            <a:bodyPr wrap="square" lIns="0" tIns="0" rIns="0" bIns="0" rtlCol="0"/>
            <a:lstStyle/>
            <a:p>
              <a:endParaRPr dirty="0"/>
            </a:p>
          </p:txBody>
        </p:sp>
        <p:pic>
          <p:nvPicPr>
            <p:cNvPr id="15" name="object 30">
              <a:extLst>
                <a:ext uri="{FF2B5EF4-FFF2-40B4-BE49-F238E27FC236}">
                  <a16:creationId xmlns:a16="http://schemas.microsoft.com/office/drawing/2014/main" id="{E17261C1-E1A4-8E95-9F46-71CF1E5EBAE5}"/>
                </a:ext>
              </a:extLst>
            </p:cNvPr>
            <p:cNvPicPr/>
            <p:nvPr/>
          </p:nvPicPr>
          <p:blipFill>
            <a:blip r:embed="rId11" cstate="print"/>
            <a:stretch>
              <a:fillRect/>
            </a:stretch>
          </p:blipFill>
          <p:spPr>
            <a:xfrm>
              <a:off x="14723997" y="9317617"/>
              <a:ext cx="90916" cy="122660"/>
            </a:xfrm>
            <a:prstGeom prst="rect">
              <a:avLst/>
            </a:prstGeom>
          </p:spPr>
        </p:pic>
        <p:pic>
          <p:nvPicPr>
            <p:cNvPr id="16" name="object 31">
              <a:extLst>
                <a:ext uri="{FF2B5EF4-FFF2-40B4-BE49-F238E27FC236}">
                  <a16:creationId xmlns:a16="http://schemas.microsoft.com/office/drawing/2014/main" id="{1022BAEB-0934-20B9-BEC9-6174FA834464}"/>
                </a:ext>
              </a:extLst>
            </p:cNvPr>
            <p:cNvPicPr/>
            <p:nvPr/>
          </p:nvPicPr>
          <p:blipFill>
            <a:blip r:embed="rId12" cstate="print"/>
            <a:stretch>
              <a:fillRect/>
            </a:stretch>
          </p:blipFill>
          <p:spPr>
            <a:xfrm>
              <a:off x="14974656" y="9317617"/>
              <a:ext cx="71006" cy="120809"/>
            </a:xfrm>
            <a:prstGeom prst="rect">
              <a:avLst/>
            </a:prstGeom>
          </p:spPr>
        </p:pic>
        <p:pic>
          <p:nvPicPr>
            <p:cNvPr id="20" name="object 32">
              <a:extLst>
                <a:ext uri="{FF2B5EF4-FFF2-40B4-BE49-F238E27FC236}">
                  <a16:creationId xmlns:a16="http://schemas.microsoft.com/office/drawing/2014/main" id="{C7B89A35-98CC-D058-D362-43FDA695254E}"/>
                </a:ext>
              </a:extLst>
            </p:cNvPr>
            <p:cNvPicPr/>
            <p:nvPr/>
          </p:nvPicPr>
          <p:blipFill>
            <a:blip r:embed="rId13" cstate="print"/>
            <a:stretch>
              <a:fillRect/>
            </a:stretch>
          </p:blipFill>
          <p:spPr>
            <a:xfrm>
              <a:off x="14178255" y="9317617"/>
              <a:ext cx="92437" cy="120810"/>
            </a:xfrm>
            <a:prstGeom prst="rect">
              <a:avLst/>
            </a:prstGeom>
          </p:spPr>
        </p:pic>
        <p:pic>
          <p:nvPicPr>
            <p:cNvPr id="21" name="object 33">
              <a:extLst>
                <a:ext uri="{FF2B5EF4-FFF2-40B4-BE49-F238E27FC236}">
                  <a16:creationId xmlns:a16="http://schemas.microsoft.com/office/drawing/2014/main" id="{471215C7-4189-2B25-0386-745DBB67DF34}"/>
                </a:ext>
              </a:extLst>
            </p:cNvPr>
            <p:cNvPicPr/>
            <p:nvPr/>
          </p:nvPicPr>
          <p:blipFill>
            <a:blip r:embed="rId14" cstate="print"/>
            <a:stretch>
              <a:fillRect/>
            </a:stretch>
          </p:blipFill>
          <p:spPr>
            <a:xfrm>
              <a:off x="14311690" y="9315764"/>
              <a:ext cx="76489" cy="124345"/>
            </a:xfrm>
            <a:prstGeom prst="rect">
              <a:avLst/>
            </a:prstGeom>
          </p:spPr>
        </p:pic>
        <p:sp>
          <p:nvSpPr>
            <p:cNvPr id="22" name="object 34">
              <a:extLst>
                <a:ext uri="{FF2B5EF4-FFF2-40B4-BE49-F238E27FC236}">
                  <a16:creationId xmlns:a16="http://schemas.microsoft.com/office/drawing/2014/main" id="{3462DE03-6C51-E93B-C218-999E3BBF7BCA}"/>
                </a:ext>
              </a:extLst>
            </p:cNvPr>
            <p:cNvSpPr/>
            <p:nvPr/>
          </p:nvSpPr>
          <p:spPr>
            <a:xfrm>
              <a:off x="14416938" y="9317621"/>
              <a:ext cx="147320" cy="121285"/>
            </a:xfrm>
            <a:custGeom>
              <a:avLst/>
              <a:gdLst/>
              <a:ahLst/>
              <a:cxnLst/>
              <a:rect l="l" t="t" r="r" b="b"/>
              <a:pathLst>
                <a:path w="147319" h="121284">
                  <a:moveTo>
                    <a:pt x="91274" y="38"/>
                  </a:moveTo>
                  <a:lnTo>
                    <a:pt x="0" y="38"/>
                  </a:lnTo>
                  <a:lnTo>
                    <a:pt x="0" y="19088"/>
                  </a:lnTo>
                  <a:lnTo>
                    <a:pt x="34607" y="19088"/>
                  </a:lnTo>
                  <a:lnTo>
                    <a:pt x="34607" y="120688"/>
                  </a:lnTo>
                  <a:lnTo>
                    <a:pt x="56476" y="120688"/>
                  </a:lnTo>
                  <a:lnTo>
                    <a:pt x="56476" y="19088"/>
                  </a:lnTo>
                  <a:lnTo>
                    <a:pt x="91274" y="19088"/>
                  </a:lnTo>
                  <a:lnTo>
                    <a:pt x="91274" y="38"/>
                  </a:lnTo>
                  <a:close/>
                </a:path>
                <a:path w="147319" h="121284">
                  <a:moveTo>
                    <a:pt x="147307" y="0"/>
                  </a:moveTo>
                  <a:lnTo>
                    <a:pt x="125590" y="0"/>
                  </a:lnTo>
                  <a:lnTo>
                    <a:pt x="125590" y="120815"/>
                  </a:lnTo>
                  <a:lnTo>
                    <a:pt x="147307" y="120815"/>
                  </a:lnTo>
                  <a:lnTo>
                    <a:pt x="147307" y="0"/>
                  </a:lnTo>
                  <a:close/>
                </a:path>
              </a:pathLst>
            </a:custGeom>
            <a:solidFill>
              <a:srgbClr val="5C5C5C"/>
            </a:solidFill>
          </p:spPr>
          <p:txBody>
            <a:bodyPr wrap="square" lIns="0" tIns="0" rIns="0" bIns="0" rtlCol="0"/>
            <a:lstStyle/>
            <a:p>
              <a:endParaRPr dirty="0"/>
            </a:p>
          </p:txBody>
        </p:sp>
        <p:pic>
          <p:nvPicPr>
            <p:cNvPr id="23" name="object 35">
              <a:extLst>
                <a:ext uri="{FF2B5EF4-FFF2-40B4-BE49-F238E27FC236}">
                  <a16:creationId xmlns:a16="http://schemas.microsoft.com/office/drawing/2014/main" id="{3A8B19BB-BEF8-0596-D14C-3509DBD59AD8}"/>
                </a:ext>
              </a:extLst>
            </p:cNvPr>
            <p:cNvPicPr/>
            <p:nvPr/>
          </p:nvPicPr>
          <p:blipFill>
            <a:blip r:embed="rId15" cstate="print"/>
            <a:stretch>
              <a:fillRect/>
            </a:stretch>
          </p:blipFill>
          <p:spPr>
            <a:xfrm>
              <a:off x="12227495" y="8878099"/>
              <a:ext cx="785521" cy="771940"/>
            </a:xfrm>
            <a:prstGeom prst="rect">
              <a:avLst/>
            </a:prstGeom>
          </p:spPr>
        </p:pic>
      </p:grpSp>
    </p:spTree>
    <p:extLst>
      <p:ext uri="{BB962C8B-B14F-4D97-AF65-F5344CB8AC3E}">
        <p14:creationId xmlns:p14="http://schemas.microsoft.com/office/powerpoint/2010/main" val="25650965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457200" y="274048"/>
            <a:ext cx="8229600" cy="810805"/>
          </a:xfrm>
        </p:spPr>
        <p:txBody>
          <a:bodyPr/>
          <a:lstStyle/>
          <a:p>
            <a:r>
              <a:rPr lang="en-US" sz="3200" b="1" dirty="0">
                <a:solidFill>
                  <a:schemeClr val="accent1"/>
                </a:solidFill>
                <a:latin typeface="+mj-lt"/>
              </a:rPr>
              <a:t>Item Frequency Plot</a:t>
            </a:r>
          </a:p>
        </p:txBody>
      </p:sp>
      <p:grpSp>
        <p:nvGrpSpPr>
          <p:cNvPr id="4" name="Group 15"/>
          <p:cNvGrpSpPr/>
          <p:nvPr/>
        </p:nvGrpSpPr>
        <p:grpSpPr>
          <a:xfrm>
            <a:off x="1991225" y="1155160"/>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pic>
        <p:nvPicPr>
          <p:cNvPr id="103426" name="Picture 2"/>
          <p:cNvPicPr>
            <a:picLocks noChangeAspect="1" noChangeArrowheads="1"/>
          </p:cNvPicPr>
          <p:nvPr/>
        </p:nvPicPr>
        <p:blipFill>
          <a:blip r:embed="rId7" cstate="print"/>
          <a:srcRect l="1107" t="21656" r="49365" b="6486"/>
          <a:stretch>
            <a:fillRect/>
          </a:stretch>
        </p:blipFill>
        <p:spPr bwMode="auto">
          <a:xfrm>
            <a:off x="683568" y="1916832"/>
            <a:ext cx="5034182" cy="4106417"/>
          </a:xfrm>
          <a:prstGeom prst="rect">
            <a:avLst/>
          </a:prstGeom>
          <a:noFill/>
          <a:ln w="9525">
            <a:solidFill>
              <a:schemeClr val="accent1"/>
            </a:solidFill>
            <a:miter lim="800000"/>
            <a:headEnd/>
            <a:tailEnd/>
          </a:ln>
        </p:spPr>
      </p:pic>
      <p:sp>
        <p:nvSpPr>
          <p:cNvPr id="11" name="Rectangle 10"/>
          <p:cNvSpPr/>
          <p:nvPr/>
        </p:nvSpPr>
        <p:spPr>
          <a:xfrm>
            <a:off x="683568" y="1506270"/>
            <a:ext cx="1082348" cy="338554"/>
          </a:xfrm>
          <a:prstGeom prst="rect">
            <a:avLst/>
          </a:prstGeom>
        </p:spPr>
        <p:txBody>
          <a:bodyPr wrap="none">
            <a:spAutoFit/>
          </a:bodyPr>
          <a:lstStyle/>
          <a:p>
            <a:r>
              <a:rPr lang="en-US" sz="1600" dirty="0">
                <a:latin typeface="Consolas" pitchFamily="49" charset="0"/>
              </a:rPr>
              <a:t># Output</a:t>
            </a:r>
          </a:p>
        </p:txBody>
      </p:sp>
      <p:sp>
        <p:nvSpPr>
          <p:cNvPr id="12" name="Rectangle 11"/>
          <p:cNvSpPr/>
          <p:nvPr/>
        </p:nvSpPr>
        <p:spPr>
          <a:xfrm>
            <a:off x="5436096" y="4869160"/>
            <a:ext cx="3635896" cy="1323439"/>
          </a:xfrm>
          <a:prstGeom prst="rect">
            <a:avLst/>
          </a:prstGeom>
          <a:solidFill>
            <a:schemeClr val="bg1"/>
          </a:solidFill>
          <a:ln w="3175">
            <a:solidFill>
              <a:schemeClr val="accent3"/>
            </a:solidFill>
          </a:ln>
        </p:spPr>
        <p:txBody>
          <a:bodyPr wrap="square">
            <a:spAutoFit/>
          </a:bodyPr>
          <a:lstStyle/>
          <a:p>
            <a:r>
              <a:rPr lang="en-US" sz="2000" b="1" dirty="0">
                <a:solidFill>
                  <a:schemeClr val="tx1">
                    <a:lumMod val="75000"/>
                    <a:lumOff val="25000"/>
                  </a:schemeClr>
                </a:solidFill>
                <a:latin typeface="Vijaya" pitchFamily="34" charset="0"/>
                <a:cs typeface="Vijaya" pitchFamily="34" charset="0"/>
              </a:rPr>
              <a:t>Interpretation:</a:t>
            </a:r>
          </a:p>
          <a:p>
            <a:r>
              <a:rPr lang="en-US" sz="2000" dirty="0">
                <a:solidFill>
                  <a:schemeClr val="tx1">
                    <a:lumMod val="75000"/>
                    <a:lumOff val="25000"/>
                  </a:schemeClr>
                </a:solidFill>
                <a:latin typeface="Vijaya" pitchFamily="34" charset="0"/>
                <a:cs typeface="Vijaya" pitchFamily="34" charset="0"/>
              </a:rPr>
              <a:t>The plot shows items by frequency</a:t>
            </a:r>
          </a:p>
          <a:p>
            <a:r>
              <a:rPr lang="en-US" sz="2000" dirty="0">
                <a:solidFill>
                  <a:schemeClr val="tx1">
                    <a:lumMod val="75000"/>
                    <a:lumOff val="25000"/>
                  </a:schemeClr>
                </a:solidFill>
                <a:latin typeface="Vijaya" pitchFamily="34" charset="0"/>
                <a:cs typeface="Vijaya" pitchFamily="34" charset="0"/>
              </a:rPr>
              <a:t> in a descending order. </a:t>
            </a:r>
          </a:p>
        </p:txBody>
      </p:sp>
      <p:grpSp>
        <p:nvGrpSpPr>
          <p:cNvPr id="2" name="object 21">
            <a:extLst>
              <a:ext uri="{FF2B5EF4-FFF2-40B4-BE49-F238E27FC236}">
                <a16:creationId xmlns:a16="http://schemas.microsoft.com/office/drawing/2014/main" id="{3D2D43E8-4A62-8ACE-8F41-3A37BE0198DC}"/>
              </a:ext>
            </a:extLst>
          </p:cNvPr>
          <p:cNvGrpSpPr/>
          <p:nvPr/>
        </p:nvGrpSpPr>
        <p:grpSpPr>
          <a:xfrm>
            <a:off x="7164288" y="5949280"/>
            <a:ext cx="1513252" cy="401246"/>
            <a:chOff x="12227495" y="8878099"/>
            <a:chExt cx="2912110" cy="772160"/>
          </a:xfrm>
        </p:grpSpPr>
        <p:sp>
          <p:nvSpPr>
            <p:cNvPr id="3" name="object 22">
              <a:extLst>
                <a:ext uri="{FF2B5EF4-FFF2-40B4-BE49-F238E27FC236}">
                  <a16:creationId xmlns:a16="http://schemas.microsoft.com/office/drawing/2014/main" id="{D37AB50A-89C9-F23B-0A2B-BAAD34B552BB}"/>
                </a:ext>
              </a:extLst>
            </p:cNvPr>
            <p:cNvSpPr/>
            <p:nvPr/>
          </p:nvSpPr>
          <p:spPr>
            <a:xfrm>
              <a:off x="13198678" y="9025737"/>
              <a:ext cx="692150" cy="194310"/>
            </a:xfrm>
            <a:custGeom>
              <a:avLst/>
              <a:gdLst/>
              <a:ahLst/>
              <a:cxnLst/>
              <a:rect l="l" t="t" r="r" b="b"/>
              <a:pathLst>
                <a:path w="692150" h="194309">
                  <a:moveTo>
                    <a:pt x="175679" y="97078"/>
                  </a:moveTo>
                  <a:lnTo>
                    <a:pt x="173926" y="77330"/>
                  </a:lnTo>
                  <a:lnTo>
                    <a:pt x="168643" y="59270"/>
                  </a:lnTo>
                  <a:lnTo>
                    <a:pt x="159829" y="42875"/>
                  </a:lnTo>
                  <a:lnTo>
                    <a:pt x="153631" y="35471"/>
                  </a:lnTo>
                  <a:lnTo>
                    <a:pt x="147510" y="28155"/>
                  </a:lnTo>
                  <a:lnTo>
                    <a:pt x="134797" y="17868"/>
                  </a:lnTo>
                  <a:lnTo>
                    <a:pt x="134797" y="97078"/>
                  </a:lnTo>
                  <a:lnTo>
                    <a:pt x="133731" y="109880"/>
                  </a:lnTo>
                  <a:lnTo>
                    <a:pt x="108496" y="148882"/>
                  </a:lnTo>
                  <a:lnTo>
                    <a:pt x="73482" y="158673"/>
                  </a:lnTo>
                  <a:lnTo>
                    <a:pt x="39509" y="158673"/>
                  </a:lnTo>
                  <a:lnTo>
                    <a:pt x="39509" y="35471"/>
                  </a:lnTo>
                  <a:lnTo>
                    <a:pt x="73482" y="35471"/>
                  </a:lnTo>
                  <a:lnTo>
                    <a:pt x="117678" y="52743"/>
                  </a:lnTo>
                  <a:lnTo>
                    <a:pt x="134797" y="97078"/>
                  </a:lnTo>
                  <a:lnTo>
                    <a:pt x="134797" y="17868"/>
                  </a:lnTo>
                  <a:lnTo>
                    <a:pt x="132524" y="16014"/>
                  </a:lnTo>
                  <a:lnTo>
                    <a:pt x="115735" y="7327"/>
                  </a:lnTo>
                  <a:lnTo>
                    <a:pt x="97167" y="2133"/>
                  </a:lnTo>
                  <a:lnTo>
                    <a:pt x="76796" y="393"/>
                  </a:lnTo>
                  <a:lnTo>
                    <a:pt x="0" y="393"/>
                  </a:lnTo>
                  <a:lnTo>
                    <a:pt x="0" y="193751"/>
                  </a:lnTo>
                  <a:lnTo>
                    <a:pt x="76796" y="193751"/>
                  </a:lnTo>
                  <a:lnTo>
                    <a:pt x="115735" y="186804"/>
                  </a:lnTo>
                  <a:lnTo>
                    <a:pt x="153644" y="158673"/>
                  </a:lnTo>
                  <a:lnTo>
                    <a:pt x="173926" y="116814"/>
                  </a:lnTo>
                  <a:lnTo>
                    <a:pt x="175679" y="97078"/>
                  </a:lnTo>
                  <a:close/>
                </a:path>
                <a:path w="692150" h="194309">
                  <a:moveTo>
                    <a:pt x="372071" y="193751"/>
                  </a:moveTo>
                  <a:lnTo>
                    <a:pt x="355041" y="151765"/>
                  </a:lnTo>
                  <a:lnTo>
                    <a:pt x="340804" y="116687"/>
                  </a:lnTo>
                  <a:lnTo>
                    <a:pt x="311442" y="44310"/>
                  </a:lnTo>
                  <a:lnTo>
                    <a:pt x="299427" y="14706"/>
                  </a:lnTo>
                  <a:lnTo>
                    <a:pt x="299427" y="116687"/>
                  </a:lnTo>
                  <a:lnTo>
                    <a:pt x="241973" y="116687"/>
                  </a:lnTo>
                  <a:lnTo>
                    <a:pt x="270700" y="44310"/>
                  </a:lnTo>
                  <a:lnTo>
                    <a:pt x="299427" y="116687"/>
                  </a:lnTo>
                  <a:lnTo>
                    <a:pt x="299427" y="14706"/>
                  </a:lnTo>
                  <a:lnTo>
                    <a:pt x="293624" y="393"/>
                  </a:lnTo>
                  <a:lnTo>
                    <a:pt x="249986" y="393"/>
                  </a:lnTo>
                  <a:lnTo>
                    <a:pt x="171538" y="193751"/>
                  </a:lnTo>
                  <a:lnTo>
                    <a:pt x="211594" y="193751"/>
                  </a:lnTo>
                  <a:lnTo>
                    <a:pt x="228168" y="151765"/>
                  </a:lnTo>
                  <a:lnTo>
                    <a:pt x="313245" y="151765"/>
                  </a:lnTo>
                  <a:lnTo>
                    <a:pt x="329819" y="193751"/>
                  </a:lnTo>
                  <a:lnTo>
                    <a:pt x="372071" y="193751"/>
                  </a:lnTo>
                  <a:close/>
                </a:path>
                <a:path w="692150" h="194309">
                  <a:moveTo>
                    <a:pt x="510743" y="0"/>
                  </a:moveTo>
                  <a:lnTo>
                    <a:pt x="352742" y="0"/>
                  </a:lnTo>
                  <a:lnTo>
                    <a:pt x="352742" y="35560"/>
                  </a:lnTo>
                  <a:lnTo>
                    <a:pt x="411848" y="35560"/>
                  </a:lnTo>
                  <a:lnTo>
                    <a:pt x="411848" y="194310"/>
                  </a:lnTo>
                  <a:lnTo>
                    <a:pt x="451358" y="194310"/>
                  </a:lnTo>
                  <a:lnTo>
                    <a:pt x="451358" y="35560"/>
                  </a:lnTo>
                  <a:lnTo>
                    <a:pt x="510743" y="35560"/>
                  </a:lnTo>
                  <a:lnTo>
                    <a:pt x="510743" y="0"/>
                  </a:lnTo>
                  <a:close/>
                </a:path>
                <a:path w="692150" h="194309">
                  <a:moveTo>
                    <a:pt x="691946" y="193751"/>
                  </a:moveTo>
                  <a:lnTo>
                    <a:pt x="674903" y="151765"/>
                  </a:lnTo>
                  <a:lnTo>
                    <a:pt x="660679" y="116687"/>
                  </a:lnTo>
                  <a:lnTo>
                    <a:pt x="631317" y="44310"/>
                  </a:lnTo>
                  <a:lnTo>
                    <a:pt x="619302" y="14706"/>
                  </a:lnTo>
                  <a:lnTo>
                    <a:pt x="619302" y="116687"/>
                  </a:lnTo>
                  <a:lnTo>
                    <a:pt x="561848" y="116687"/>
                  </a:lnTo>
                  <a:lnTo>
                    <a:pt x="590562" y="44310"/>
                  </a:lnTo>
                  <a:lnTo>
                    <a:pt x="619302" y="116687"/>
                  </a:lnTo>
                  <a:lnTo>
                    <a:pt x="619302" y="14706"/>
                  </a:lnTo>
                  <a:lnTo>
                    <a:pt x="613498" y="393"/>
                  </a:lnTo>
                  <a:lnTo>
                    <a:pt x="569849" y="393"/>
                  </a:lnTo>
                  <a:lnTo>
                    <a:pt x="491401" y="193751"/>
                  </a:lnTo>
                  <a:lnTo>
                    <a:pt x="531456" y="193751"/>
                  </a:lnTo>
                  <a:lnTo>
                    <a:pt x="548030" y="151765"/>
                  </a:lnTo>
                  <a:lnTo>
                    <a:pt x="633107" y="151765"/>
                  </a:lnTo>
                  <a:lnTo>
                    <a:pt x="649681" y="193751"/>
                  </a:lnTo>
                  <a:lnTo>
                    <a:pt x="691946" y="193751"/>
                  </a:lnTo>
                  <a:close/>
                </a:path>
              </a:pathLst>
            </a:custGeom>
            <a:solidFill>
              <a:srgbClr val="010101"/>
            </a:solidFill>
          </p:spPr>
          <p:txBody>
            <a:bodyPr wrap="square" lIns="0" tIns="0" rIns="0" bIns="0" rtlCol="0"/>
            <a:lstStyle/>
            <a:p>
              <a:endParaRPr dirty="0"/>
            </a:p>
          </p:txBody>
        </p:sp>
        <p:pic>
          <p:nvPicPr>
            <p:cNvPr id="5" name="object 23">
              <a:extLst>
                <a:ext uri="{FF2B5EF4-FFF2-40B4-BE49-F238E27FC236}">
                  <a16:creationId xmlns:a16="http://schemas.microsoft.com/office/drawing/2014/main" id="{A1BDFEA4-40DA-B622-0B99-72C7686B220E}"/>
                </a:ext>
              </a:extLst>
            </p:cNvPr>
            <p:cNvPicPr/>
            <p:nvPr/>
          </p:nvPicPr>
          <p:blipFill>
            <a:blip r:embed="rId8" cstate="print"/>
            <a:stretch>
              <a:fillRect/>
            </a:stretch>
          </p:blipFill>
          <p:spPr>
            <a:xfrm>
              <a:off x="13986471" y="9023364"/>
              <a:ext cx="149987" cy="198877"/>
            </a:xfrm>
            <a:prstGeom prst="rect">
              <a:avLst/>
            </a:prstGeom>
          </p:spPr>
        </p:pic>
        <p:pic>
          <p:nvPicPr>
            <p:cNvPr id="6" name="object 24">
              <a:extLst>
                <a:ext uri="{FF2B5EF4-FFF2-40B4-BE49-F238E27FC236}">
                  <a16:creationId xmlns:a16="http://schemas.microsoft.com/office/drawing/2014/main" id="{33AE0C80-1A06-AD66-A1CB-3C6266437148}"/>
                </a:ext>
              </a:extLst>
            </p:cNvPr>
            <p:cNvPicPr/>
            <p:nvPr/>
          </p:nvPicPr>
          <p:blipFill>
            <a:blip r:embed="rId9" cstate="print"/>
            <a:stretch>
              <a:fillRect/>
            </a:stretch>
          </p:blipFill>
          <p:spPr>
            <a:xfrm>
              <a:off x="14156340" y="9023364"/>
              <a:ext cx="191973" cy="198877"/>
            </a:xfrm>
            <a:prstGeom prst="rect">
              <a:avLst/>
            </a:prstGeom>
          </p:spPr>
        </p:pic>
        <p:sp>
          <p:nvSpPr>
            <p:cNvPr id="7" name="object 25">
              <a:extLst>
                <a:ext uri="{FF2B5EF4-FFF2-40B4-BE49-F238E27FC236}">
                  <a16:creationId xmlns:a16="http://schemas.microsoft.com/office/drawing/2014/main" id="{B41EA957-4789-CD21-AAE8-2B950F33E31E}"/>
                </a:ext>
              </a:extLst>
            </p:cNvPr>
            <p:cNvSpPr/>
            <p:nvPr/>
          </p:nvSpPr>
          <p:spPr>
            <a:xfrm>
              <a:off x="14372616" y="9025737"/>
              <a:ext cx="198120" cy="194310"/>
            </a:xfrm>
            <a:custGeom>
              <a:avLst/>
              <a:gdLst/>
              <a:ahLst/>
              <a:cxnLst/>
              <a:rect l="l" t="t" r="r" b="b"/>
              <a:pathLst>
                <a:path w="198119" h="194309">
                  <a:moveTo>
                    <a:pt x="39497" y="393"/>
                  </a:moveTo>
                  <a:lnTo>
                    <a:pt x="0" y="393"/>
                  </a:lnTo>
                  <a:lnTo>
                    <a:pt x="0" y="193751"/>
                  </a:lnTo>
                  <a:lnTo>
                    <a:pt x="39497" y="193751"/>
                  </a:lnTo>
                  <a:lnTo>
                    <a:pt x="39497" y="393"/>
                  </a:lnTo>
                  <a:close/>
                </a:path>
                <a:path w="198119" h="194309">
                  <a:moveTo>
                    <a:pt x="198043" y="0"/>
                  </a:moveTo>
                  <a:lnTo>
                    <a:pt x="69329" y="0"/>
                  </a:lnTo>
                  <a:lnTo>
                    <a:pt x="69329" y="35560"/>
                  </a:lnTo>
                  <a:lnTo>
                    <a:pt x="69329" y="80010"/>
                  </a:lnTo>
                  <a:lnTo>
                    <a:pt x="69329" y="114300"/>
                  </a:lnTo>
                  <a:lnTo>
                    <a:pt x="69329" y="158750"/>
                  </a:lnTo>
                  <a:lnTo>
                    <a:pt x="69329" y="194310"/>
                  </a:lnTo>
                  <a:lnTo>
                    <a:pt x="198043" y="194310"/>
                  </a:lnTo>
                  <a:lnTo>
                    <a:pt x="198043" y="158750"/>
                  </a:lnTo>
                  <a:lnTo>
                    <a:pt x="108826" y="158750"/>
                  </a:lnTo>
                  <a:lnTo>
                    <a:pt x="108826" y="114300"/>
                  </a:lnTo>
                  <a:lnTo>
                    <a:pt x="195287" y="114300"/>
                  </a:lnTo>
                  <a:lnTo>
                    <a:pt x="195287" y="80010"/>
                  </a:lnTo>
                  <a:lnTo>
                    <a:pt x="108826" y="80010"/>
                  </a:lnTo>
                  <a:lnTo>
                    <a:pt x="108826" y="35560"/>
                  </a:lnTo>
                  <a:lnTo>
                    <a:pt x="198043" y="35560"/>
                  </a:lnTo>
                  <a:lnTo>
                    <a:pt x="198043" y="0"/>
                  </a:lnTo>
                  <a:close/>
                </a:path>
              </a:pathLst>
            </a:custGeom>
            <a:solidFill>
              <a:srgbClr val="010101"/>
            </a:solidFill>
          </p:spPr>
          <p:txBody>
            <a:bodyPr wrap="square" lIns="0" tIns="0" rIns="0" bIns="0" rtlCol="0"/>
            <a:lstStyle/>
            <a:p>
              <a:endParaRPr dirty="0"/>
            </a:p>
          </p:txBody>
        </p:sp>
        <p:pic>
          <p:nvPicPr>
            <p:cNvPr id="8" name="object 26">
              <a:extLst>
                <a:ext uri="{FF2B5EF4-FFF2-40B4-BE49-F238E27FC236}">
                  <a16:creationId xmlns:a16="http://schemas.microsoft.com/office/drawing/2014/main" id="{8E64C334-0C58-FF46-C375-0E2AA4B7D1A0}"/>
                </a:ext>
              </a:extLst>
            </p:cNvPr>
            <p:cNvPicPr/>
            <p:nvPr/>
          </p:nvPicPr>
          <p:blipFill>
            <a:blip r:embed="rId10" cstate="print"/>
            <a:stretch>
              <a:fillRect/>
            </a:stretch>
          </p:blipFill>
          <p:spPr>
            <a:xfrm>
              <a:off x="14597189" y="9026124"/>
              <a:ext cx="172911" cy="193358"/>
            </a:xfrm>
            <a:prstGeom prst="rect">
              <a:avLst/>
            </a:prstGeom>
          </p:spPr>
        </p:pic>
        <p:pic>
          <p:nvPicPr>
            <p:cNvPr id="9" name="object 27">
              <a:extLst>
                <a:ext uri="{FF2B5EF4-FFF2-40B4-BE49-F238E27FC236}">
                  <a16:creationId xmlns:a16="http://schemas.microsoft.com/office/drawing/2014/main" id="{FC374593-40D1-9F09-0DF3-21AA547C105F}"/>
                </a:ext>
              </a:extLst>
            </p:cNvPr>
            <p:cNvPicPr/>
            <p:nvPr/>
          </p:nvPicPr>
          <p:blipFill>
            <a:blip r:embed="rId11" cstate="print"/>
            <a:stretch>
              <a:fillRect/>
            </a:stretch>
          </p:blipFill>
          <p:spPr>
            <a:xfrm>
              <a:off x="14794407" y="9023364"/>
              <a:ext cx="191969" cy="198877"/>
            </a:xfrm>
            <a:prstGeom prst="rect">
              <a:avLst/>
            </a:prstGeom>
          </p:spPr>
        </p:pic>
        <p:sp>
          <p:nvSpPr>
            <p:cNvPr id="10" name="object 28">
              <a:extLst>
                <a:ext uri="{FF2B5EF4-FFF2-40B4-BE49-F238E27FC236}">
                  <a16:creationId xmlns:a16="http://schemas.microsoft.com/office/drawing/2014/main" id="{4786695D-9A32-8CF2-DCED-C73782F3824C}"/>
                </a:ext>
              </a:extLst>
            </p:cNvPr>
            <p:cNvSpPr/>
            <p:nvPr/>
          </p:nvSpPr>
          <p:spPr>
            <a:xfrm>
              <a:off x="15010676" y="9025737"/>
              <a:ext cx="128905" cy="194310"/>
            </a:xfrm>
            <a:custGeom>
              <a:avLst/>
              <a:gdLst/>
              <a:ahLst/>
              <a:cxnLst/>
              <a:rect l="l" t="t" r="r" b="b"/>
              <a:pathLst>
                <a:path w="128905" h="194309">
                  <a:moveTo>
                    <a:pt x="128727" y="0"/>
                  </a:moveTo>
                  <a:lnTo>
                    <a:pt x="0" y="0"/>
                  </a:lnTo>
                  <a:lnTo>
                    <a:pt x="0" y="35560"/>
                  </a:lnTo>
                  <a:lnTo>
                    <a:pt x="0" y="80010"/>
                  </a:lnTo>
                  <a:lnTo>
                    <a:pt x="0" y="114300"/>
                  </a:lnTo>
                  <a:lnTo>
                    <a:pt x="0" y="158750"/>
                  </a:lnTo>
                  <a:lnTo>
                    <a:pt x="0" y="194310"/>
                  </a:lnTo>
                  <a:lnTo>
                    <a:pt x="128727" y="194310"/>
                  </a:lnTo>
                  <a:lnTo>
                    <a:pt x="128727" y="158750"/>
                  </a:lnTo>
                  <a:lnTo>
                    <a:pt x="39497" y="158750"/>
                  </a:lnTo>
                  <a:lnTo>
                    <a:pt x="39497" y="114300"/>
                  </a:lnTo>
                  <a:lnTo>
                    <a:pt x="125958" y="114300"/>
                  </a:lnTo>
                  <a:lnTo>
                    <a:pt x="125958" y="80010"/>
                  </a:lnTo>
                  <a:lnTo>
                    <a:pt x="39497" y="80010"/>
                  </a:lnTo>
                  <a:lnTo>
                    <a:pt x="39497" y="35560"/>
                  </a:lnTo>
                  <a:lnTo>
                    <a:pt x="128727" y="35560"/>
                  </a:lnTo>
                  <a:lnTo>
                    <a:pt x="128727" y="0"/>
                  </a:lnTo>
                  <a:close/>
                </a:path>
              </a:pathLst>
            </a:custGeom>
            <a:solidFill>
              <a:srgbClr val="010101"/>
            </a:solidFill>
          </p:spPr>
          <p:txBody>
            <a:bodyPr wrap="square" lIns="0" tIns="0" rIns="0" bIns="0" rtlCol="0"/>
            <a:lstStyle/>
            <a:p>
              <a:endParaRPr dirty="0"/>
            </a:p>
          </p:txBody>
        </p:sp>
        <p:sp>
          <p:nvSpPr>
            <p:cNvPr id="13" name="object 29">
              <a:extLst>
                <a:ext uri="{FF2B5EF4-FFF2-40B4-BE49-F238E27FC236}">
                  <a16:creationId xmlns:a16="http://schemas.microsoft.com/office/drawing/2014/main" id="{C6DF6A43-B3CD-5F88-6C63-4E49C775A23C}"/>
                </a:ext>
              </a:extLst>
            </p:cNvPr>
            <p:cNvSpPr/>
            <p:nvPr/>
          </p:nvSpPr>
          <p:spPr>
            <a:xfrm>
              <a:off x="14109205" y="9317621"/>
              <a:ext cx="831215" cy="121285"/>
            </a:xfrm>
            <a:custGeom>
              <a:avLst/>
              <a:gdLst/>
              <a:ahLst/>
              <a:cxnLst/>
              <a:rect l="l" t="t" r="r" b="b"/>
              <a:pathLst>
                <a:path w="831215" h="121284">
                  <a:moveTo>
                    <a:pt x="21717" y="0"/>
                  </a:moveTo>
                  <a:lnTo>
                    <a:pt x="0" y="0"/>
                  </a:lnTo>
                  <a:lnTo>
                    <a:pt x="0" y="120815"/>
                  </a:lnTo>
                  <a:lnTo>
                    <a:pt x="21717" y="120815"/>
                  </a:lnTo>
                  <a:lnTo>
                    <a:pt x="21717" y="0"/>
                  </a:lnTo>
                  <a:close/>
                </a:path>
                <a:path w="831215" h="121284">
                  <a:moveTo>
                    <a:pt x="580618" y="38"/>
                  </a:moveTo>
                  <a:lnTo>
                    <a:pt x="489356" y="38"/>
                  </a:lnTo>
                  <a:lnTo>
                    <a:pt x="489356" y="19088"/>
                  </a:lnTo>
                  <a:lnTo>
                    <a:pt x="523963" y="19088"/>
                  </a:lnTo>
                  <a:lnTo>
                    <a:pt x="523963" y="120688"/>
                  </a:lnTo>
                  <a:lnTo>
                    <a:pt x="545833" y="120688"/>
                  </a:lnTo>
                  <a:lnTo>
                    <a:pt x="545833" y="19088"/>
                  </a:lnTo>
                  <a:lnTo>
                    <a:pt x="580618" y="19088"/>
                  </a:lnTo>
                  <a:lnTo>
                    <a:pt x="580618" y="38"/>
                  </a:lnTo>
                  <a:close/>
                </a:path>
                <a:path w="831215" h="121284">
                  <a:moveTo>
                    <a:pt x="831126" y="38"/>
                  </a:moveTo>
                  <a:lnTo>
                    <a:pt x="739851" y="38"/>
                  </a:lnTo>
                  <a:lnTo>
                    <a:pt x="739851" y="19088"/>
                  </a:lnTo>
                  <a:lnTo>
                    <a:pt x="774458" y="19088"/>
                  </a:lnTo>
                  <a:lnTo>
                    <a:pt x="774458" y="120688"/>
                  </a:lnTo>
                  <a:lnTo>
                    <a:pt x="796328" y="120688"/>
                  </a:lnTo>
                  <a:lnTo>
                    <a:pt x="796328" y="19088"/>
                  </a:lnTo>
                  <a:lnTo>
                    <a:pt x="831126" y="19088"/>
                  </a:lnTo>
                  <a:lnTo>
                    <a:pt x="831126" y="38"/>
                  </a:lnTo>
                  <a:close/>
                </a:path>
              </a:pathLst>
            </a:custGeom>
            <a:solidFill>
              <a:srgbClr val="5C5C5C"/>
            </a:solidFill>
          </p:spPr>
          <p:txBody>
            <a:bodyPr wrap="square" lIns="0" tIns="0" rIns="0" bIns="0" rtlCol="0"/>
            <a:lstStyle/>
            <a:p>
              <a:endParaRPr dirty="0"/>
            </a:p>
          </p:txBody>
        </p:sp>
        <p:pic>
          <p:nvPicPr>
            <p:cNvPr id="14" name="object 30">
              <a:extLst>
                <a:ext uri="{FF2B5EF4-FFF2-40B4-BE49-F238E27FC236}">
                  <a16:creationId xmlns:a16="http://schemas.microsoft.com/office/drawing/2014/main" id="{27EC5D05-9314-EEE6-51AD-BEAAA8E9C230}"/>
                </a:ext>
              </a:extLst>
            </p:cNvPr>
            <p:cNvPicPr/>
            <p:nvPr/>
          </p:nvPicPr>
          <p:blipFill>
            <a:blip r:embed="rId12" cstate="print"/>
            <a:stretch>
              <a:fillRect/>
            </a:stretch>
          </p:blipFill>
          <p:spPr>
            <a:xfrm>
              <a:off x="14723997" y="9317617"/>
              <a:ext cx="90916" cy="122660"/>
            </a:xfrm>
            <a:prstGeom prst="rect">
              <a:avLst/>
            </a:prstGeom>
          </p:spPr>
        </p:pic>
        <p:pic>
          <p:nvPicPr>
            <p:cNvPr id="15" name="object 31">
              <a:extLst>
                <a:ext uri="{FF2B5EF4-FFF2-40B4-BE49-F238E27FC236}">
                  <a16:creationId xmlns:a16="http://schemas.microsoft.com/office/drawing/2014/main" id="{0D901A30-1BCC-355A-750F-0AF25C3218AC}"/>
                </a:ext>
              </a:extLst>
            </p:cNvPr>
            <p:cNvPicPr/>
            <p:nvPr/>
          </p:nvPicPr>
          <p:blipFill>
            <a:blip r:embed="rId13" cstate="print"/>
            <a:stretch>
              <a:fillRect/>
            </a:stretch>
          </p:blipFill>
          <p:spPr>
            <a:xfrm>
              <a:off x="14974656" y="9317617"/>
              <a:ext cx="71006" cy="120809"/>
            </a:xfrm>
            <a:prstGeom prst="rect">
              <a:avLst/>
            </a:prstGeom>
          </p:spPr>
        </p:pic>
        <p:pic>
          <p:nvPicPr>
            <p:cNvPr id="16" name="object 32">
              <a:extLst>
                <a:ext uri="{FF2B5EF4-FFF2-40B4-BE49-F238E27FC236}">
                  <a16:creationId xmlns:a16="http://schemas.microsoft.com/office/drawing/2014/main" id="{CBEC6AD2-DFAE-ABC3-09EE-E569E16E7C6D}"/>
                </a:ext>
              </a:extLst>
            </p:cNvPr>
            <p:cNvPicPr/>
            <p:nvPr/>
          </p:nvPicPr>
          <p:blipFill>
            <a:blip r:embed="rId14" cstate="print"/>
            <a:stretch>
              <a:fillRect/>
            </a:stretch>
          </p:blipFill>
          <p:spPr>
            <a:xfrm>
              <a:off x="14178255" y="9317617"/>
              <a:ext cx="92437" cy="120810"/>
            </a:xfrm>
            <a:prstGeom prst="rect">
              <a:avLst/>
            </a:prstGeom>
          </p:spPr>
        </p:pic>
        <p:pic>
          <p:nvPicPr>
            <p:cNvPr id="20" name="object 33">
              <a:extLst>
                <a:ext uri="{FF2B5EF4-FFF2-40B4-BE49-F238E27FC236}">
                  <a16:creationId xmlns:a16="http://schemas.microsoft.com/office/drawing/2014/main" id="{2311DCBD-76B5-024D-853E-385979178543}"/>
                </a:ext>
              </a:extLst>
            </p:cNvPr>
            <p:cNvPicPr/>
            <p:nvPr/>
          </p:nvPicPr>
          <p:blipFill>
            <a:blip r:embed="rId15" cstate="print"/>
            <a:stretch>
              <a:fillRect/>
            </a:stretch>
          </p:blipFill>
          <p:spPr>
            <a:xfrm>
              <a:off x="14311690" y="9315764"/>
              <a:ext cx="76489" cy="124345"/>
            </a:xfrm>
            <a:prstGeom prst="rect">
              <a:avLst/>
            </a:prstGeom>
          </p:spPr>
        </p:pic>
        <p:sp>
          <p:nvSpPr>
            <p:cNvPr id="21" name="object 34">
              <a:extLst>
                <a:ext uri="{FF2B5EF4-FFF2-40B4-BE49-F238E27FC236}">
                  <a16:creationId xmlns:a16="http://schemas.microsoft.com/office/drawing/2014/main" id="{00A11972-F394-09A2-F1D9-0E2A9E587EC0}"/>
                </a:ext>
              </a:extLst>
            </p:cNvPr>
            <p:cNvSpPr/>
            <p:nvPr/>
          </p:nvSpPr>
          <p:spPr>
            <a:xfrm>
              <a:off x="14416938" y="9317621"/>
              <a:ext cx="147320" cy="121285"/>
            </a:xfrm>
            <a:custGeom>
              <a:avLst/>
              <a:gdLst/>
              <a:ahLst/>
              <a:cxnLst/>
              <a:rect l="l" t="t" r="r" b="b"/>
              <a:pathLst>
                <a:path w="147319" h="121284">
                  <a:moveTo>
                    <a:pt x="91274" y="38"/>
                  </a:moveTo>
                  <a:lnTo>
                    <a:pt x="0" y="38"/>
                  </a:lnTo>
                  <a:lnTo>
                    <a:pt x="0" y="19088"/>
                  </a:lnTo>
                  <a:lnTo>
                    <a:pt x="34607" y="19088"/>
                  </a:lnTo>
                  <a:lnTo>
                    <a:pt x="34607" y="120688"/>
                  </a:lnTo>
                  <a:lnTo>
                    <a:pt x="56476" y="120688"/>
                  </a:lnTo>
                  <a:lnTo>
                    <a:pt x="56476" y="19088"/>
                  </a:lnTo>
                  <a:lnTo>
                    <a:pt x="91274" y="19088"/>
                  </a:lnTo>
                  <a:lnTo>
                    <a:pt x="91274" y="38"/>
                  </a:lnTo>
                  <a:close/>
                </a:path>
                <a:path w="147319" h="121284">
                  <a:moveTo>
                    <a:pt x="147307" y="0"/>
                  </a:moveTo>
                  <a:lnTo>
                    <a:pt x="125590" y="0"/>
                  </a:lnTo>
                  <a:lnTo>
                    <a:pt x="125590" y="120815"/>
                  </a:lnTo>
                  <a:lnTo>
                    <a:pt x="147307" y="120815"/>
                  </a:lnTo>
                  <a:lnTo>
                    <a:pt x="147307" y="0"/>
                  </a:lnTo>
                  <a:close/>
                </a:path>
              </a:pathLst>
            </a:custGeom>
            <a:solidFill>
              <a:srgbClr val="5C5C5C"/>
            </a:solidFill>
          </p:spPr>
          <p:txBody>
            <a:bodyPr wrap="square" lIns="0" tIns="0" rIns="0" bIns="0" rtlCol="0"/>
            <a:lstStyle/>
            <a:p>
              <a:endParaRPr dirty="0"/>
            </a:p>
          </p:txBody>
        </p:sp>
        <p:pic>
          <p:nvPicPr>
            <p:cNvPr id="22" name="object 35">
              <a:extLst>
                <a:ext uri="{FF2B5EF4-FFF2-40B4-BE49-F238E27FC236}">
                  <a16:creationId xmlns:a16="http://schemas.microsoft.com/office/drawing/2014/main" id="{FDB29D16-B483-96FA-74AC-8AE96711AD2F}"/>
                </a:ext>
              </a:extLst>
            </p:cNvPr>
            <p:cNvPicPr/>
            <p:nvPr/>
          </p:nvPicPr>
          <p:blipFill>
            <a:blip r:embed="rId16" cstate="print"/>
            <a:stretch>
              <a:fillRect/>
            </a:stretch>
          </p:blipFill>
          <p:spPr>
            <a:xfrm>
              <a:off x="12227495" y="8878099"/>
              <a:ext cx="785521" cy="771940"/>
            </a:xfrm>
            <a:prstGeom prst="rect">
              <a:avLst/>
            </a:prstGeom>
          </p:spPr>
        </p:pic>
      </p:grpSp>
    </p:spTree>
    <p:extLst>
      <p:ext uri="{BB962C8B-B14F-4D97-AF65-F5344CB8AC3E}">
        <p14:creationId xmlns:p14="http://schemas.microsoft.com/office/powerpoint/2010/main" val="84099841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457200" y="274048"/>
            <a:ext cx="8229600" cy="810805"/>
          </a:xfrm>
        </p:spPr>
        <p:txBody>
          <a:bodyPr/>
          <a:lstStyle/>
          <a:p>
            <a:r>
              <a:rPr lang="en-US" sz="3200" b="1" dirty="0">
                <a:solidFill>
                  <a:schemeClr val="accent1"/>
                </a:solidFill>
                <a:latin typeface="+mj-lt"/>
              </a:rPr>
              <a:t>Item Frequency Plot</a:t>
            </a:r>
          </a:p>
        </p:txBody>
      </p:sp>
      <p:grpSp>
        <p:nvGrpSpPr>
          <p:cNvPr id="4" name="Group 15"/>
          <p:cNvGrpSpPr/>
          <p:nvPr/>
        </p:nvGrpSpPr>
        <p:grpSpPr>
          <a:xfrm>
            <a:off x="1991225" y="1155160"/>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pic>
        <p:nvPicPr>
          <p:cNvPr id="51202" name="Picture 2"/>
          <p:cNvPicPr>
            <a:picLocks noChangeAspect="1" noChangeArrowheads="1"/>
          </p:cNvPicPr>
          <p:nvPr/>
        </p:nvPicPr>
        <p:blipFill>
          <a:blip r:embed="rId7" cstate="print"/>
          <a:srcRect l="553" t="22266" r="52132" b="6250"/>
          <a:stretch>
            <a:fillRect/>
          </a:stretch>
        </p:blipFill>
        <p:spPr bwMode="auto">
          <a:xfrm>
            <a:off x="683568" y="2520964"/>
            <a:ext cx="4968552" cy="4220404"/>
          </a:xfrm>
          <a:prstGeom prst="rect">
            <a:avLst/>
          </a:prstGeom>
          <a:noFill/>
          <a:ln w="9525">
            <a:solidFill>
              <a:schemeClr val="accent1"/>
            </a:solidFill>
            <a:miter lim="800000"/>
            <a:headEnd/>
            <a:tailEnd/>
          </a:ln>
        </p:spPr>
      </p:pic>
      <p:sp>
        <p:nvSpPr>
          <p:cNvPr id="12" name="Rectangle 11"/>
          <p:cNvSpPr/>
          <p:nvPr/>
        </p:nvSpPr>
        <p:spPr>
          <a:xfrm>
            <a:off x="653133" y="2166282"/>
            <a:ext cx="1082348" cy="338554"/>
          </a:xfrm>
          <a:prstGeom prst="rect">
            <a:avLst/>
          </a:prstGeom>
        </p:spPr>
        <p:txBody>
          <a:bodyPr wrap="none">
            <a:spAutoFit/>
          </a:bodyPr>
          <a:lstStyle/>
          <a:p>
            <a:r>
              <a:rPr lang="en-US" sz="1600" dirty="0">
                <a:latin typeface="Consolas" pitchFamily="49" charset="0"/>
              </a:rPr>
              <a:t># Output</a:t>
            </a:r>
          </a:p>
        </p:txBody>
      </p:sp>
      <p:sp>
        <p:nvSpPr>
          <p:cNvPr id="14" name="Rectangle 13"/>
          <p:cNvSpPr/>
          <p:nvPr/>
        </p:nvSpPr>
        <p:spPr>
          <a:xfrm>
            <a:off x="5981813" y="4154115"/>
            <a:ext cx="2838658" cy="1323439"/>
          </a:xfrm>
          <a:prstGeom prst="rect">
            <a:avLst/>
          </a:prstGeom>
          <a:solidFill>
            <a:schemeClr val="bg1"/>
          </a:solidFill>
          <a:ln w="3175">
            <a:solidFill>
              <a:schemeClr val="accent3"/>
            </a:solidFill>
          </a:ln>
        </p:spPr>
        <p:txBody>
          <a:bodyPr wrap="square">
            <a:spAutoFit/>
          </a:bodyPr>
          <a:lstStyle/>
          <a:p>
            <a:r>
              <a:rPr lang="en-US" sz="2000" b="1" dirty="0">
                <a:solidFill>
                  <a:schemeClr val="tx1">
                    <a:lumMod val="75000"/>
                    <a:lumOff val="25000"/>
                  </a:schemeClr>
                </a:solidFill>
                <a:latin typeface="Vijaya" pitchFamily="34" charset="0"/>
                <a:cs typeface="Vijaya" pitchFamily="34" charset="0"/>
              </a:rPr>
              <a:t>Interpretation:</a:t>
            </a:r>
          </a:p>
          <a:p>
            <a:pPr marL="342900" indent="-342900">
              <a:buSzPct val="60000"/>
              <a:buFont typeface="Wingdings" panose="05000000000000000000" pitchFamily="2" charset="2"/>
              <a:buChar char="Ø"/>
            </a:pPr>
            <a:r>
              <a:rPr lang="en-US" sz="2000" dirty="0">
                <a:solidFill>
                  <a:schemeClr val="tx1">
                    <a:lumMod val="75000"/>
                    <a:lumOff val="25000"/>
                  </a:schemeClr>
                </a:solidFill>
                <a:latin typeface="Vijaya" pitchFamily="34" charset="0"/>
                <a:cs typeface="Vijaya" pitchFamily="34" charset="0"/>
              </a:rPr>
              <a:t>The plot shows items by relative frequency in a descending order. </a:t>
            </a:r>
          </a:p>
        </p:txBody>
      </p:sp>
      <p:graphicFrame>
        <p:nvGraphicFramePr>
          <p:cNvPr id="11" name="Table 10">
            <a:extLst>
              <a:ext uri="{FF2B5EF4-FFF2-40B4-BE49-F238E27FC236}">
                <a16:creationId xmlns:a16="http://schemas.microsoft.com/office/drawing/2014/main" id="{7DD109B5-7BA5-497B-8E39-26ADA576FB95}"/>
              </a:ext>
            </a:extLst>
          </p:cNvPr>
          <p:cNvGraphicFramePr>
            <a:graphicFrameLocks noGrp="1"/>
          </p:cNvGraphicFramePr>
          <p:nvPr>
            <p:extLst>
              <p:ext uri="{D42A27DB-BD31-4B8C-83A1-F6EECF244321}">
                <p14:modId xmlns:p14="http://schemas.microsoft.com/office/powerpoint/2010/main" val="127277414"/>
              </p:ext>
            </p:extLst>
          </p:nvPr>
        </p:nvGraphicFramePr>
        <p:xfrm>
          <a:off x="555313" y="1385971"/>
          <a:ext cx="8033374" cy="746885"/>
        </p:xfrm>
        <a:graphic>
          <a:graphicData uri="http://schemas.openxmlformats.org/drawingml/2006/table">
            <a:tbl>
              <a:tblPr bandRow="1">
                <a:tableStyleId>{9D7B26C5-4107-4FEC-AEDC-1716B250A1EF}</a:tableStyleId>
              </a:tblPr>
              <a:tblGrid>
                <a:gridCol w="8033374">
                  <a:extLst>
                    <a:ext uri="{9D8B030D-6E8A-4147-A177-3AD203B41FA5}">
                      <a16:colId xmlns:a16="http://schemas.microsoft.com/office/drawing/2014/main" val="20000"/>
                    </a:ext>
                  </a:extLst>
                </a:gridCol>
              </a:tblGrid>
              <a:tr h="746885">
                <a:tc>
                  <a:txBody>
                    <a:bodyPr/>
                    <a:lstStyle/>
                    <a:p>
                      <a:r>
                        <a:rPr lang="en-IN" sz="1600" b="1" i="0" dirty="0" err="1">
                          <a:solidFill>
                            <a:schemeClr val="accent1"/>
                          </a:solidFill>
                          <a:latin typeface="Consolas" pitchFamily="49" charset="0"/>
                        </a:rPr>
                        <a:t>itemFrequencyPlot</a:t>
                      </a:r>
                      <a:r>
                        <a:rPr lang="en-IN" sz="1600" b="1" i="0" dirty="0">
                          <a:solidFill>
                            <a:schemeClr val="accent1"/>
                          </a:solidFill>
                          <a:latin typeface="Consolas" pitchFamily="49" charset="0"/>
                        </a:rPr>
                        <a:t>(</a:t>
                      </a:r>
                      <a:r>
                        <a:rPr lang="en-IN" sz="1600" b="0" i="0" dirty="0">
                          <a:solidFill>
                            <a:schemeClr val="accent1"/>
                          </a:solidFill>
                          <a:latin typeface="Consolas" pitchFamily="49" charset="0"/>
                        </a:rPr>
                        <a:t>Groceries</a:t>
                      </a:r>
                      <a:r>
                        <a:rPr lang="en-IN" sz="1600" b="1" i="0" dirty="0">
                          <a:solidFill>
                            <a:schemeClr val="accent1"/>
                          </a:solidFill>
                          <a:latin typeface="Consolas" pitchFamily="49" charset="0"/>
                        </a:rPr>
                        <a:t>,topN=</a:t>
                      </a:r>
                      <a:r>
                        <a:rPr lang="en-IN" sz="1600" b="0" i="0" dirty="0">
                          <a:solidFill>
                            <a:schemeClr val="accent1"/>
                          </a:solidFill>
                          <a:latin typeface="Consolas" pitchFamily="49" charset="0"/>
                        </a:rPr>
                        <a:t>10</a:t>
                      </a:r>
                      <a:r>
                        <a:rPr lang="en-IN" sz="1600" b="1" i="0" dirty="0">
                          <a:solidFill>
                            <a:schemeClr val="accent1"/>
                          </a:solidFill>
                          <a:latin typeface="Consolas" pitchFamily="49" charset="0"/>
                        </a:rPr>
                        <a:t>,</a:t>
                      </a:r>
                      <a:r>
                        <a:rPr lang="en-IN" sz="1600" b="0" i="0" dirty="0">
                          <a:solidFill>
                            <a:schemeClr val="accent1"/>
                          </a:solidFill>
                          <a:latin typeface="Consolas" pitchFamily="49" charset="0"/>
                        </a:rPr>
                        <a:t>type</a:t>
                      </a:r>
                      <a:r>
                        <a:rPr lang="en-IN" sz="1600" b="1" i="0" dirty="0">
                          <a:solidFill>
                            <a:schemeClr val="accent1"/>
                          </a:solidFill>
                          <a:latin typeface="Consolas" pitchFamily="49" charset="0"/>
                        </a:rPr>
                        <a:t>="relative", col="</a:t>
                      </a:r>
                      <a:r>
                        <a:rPr lang="en-IN" sz="1600" b="0" i="0" dirty="0">
                          <a:solidFill>
                            <a:schemeClr val="accent1"/>
                          </a:solidFill>
                          <a:latin typeface="Consolas" pitchFamily="49" charset="0"/>
                        </a:rPr>
                        <a:t>darkcyan",</a:t>
                      </a:r>
                      <a:r>
                        <a:rPr lang="en-IN" sz="1600" b="1" i="0" dirty="0">
                          <a:solidFill>
                            <a:schemeClr val="accent1"/>
                          </a:solidFill>
                          <a:latin typeface="Consolas" pitchFamily="49" charset="0"/>
                        </a:rPr>
                        <a:t>main="</a:t>
                      </a:r>
                      <a:r>
                        <a:rPr lang="en-IN" sz="1600" b="0" i="0" dirty="0">
                          <a:solidFill>
                            <a:schemeClr val="accent1"/>
                          </a:solidFill>
                          <a:latin typeface="Consolas" pitchFamily="49" charset="0"/>
                        </a:rPr>
                        <a:t>Top Ten Items by Relative Frequency</a:t>
                      </a:r>
                      <a:r>
                        <a:rPr lang="en-IN" sz="1600" b="1" i="0" dirty="0">
                          <a:solidFill>
                            <a:schemeClr val="accent1"/>
                          </a:solidFill>
                          <a:latin typeface="Consolas" pitchFamily="49" charset="0"/>
                        </a:rPr>
                        <a:t>")</a:t>
                      </a:r>
                      <a:endParaRPr lang="en-US" sz="1600" i="0" dirty="0">
                        <a:solidFill>
                          <a:schemeClr val="accent1"/>
                        </a:solidFill>
                        <a:latin typeface="Consolas" pitchFamily="49"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alpha val="20000"/>
                      </a:srgbClr>
                    </a:solidFill>
                  </a:tcPr>
                </a:tc>
                <a:extLst>
                  <a:ext uri="{0D108BD9-81ED-4DB2-BD59-A6C34878D82A}">
                    <a16:rowId xmlns:a16="http://schemas.microsoft.com/office/drawing/2014/main" val="10000"/>
                  </a:ext>
                </a:extLst>
              </a:tr>
            </a:tbl>
          </a:graphicData>
        </a:graphic>
      </p:graphicFrame>
      <p:grpSp>
        <p:nvGrpSpPr>
          <p:cNvPr id="7" name="Group 6">
            <a:extLst>
              <a:ext uri="{FF2B5EF4-FFF2-40B4-BE49-F238E27FC236}">
                <a16:creationId xmlns:a16="http://schemas.microsoft.com/office/drawing/2014/main" id="{896CBAE3-85DB-48F4-BD30-74572AF1F041}"/>
              </a:ext>
            </a:extLst>
          </p:cNvPr>
          <p:cNvGrpSpPr/>
          <p:nvPr/>
        </p:nvGrpSpPr>
        <p:grpSpPr>
          <a:xfrm>
            <a:off x="5971854" y="1556791"/>
            <a:ext cx="2848617" cy="2091176"/>
            <a:chOff x="5971854" y="1556791"/>
            <a:chExt cx="2848617" cy="2091176"/>
          </a:xfrm>
        </p:grpSpPr>
        <p:sp>
          <p:nvSpPr>
            <p:cNvPr id="20" name="Rectangle 19">
              <a:extLst>
                <a:ext uri="{FF2B5EF4-FFF2-40B4-BE49-F238E27FC236}">
                  <a16:creationId xmlns:a16="http://schemas.microsoft.com/office/drawing/2014/main" id="{90F6B791-8BFF-41B0-A411-B1E54358386D}"/>
                </a:ext>
              </a:extLst>
            </p:cNvPr>
            <p:cNvSpPr/>
            <p:nvPr/>
          </p:nvSpPr>
          <p:spPr>
            <a:xfrm>
              <a:off x="5971854" y="2016751"/>
              <a:ext cx="2848617" cy="1631216"/>
            </a:xfrm>
            <a:prstGeom prst="rect">
              <a:avLst/>
            </a:prstGeom>
            <a:solidFill>
              <a:schemeClr val="bg1"/>
            </a:solidFill>
            <a:ln w="3175">
              <a:solidFill>
                <a:schemeClr val="accent3"/>
              </a:solidFill>
            </a:ln>
          </p:spPr>
          <p:txBody>
            <a:bodyPr wrap="square">
              <a:spAutoFit/>
            </a:bodyPr>
            <a:lstStyle/>
            <a:p>
              <a:pPr marL="342900" indent="-342900">
                <a:buSzPct val="60000"/>
                <a:buFont typeface="Wingdings" panose="05000000000000000000" pitchFamily="2" charset="2"/>
                <a:buChar char="q"/>
              </a:pPr>
              <a:r>
                <a:rPr lang="en-US" sz="2000" b="1" dirty="0">
                  <a:solidFill>
                    <a:schemeClr val="tx1">
                      <a:lumMod val="75000"/>
                      <a:lumOff val="25000"/>
                    </a:schemeClr>
                  </a:solidFill>
                  <a:latin typeface="Vijaya" pitchFamily="34" charset="0"/>
                  <a:cs typeface="Vijaya" pitchFamily="34" charset="0"/>
                </a:rPr>
                <a:t>type= “relative” </a:t>
              </a:r>
              <a:r>
                <a:rPr lang="en-US" sz="2000" dirty="0">
                  <a:solidFill>
                    <a:schemeClr val="tx1">
                      <a:lumMod val="75000"/>
                      <a:lumOff val="25000"/>
                    </a:schemeClr>
                  </a:solidFill>
                  <a:latin typeface="Vijaya" pitchFamily="34" charset="0"/>
                  <a:cs typeface="Vijaya" pitchFamily="34" charset="0"/>
                </a:rPr>
                <a:t>displays barplot with the relative frequency</a:t>
              </a:r>
            </a:p>
            <a:p>
              <a:pPr marL="342900" indent="-342900">
                <a:buSzPct val="60000"/>
                <a:buFont typeface="Wingdings" panose="05000000000000000000" pitchFamily="2" charset="2"/>
                <a:buChar char="q"/>
              </a:pPr>
              <a:r>
                <a:rPr lang="en-US" sz="2000" b="1" dirty="0">
                  <a:solidFill>
                    <a:schemeClr val="tx1">
                      <a:lumMod val="75000"/>
                      <a:lumOff val="25000"/>
                    </a:schemeClr>
                  </a:solidFill>
                  <a:latin typeface="Vijaya" pitchFamily="34" charset="0"/>
                  <a:cs typeface="Vijaya" pitchFamily="34" charset="0"/>
                </a:rPr>
                <a:t>col=   </a:t>
              </a:r>
              <a:r>
                <a:rPr lang="en-US" sz="2000" dirty="0">
                  <a:solidFill>
                    <a:schemeClr val="tx1">
                      <a:lumMod val="75000"/>
                      <a:lumOff val="25000"/>
                    </a:schemeClr>
                  </a:solidFill>
                  <a:latin typeface="Vijaya" pitchFamily="34" charset="0"/>
                  <a:cs typeface="Vijaya" pitchFamily="34" charset="0"/>
                </a:rPr>
                <a:t>specifies the colour of the bars</a:t>
              </a:r>
            </a:p>
          </p:txBody>
        </p:sp>
        <p:cxnSp>
          <p:nvCxnSpPr>
            <p:cNvPr id="21" name="Straight Arrow Connector 20">
              <a:extLst>
                <a:ext uri="{FF2B5EF4-FFF2-40B4-BE49-F238E27FC236}">
                  <a16:creationId xmlns:a16="http://schemas.microsoft.com/office/drawing/2014/main" id="{D61B9885-500E-4661-BA6C-DA91F4E89349}"/>
                </a:ext>
              </a:extLst>
            </p:cNvPr>
            <p:cNvCxnSpPr>
              <a:cxnSpLocks/>
            </p:cNvCxnSpPr>
            <p:nvPr/>
          </p:nvCxnSpPr>
          <p:spPr>
            <a:xfrm flipH="1">
              <a:off x="6660232" y="1556791"/>
              <a:ext cx="1152128" cy="1"/>
            </a:xfrm>
            <a:prstGeom prst="straightConnector1">
              <a:avLst/>
            </a:prstGeom>
            <a:solidFill>
              <a:schemeClr val="bg1"/>
            </a:solidFill>
            <a:ln>
              <a:solidFill>
                <a:schemeClr val="accent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2E0E9FF-AD8A-4CF1-8EC0-39965432523D}"/>
                </a:ext>
              </a:extLst>
            </p:cNvPr>
            <p:cNvCxnSpPr>
              <a:cxnSpLocks/>
            </p:cNvCxnSpPr>
            <p:nvPr/>
          </p:nvCxnSpPr>
          <p:spPr>
            <a:xfrm flipV="1">
              <a:off x="7812360" y="1556792"/>
              <a:ext cx="0" cy="459959"/>
            </a:xfrm>
            <a:prstGeom prst="straightConnector1">
              <a:avLst/>
            </a:prstGeom>
            <a:solidFill>
              <a:schemeClr val="bg1"/>
            </a:solidFill>
            <a:ln>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 name="object 21">
            <a:extLst>
              <a:ext uri="{FF2B5EF4-FFF2-40B4-BE49-F238E27FC236}">
                <a16:creationId xmlns:a16="http://schemas.microsoft.com/office/drawing/2014/main" id="{7F4A47E8-6863-85E6-A016-2C3CACEEF906}"/>
              </a:ext>
            </a:extLst>
          </p:cNvPr>
          <p:cNvGrpSpPr/>
          <p:nvPr/>
        </p:nvGrpSpPr>
        <p:grpSpPr>
          <a:xfrm>
            <a:off x="7164288" y="5949280"/>
            <a:ext cx="1513252" cy="401246"/>
            <a:chOff x="12227495" y="8878099"/>
            <a:chExt cx="2912110" cy="772160"/>
          </a:xfrm>
        </p:grpSpPr>
        <p:sp>
          <p:nvSpPr>
            <p:cNvPr id="3" name="object 22">
              <a:extLst>
                <a:ext uri="{FF2B5EF4-FFF2-40B4-BE49-F238E27FC236}">
                  <a16:creationId xmlns:a16="http://schemas.microsoft.com/office/drawing/2014/main" id="{6C8AB89C-A63B-1A88-3C94-116C66CA0C9F}"/>
                </a:ext>
              </a:extLst>
            </p:cNvPr>
            <p:cNvSpPr/>
            <p:nvPr/>
          </p:nvSpPr>
          <p:spPr>
            <a:xfrm>
              <a:off x="13198678" y="9025737"/>
              <a:ext cx="692150" cy="194310"/>
            </a:xfrm>
            <a:custGeom>
              <a:avLst/>
              <a:gdLst/>
              <a:ahLst/>
              <a:cxnLst/>
              <a:rect l="l" t="t" r="r" b="b"/>
              <a:pathLst>
                <a:path w="692150" h="194309">
                  <a:moveTo>
                    <a:pt x="175679" y="97078"/>
                  </a:moveTo>
                  <a:lnTo>
                    <a:pt x="173926" y="77330"/>
                  </a:lnTo>
                  <a:lnTo>
                    <a:pt x="168643" y="59270"/>
                  </a:lnTo>
                  <a:lnTo>
                    <a:pt x="159829" y="42875"/>
                  </a:lnTo>
                  <a:lnTo>
                    <a:pt x="153631" y="35471"/>
                  </a:lnTo>
                  <a:lnTo>
                    <a:pt x="147510" y="28155"/>
                  </a:lnTo>
                  <a:lnTo>
                    <a:pt x="134797" y="17868"/>
                  </a:lnTo>
                  <a:lnTo>
                    <a:pt x="134797" y="97078"/>
                  </a:lnTo>
                  <a:lnTo>
                    <a:pt x="133731" y="109880"/>
                  </a:lnTo>
                  <a:lnTo>
                    <a:pt x="108496" y="148882"/>
                  </a:lnTo>
                  <a:lnTo>
                    <a:pt x="73482" y="158673"/>
                  </a:lnTo>
                  <a:lnTo>
                    <a:pt x="39509" y="158673"/>
                  </a:lnTo>
                  <a:lnTo>
                    <a:pt x="39509" y="35471"/>
                  </a:lnTo>
                  <a:lnTo>
                    <a:pt x="73482" y="35471"/>
                  </a:lnTo>
                  <a:lnTo>
                    <a:pt x="117678" y="52743"/>
                  </a:lnTo>
                  <a:lnTo>
                    <a:pt x="134797" y="97078"/>
                  </a:lnTo>
                  <a:lnTo>
                    <a:pt x="134797" y="17868"/>
                  </a:lnTo>
                  <a:lnTo>
                    <a:pt x="132524" y="16014"/>
                  </a:lnTo>
                  <a:lnTo>
                    <a:pt x="115735" y="7327"/>
                  </a:lnTo>
                  <a:lnTo>
                    <a:pt x="97167" y="2133"/>
                  </a:lnTo>
                  <a:lnTo>
                    <a:pt x="76796" y="393"/>
                  </a:lnTo>
                  <a:lnTo>
                    <a:pt x="0" y="393"/>
                  </a:lnTo>
                  <a:lnTo>
                    <a:pt x="0" y="193751"/>
                  </a:lnTo>
                  <a:lnTo>
                    <a:pt x="76796" y="193751"/>
                  </a:lnTo>
                  <a:lnTo>
                    <a:pt x="115735" y="186804"/>
                  </a:lnTo>
                  <a:lnTo>
                    <a:pt x="153644" y="158673"/>
                  </a:lnTo>
                  <a:lnTo>
                    <a:pt x="173926" y="116814"/>
                  </a:lnTo>
                  <a:lnTo>
                    <a:pt x="175679" y="97078"/>
                  </a:lnTo>
                  <a:close/>
                </a:path>
                <a:path w="692150" h="194309">
                  <a:moveTo>
                    <a:pt x="372071" y="193751"/>
                  </a:moveTo>
                  <a:lnTo>
                    <a:pt x="355041" y="151765"/>
                  </a:lnTo>
                  <a:lnTo>
                    <a:pt x="340804" y="116687"/>
                  </a:lnTo>
                  <a:lnTo>
                    <a:pt x="311442" y="44310"/>
                  </a:lnTo>
                  <a:lnTo>
                    <a:pt x="299427" y="14706"/>
                  </a:lnTo>
                  <a:lnTo>
                    <a:pt x="299427" y="116687"/>
                  </a:lnTo>
                  <a:lnTo>
                    <a:pt x="241973" y="116687"/>
                  </a:lnTo>
                  <a:lnTo>
                    <a:pt x="270700" y="44310"/>
                  </a:lnTo>
                  <a:lnTo>
                    <a:pt x="299427" y="116687"/>
                  </a:lnTo>
                  <a:lnTo>
                    <a:pt x="299427" y="14706"/>
                  </a:lnTo>
                  <a:lnTo>
                    <a:pt x="293624" y="393"/>
                  </a:lnTo>
                  <a:lnTo>
                    <a:pt x="249986" y="393"/>
                  </a:lnTo>
                  <a:lnTo>
                    <a:pt x="171538" y="193751"/>
                  </a:lnTo>
                  <a:lnTo>
                    <a:pt x="211594" y="193751"/>
                  </a:lnTo>
                  <a:lnTo>
                    <a:pt x="228168" y="151765"/>
                  </a:lnTo>
                  <a:lnTo>
                    <a:pt x="313245" y="151765"/>
                  </a:lnTo>
                  <a:lnTo>
                    <a:pt x="329819" y="193751"/>
                  </a:lnTo>
                  <a:lnTo>
                    <a:pt x="372071" y="193751"/>
                  </a:lnTo>
                  <a:close/>
                </a:path>
                <a:path w="692150" h="194309">
                  <a:moveTo>
                    <a:pt x="510743" y="0"/>
                  </a:moveTo>
                  <a:lnTo>
                    <a:pt x="352742" y="0"/>
                  </a:lnTo>
                  <a:lnTo>
                    <a:pt x="352742" y="35560"/>
                  </a:lnTo>
                  <a:lnTo>
                    <a:pt x="411848" y="35560"/>
                  </a:lnTo>
                  <a:lnTo>
                    <a:pt x="411848" y="194310"/>
                  </a:lnTo>
                  <a:lnTo>
                    <a:pt x="451358" y="194310"/>
                  </a:lnTo>
                  <a:lnTo>
                    <a:pt x="451358" y="35560"/>
                  </a:lnTo>
                  <a:lnTo>
                    <a:pt x="510743" y="35560"/>
                  </a:lnTo>
                  <a:lnTo>
                    <a:pt x="510743" y="0"/>
                  </a:lnTo>
                  <a:close/>
                </a:path>
                <a:path w="692150" h="194309">
                  <a:moveTo>
                    <a:pt x="691946" y="193751"/>
                  </a:moveTo>
                  <a:lnTo>
                    <a:pt x="674903" y="151765"/>
                  </a:lnTo>
                  <a:lnTo>
                    <a:pt x="660679" y="116687"/>
                  </a:lnTo>
                  <a:lnTo>
                    <a:pt x="631317" y="44310"/>
                  </a:lnTo>
                  <a:lnTo>
                    <a:pt x="619302" y="14706"/>
                  </a:lnTo>
                  <a:lnTo>
                    <a:pt x="619302" y="116687"/>
                  </a:lnTo>
                  <a:lnTo>
                    <a:pt x="561848" y="116687"/>
                  </a:lnTo>
                  <a:lnTo>
                    <a:pt x="590562" y="44310"/>
                  </a:lnTo>
                  <a:lnTo>
                    <a:pt x="619302" y="116687"/>
                  </a:lnTo>
                  <a:lnTo>
                    <a:pt x="619302" y="14706"/>
                  </a:lnTo>
                  <a:lnTo>
                    <a:pt x="613498" y="393"/>
                  </a:lnTo>
                  <a:lnTo>
                    <a:pt x="569849" y="393"/>
                  </a:lnTo>
                  <a:lnTo>
                    <a:pt x="491401" y="193751"/>
                  </a:lnTo>
                  <a:lnTo>
                    <a:pt x="531456" y="193751"/>
                  </a:lnTo>
                  <a:lnTo>
                    <a:pt x="548030" y="151765"/>
                  </a:lnTo>
                  <a:lnTo>
                    <a:pt x="633107" y="151765"/>
                  </a:lnTo>
                  <a:lnTo>
                    <a:pt x="649681" y="193751"/>
                  </a:lnTo>
                  <a:lnTo>
                    <a:pt x="691946" y="193751"/>
                  </a:lnTo>
                  <a:close/>
                </a:path>
              </a:pathLst>
            </a:custGeom>
            <a:solidFill>
              <a:srgbClr val="010101"/>
            </a:solidFill>
          </p:spPr>
          <p:txBody>
            <a:bodyPr wrap="square" lIns="0" tIns="0" rIns="0" bIns="0" rtlCol="0"/>
            <a:lstStyle/>
            <a:p>
              <a:endParaRPr dirty="0"/>
            </a:p>
          </p:txBody>
        </p:sp>
        <p:pic>
          <p:nvPicPr>
            <p:cNvPr id="5" name="object 23">
              <a:extLst>
                <a:ext uri="{FF2B5EF4-FFF2-40B4-BE49-F238E27FC236}">
                  <a16:creationId xmlns:a16="http://schemas.microsoft.com/office/drawing/2014/main" id="{59858DA8-AACF-9BE7-7AD4-43D88EFEDDF7}"/>
                </a:ext>
              </a:extLst>
            </p:cNvPr>
            <p:cNvPicPr/>
            <p:nvPr/>
          </p:nvPicPr>
          <p:blipFill>
            <a:blip r:embed="rId8" cstate="print"/>
            <a:stretch>
              <a:fillRect/>
            </a:stretch>
          </p:blipFill>
          <p:spPr>
            <a:xfrm>
              <a:off x="13986471" y="9023364"/>
              <a:ext cx="149987" cy="198877"/>
            </a:xfrm>
            <a:prstGeom prst="rect">
              <a:avLst/>
            </a:prstGeom>
          </p:spPr>
        </p:pic>
        <p:pic>
          <p:nvPicPr>
            <p:cNvPr id="6" name="object 24">
              <a:extLst>
                <a:ext uri="{FF2B5EF4-FFF2-40B4-BE49-F238E27FC236}">
                  <a16:creationId xmlns:a16="http://schemas.microsoft.com/office/drawing/2014/main" id="{17D3B8D1-2F8B-626F-DE47-52F5F254B32C}"/>
                </a:ext>
              </a:extLst>
            </p:cNvPr>
            <p:cNvPicPr/>
            <p:nvPr/>
          </p:nvPicPr>
          <p:blipFill>
            <a:blip r:embed="rId9" cstate="print"/>
            <a:stretch>
              <a:fillRect/>
            </a:stretch>
          </p:blipFill>
          <p:spPr>
            <a:xfrm>
              <a:off x="14156340" y="9023364"/>
              <a:ext cx="191973" cy="198877"/>
            </a:xfrm>
            <a:prstGeom prst="rect">
              <a:avLst/>
            </a:prstGeom>
          </p:spPr>
        </p:pic>
        <p:sp>
          <p:nvSpPr>
            <p:cNvPr id="8" name="object 25">
              <a:extLst>
                <a:ext uri="{FF2B5EF4-FFF2-40B4-BE49-F238E27FC236}">
                  <a16:creationId xmlns:a16="http://schemas.microsoft.com/office/drawing/2014/main" id="{C21E78F2-8C6B-7D45-5B6E-426E30FAE431}"/>
                </a:ext>
              </a:extLst>
            </p:cNvPr>
            <p:cNvSpPr/>
            <p:nvPr/>
          </p:nvSpPr>
          <p:spPr>
            <a:xfrm>
              <a:off x="14372616" y="9025737"/>
              <a:ext cx="198120" cy="194310"/>
            </a:xfrm>
            <a:custGeom>
              <a:avLst/>
              <a:gdLst/>
              <a:ahLst/>
              <a:cxnLst/>
              <a:rect l="l" t="t" r="r" b="b"/>
              <a:pathLst>
                <a:path w="198119" h="194309">
                  <a:moveTo>
                    <a:pt x="39497" y="393"/>
                  </a:moveTo>
                  <a:lnTo>
                    <a:pt x="0" y="393"/>
                  </a:lnTo>
                  <a:lnTo>
                    <a:pt x="0" y="193751"/>
                  </a:lnTo>
                  <a:lnTo>
                    <a:pt x="39497" y="193751"/>
                  </a:lnTo>
                  <a:lnTo>
                    <a:pt x="39497" y="393"/>
                  </a:lnTo>
                  <a:close/>
                </a:path>
                <a:path w="198119" h="194309">
                  <a:moveTo>
                    <a:pt x="198043" y="0"/>
                  </a:moveTo>
                  <a:lnTo>
                    <a:pt x="69329" y="0"/>
                  </a:lnTo>
                  <a:lnTo>
                    <a:pt x="69329" y="35560"/>
                  </a:lnTo>
                  <a:lnTo>
                    <a:pt x="69329" y="80010"/>
                  </a:lnTo>
                  <a:lnTo>
                    <a:pt x="69329" y="114300"/>
                  </a:lnTo>
                  <a:lnTo>
                    <a:pt x="69329" y="158750"/>
                  </a:lnTo>
                  <a:lnTo>
                    <a:pt x="69329" y="194310"/>
                  </a:lnTo>
                  <a:lnTo>
                    <a:pt x="198043" y="194310"/>
                  </a:lnTo>
                  <a:lnTo>
                    <a:pt x="198043" y="158750"/>
                  </a:lnTo>
                  <a:lnTo>
                    <a:pt x="108826" y="158750"/>
                  </a:lnTo>
                  <a:lnTo>
                    <a:pt x="108826" y="114300"/>
                  </a:lnTo>
                  <a:lnTo>
                    <a:pt x="195287" y="114300"/>
                  </a:lnTo>
                  <a:lnTo>
                    <a:pt x="195287" y="80010"/>
                  </a:lnTo>
                  <a:lnTo>
                    <a:pt x="108826" y="80010"/>
                  </a:lnTo>
                  <a:lnTo>
                    <a:pt x="108826" y="35560"/>
                  </a:lnTo>
                  <a:lnTo>
                    <a:pt x="198043" y="35560"/>
                  </a:lnTo>
                  <a:lnTo>
                    <a:pt x="198043" y="0"/>
                  </a:lnTo>
                  <a:close/>
                </a:path>
              </a:pathLst>
            </a:custGeom>
            <a:solidFill>
              <a:srgbClr val="010101"/>
            </a:solidFill>
          </p:spPr>
          <p:txBody>
            <a:bodyPr wrap="square" lIns="0" tIns="0" rIns="0" bIns="0" rtlCol="0"/>
            <a:lstStyle/>
            <a:p>
              <a:endParaRPr dirty="0"/>
            </a:p>
          </p:txBody>
        </p:sp>
        <p:pic>
          <p:nvPicPr>
            <p:cNvPr id="9" name="object 26">
              <a:extLst>
                <a:ext uri="{FF2B5EF4-FFF2-40B4-BE49-F238E27FC236}">
                  <a16:creationId xmlns:a16="http://schemas.microsoft.com/office/drawing/2014/main" id="{45C5B9B1-9551-BE57-63C4-59FA7B0860B5}"/>
                </a:ext>
              </a:extLst>
            </p:cNvPr>
            <p:cNvPicPr/>
            <p:nvPr/>
          </p:nvPicPr>
          <p:blipFill>
            <a:blip r:embed="rId10" cstate="print"/>
            <a:stretch>
              <a:fillRect/>
            </a:stretch>
          </p:blipFill>
          <p:spPr>
            <a:xfrm>
              <a:off x="14597189" y="9026124"/>
              <a:ext cx="172911" cy="193358"/>
            </a:xfrm>
            <a:prstGeom prst="rect">
              <a:avLst/>
            </a:prstGeom>
          </p:spPr>
        </p:pic>
        <p:pic>
          <p:nvPicPr>
            <p:cNvPr id="10" name="object 27">
              <a:extLst>
                <a:ext uri="{FF2B5EF4-FFF2-40B4-BE49-F238E27FC236}">
                  <a16:creationId xmlns:a16="http://schemas.microsoft.com/office/drawing/2014/main" id="{67972DA8-C635-CC86-DC01-ACAC6361AF1E}"/>
                </a:ext>
              </a:extLst>
            </p:cNvPr>
            <p:cNvPicPr/>
            <p:nvPr/>
          </p:nvPicPr>
          <p:blipFill>
            <a:blip r:embed="rId11" cstate="print"/>
            <a:stretch>
              <a:fillRect/>
            </a:stretch>
          </p:blipFill>
          <p:spPr>
            <a:xfrm>
              <a:off x="14794407" y="9023364"/>
              <a:ext cx="191969" cy="198877"/>
            </a:xfrm>
            <a:prstGeom prst="rect">
              <a:avLst/>
            </a:prstGeom>
          </p:spPr>
        </p:pic>
        <p:sp>
          <p:nvSpPr>
            <p:cNvPr id="13" name="object 28">
              <a:extLst>
                <a:ext uri="{FF2B5EF4-FFF2-40B4-BE49-F238E27FC236}">
                  <a16:creationId xmlns:a16="http://schemas.microsoft.com/office/drawing/2014/main" id="{2277E5D6-E8B2-55B3-A7CB-47786DEDBD2E}"/>
                </a:ext>
              </a:extLst>
            </p:cNvPr>
            <p:cNvSpPr/>
            <p:nvPr/>
          </p:nvSpPr>
          <p:spPr>
            <a:xfrm>
              <a:off x="15010676" y="9025737"/>
              <a:ext cx="128905" cy="194310"/>
            </a:xfrm>
            <a:custGeom>
              <a:avLst/>
              <a:gdLst/>
              <a:ahLst/>
              <a:cxnLst/>
              <a:rect l="l" t="t" r="r" b="b"/>
              <a:pathLst>
                <a:path w="128905" h="194309">
                  <a:moveTo>
                    <a:pt x="128727" y="0"/>
                  </a:moveTo>
                  <a:lnTo>
                    <a:pt x="0" y="0"/>
                  </a:lnTo>
                  <a:lnTo>
                    <a:pt x="0" y="35560"/>
                  </a:lnTo>
                  <a:lnTo>
                    <a:pt x="0" y="80010"/>
                  </a:lnTo>
                  <a:lnTo>
                    <a:pt x="0" y="114300"/>
                  </a:lnTo>
                  <a:lnTo>
                    <a:pt x="0" y="158750"/>
                  </a:lnTo>
                  <a:lnTo>
                    <a:pt x="0" y="194310"/>
                  </a:lnTo>
                  <a:lnTo>
                    <a:pt x="128727" y="194310"/>
                  </a:lnTo>
                  <a:lnTo>
                    <a:pt x="128727" y="158750"/>
                  </a:lnTo>
                  <a:lnTo>
                    <a:pt x="39497" y="158750"/>
                  </a:lnTo>
                  <a:lnTo>
                    <a:pt x="39497" y="114300"/>
                  </a:lnTo>
                  <a:lnTo>
                    <a:pt x="125958" y="114300"/>
                  </a:lnTo>
                  <a:lnTo>
                    <a:pt x="125958" y="80010"/>
                  </a:lnTo>
                  <a:lnTo>
                    <a:pt x="39497" y="80010"/>
                  </a:lnTo>
                  <a:lnTo>
                    <a:pt x="39497" y="35560"/>
                  </a:lnTo>
                  <a:lnTo>
                    <a:pt x="128727" y="35560"/>
                  </a:lnTo>
                  <a:lnTo>
                    <a:pt x="128727" y="0"/>
                  </a:lnTo>
                  <a:close/>
                </a:path>
              </a:pathLst>
            </a:custGeom>
            <a:solidFill>
              <a:srgbClr val="010101"/>
            </a:solidFill>
          </p:spPr>
          <p:txBody>
            <a:bodyPr wrap="square" lIns="0" tIns="0" rIns="0" bIns="0" rtlCol="0"/>
            <a:lstStyle/>
            <a:p>
              <a:endParaRPr dirty="0"/>
            </a:p>
          </p:txBody>
        </p:sp>
        <p:sp>
          <p:nvSpPr>
            <p:cNvPr id="15" name="object 29">
              <a:extLst>
                <a:ext uri="{FF2B5EF4-FFF2-40B4-BE49-F238E27FC236}">
                  <a16:creationId xmlns:a16="http://schemas.microsoft.com/office/drawing/2014/main" id="{97032A09-8507-AF7B-0790-91A6B3E3F25F}"/>
                </a:ext>
              </a:extLst>
            </p:cNvPr>
            <p:cNvSpPr/>
            <p:nvPr/>
          </p:nvSpPr>
          <p:spPr>
            <a:xfrm>
              <a:off x="14109205" y="9317621"/>
              <a:ext cx="831215" cy="121285"/>
            </a:xfrm>
            <a:custGeom>
              <a:avLst/>
              <a:gdLst/>
              <a:ahLst/>
              <a:cxnLst/>
              <a:rect l="l" t="t" r="r" b="b"/>
              <a:pathLst>
                <a:path w="831215" h="121284">
                  <a:moveTo>
                    <a:pt x="21717" y="0"/>
                  </a:moveTo>
                  <a:lnTo>
                    <a:pt x="0" y="0"/>
                  </a:lnTo>
                  <a:lnTo>
                    <a:pt x="0" y="120815"/>
                  </a:lnTo>
                  <a:lnTo>
                    <a:pt x="21717" y="120815"/>
                  </a:lnTo>
                  <a:lnTo>
                    <a:pt x="21717" y="0"/>
                  </a:lnTo>
                  <a:close/>
                </a:path>
                <a:path w="831215" h="121284">
                  <a:moveTo>
                    <a:pt x="580618" y="38"/>
                  </a:moveTo>
                  <a:lnTo>
                    <a:pt x="489356" y="38"/>
                  </a:lnTo>
                  <a:lnTo>
                    <a:pt x="489356" y="19088"/>
                  </a:lnTo>
                  <a:lnTo>
                    <a:pt x="523963" y="19088"/>
                  </a:lnTo>
                  <a:lnTo>
                    <a:pt x="523963" y="120688"/>
                  </a:lnTo>
                  <a:lnTo>
                    <a:pt x="545833" y="120688"/>
                  </a:lnTo>
                  <a:lnTo>
                    <a:pt x="545833" y="19088"/>
                  </a:lnTo>
                  <a:lnTo>
                    <a:pt x="580618" y="19088"/>
                  </a:lnTo>
                  <a:lnTo>
                    <a:pt x="580618" y="38"/>
                  </a:lnTo>
                  <a:close/>
                </a:path>
                <a:path w="831215" h="121284">
                  <a:moveTo>
                    <a:pt x="831126" y="38"/>
                  </a:moveTo>
                  <a:lnTo>
                    <a:pt x="739851" y="38"/>
                  </a:lnTo>
                  <a:lnTo>
                    <a:pt x="739851" y="19088"/>
                  </a:lnTo>
                  <a:lnTo>
                    <a:pt x="774458" y="19088"/>
                  </a:lnTo>
                  <a:lnTo>
                    <a:pt x="774458" y="120688"/>
                  </a:lnTo>
                  <a:lnTo>
                    <a:pt x="796328" y="120688"/>
                  </a:lnTo>
                  <a:lnTo>
                    <a:pt x="796328" y="19088"/>
                  </a:lnTo>
                  <a:lnTo>
                    <a:pt x="831126" y="19088"/>
                  </a:lnTo>
                  <a:lnTo>
                    <a:pt x="831126" y="38"/>
                  </a:lnTo>
                  <a:close/>
                </a:path>
              </a:pathLst>
            </a:custGeom>
            <a:solidFill>
              <a:srgbClr val="5C5C5C"/>
            </a:solidFill>
          </p:spPr>
          <p:txBody>
            <a:bodyPr wrap="square" lIns="0" tIns="0" rIns="0" bIns="0" rtlCol="0"/>
            <a:lstStyle/>
            <a:p>
              <a:endParaRPr dirty="0"/>
            </a:p>
          </p:txBody>
        </p:sp>
        <p:pic>
          <p:nvPicPr>
            <p:cNvPr id="22" name="object 30">
              <a:extLst>
                <a:ext uri="{FF2B5EF4-FFF2-40B4-BE49-F238E27FC236}">
                  <a16:creationId xmlns:a16="http://schemas.microsoft.com/office/drawing/2014/main" id="{7F3174B1-81E9-D29D-7CB2-DB3CB2659750}"/>
                </a:ext>
              </a:extLst>
            </p:cNvPr>
            <p:cNvPicPr/>
            <p:nvPr/>
          </p:nvPicPr>
          <p:blipFill>
            <a:blip r:embed="rId12" cstate="print"/>
            <a:stretch>
              <a:fillRect/>
            </a:stretch>
          </p:blipFill>
          <p:spPr>
            <a:xfrm>
              <a:off x="14723997" y="9317617"/>
              <a:ext cx="90916" cy="122660"/>
            </a:xfrm>
            <a:prstGeom prst="rect">
              <a:avLst/>
            </a:prstGeom>
          </p:spPr>
        </p:pic>
        <p:pic>
          <p:nvPicPr>
            <p:cNvPr id="23" name="object 31">
              <a:extLst>
                <a:ext uri="{FF2B5EF4-FFF2-40B4-BE49-F238E27FC236}">
                  <a16:creationId xmlns:a16="http://schemas.microsoft.com/office/drawing/2014/main" id="{EFF9A0AF-41DD-A18F-B2A9-76930E2788A2}"/>
                </a:ext>
              </a:extLst>
            </p:cNvPr>
            <p:cNvPicPr/>
            <p:nvPr/>
          </p:nvPicPr>
          <p:blipFill>
            <a:blip r:embed="rId13" cstate="print"/>
            <a:stretch>
              <a:fillRect/>
            </a:stretch>
          </p:blipFill>
          <p:spPr>
            <a:xfrm>
              <a:off x="14974656" y="9317617"/>
              <a:ext cx="71006" cy="120809"/>
            </a:xfrm>
            <a:prstGeom prst="rect">
              <a:avLst/>
            </a:prstGeom>
          </p:spPr>
        </p:pic>
        <p:pic>
          <p:nvPicPr>
            <p:cNvPr id="24" name="object 32">
              <a:extLst>
                <a:ext uri="{FF2B5EF4-FFF2-40B4-BE49-F238E27FC236}">
                  <a16:creationId xmlns:a16="http://schemas.microsoft.com/office/drawing/2014/main" id="{E045FBAC-8644-7AFC-CB1E-4AE00EB4EFBB}"/>
                </a:ext>
              </a:extLst>
            </p:cNvPr>
            <p:cNvPicPr/>
            <p:nvPr/>
          </p:nvPicPr>
          <p:blipFill>
            <a:blip r:embed="rId14" cstate="print"/>
            <a:stretch>
              <a:fillRect/>
            </a:stretch>
          </p:blipFill>
          <p:spPr>
            <a:xfrm>
              <a:off x="14178255" y="9317617"/>
              <a:ext cx="92437" cy="120810"/>
            </a:xfrm>
            <a:prstGeom prst="rect">
              <a:avLst/>
            </a:prstGeom>
          </p:spPr>
        </p:pic>
        <p:pic>
          <p:nvPicPr>
            <p:cNvPr id="25" name="object 33">
              <a:extLst>
                <a:ext uri="{FF2B5EF4-FFF2-40B4-BE49-F238E27FC236}">
                  <a16:creationId xmlns:a16="http://schemas.microsoft.com/office/drawing/2014/main" id="{0E700B23-E4C5-CDAC-55ED-619BBA214048}"/>
                </a:ext>
              </a:extLst>
            </p:cNvPr>
            <p:cNvPicPr/>
            <p:nvPr/>
          </p:nvPicPr>
          <p:blipFill>
            <a:blip r:embed="rId15" cstate="print"/>
            <a:stretch>
              <a:fillRect/>
            </a:stretch>
          </p:blipFill>
          <p:spPr>
            <a:xfrm>
              <a:off x="14311690" y="9315764"/>
              <a:ext cx="76489" cy="124345"/>
            </a:xfrm>
            <a:prstGeom prst="rect">
              <a:avLst/>
            </a:prstGeom>
          </p:spPr>
        </p:pic>
        <p:sp>
          <p:nvSpPr>
            <p:cNvPr id="26" name="object 34">
              <a:extLst>
                <a:ext uri="{FF2B5EF4-FFF2-40B4-BE49-F238E27FC236}">
                  <a16:creationId xmlns:a16="http://schemas.microsoft.com/office/drawing/2014/main" id="{05D4E251-4649-A5F3-04C1-C950917E269B}"/>
                </a:ext>
              </a:extLst>
            </p:cNvPr>
            <p:cNvSpPr/>
            <p:nvPr/>
          </p:nvSpPr>
          <p:spPr>
            <a:xfrm>
              <a:off x="14416938" y="9317621"/>
              <a:ext cx="147320" cy="121285"/>
            </a:xfrm>
            <a:custGeom>
              <a:avLst/>
              <a:gdLst/>
              <a:ahLst/>
              <a:cxnLst/>
              <a:rect l="l" t="t" r="r" b="b"/>
              <a:pathLst>
                <a:path w="147319" h="121284">
                  <a:moveTo>
                    <a:pt x="91274" y="38"/>
                  </a:moveTo>
                  <a:lnTo>
                    <a:pt x="0" y="38"/>
                  </a:lnTo>
                  <a:lnTo>
                    <a:pt x="0" y="19088"/>
                  </a:lnTo>
                  <a:lnTo>
                    <a:pt x="34607" y="19088"/>
                  </a:lnTo>
                  <a:lnTo>
                    <a:pt x="34607" y="120688"/>
                  </a:lnTo>
                  <a:lnTo>
                    <a:pt x="56476" y="120688"/>
                  </a:lnTo>
                  <a:lnTo>
                    <a:pt x="56476" y="19088"/>
                  </a:lnTo>
                  <a:lnTo>
                    <a:pt x="91274" y="19088"/>
                  </a:lnTo>
                  <a:lnTo>
                    <a:pt x="91274" y="38"/>
                  </a:lnTo>
                  <a:close/>
                </a:path>
                <a:path w="147319" h="121284">
                  <a:moveTo>
                    <a:pt x="147307" y="0"/>
                  </a:moveTo>
                  <a:lnTo>
                    <a:pt x="125590" y="0"/>
                  </a:lnTo>
                  <a:lnTo>
                    <a:pt x="125590" y="120815"/>
                  </a:lnTo>
                  <a:lnTo>
                    <a:pt x="147307" y="120815"/>
                  </a:lnTo>
                  <a:lnTo>
                    <a:pt x="147307" y="0"/>
                  </a:lnTo>
                  <a:close/>
                </a:path>
              </a:pathLst>
            </a:custGeom>
            <a:solidFill>
              <a:srgbClr val="5C5C5C"/>
            </a:solidFill>
          </p:spPr>
          <p:txBody>
            <a:bodyPr wrap="square" lIns="0" tIns="0" rIns="0" bIns="0" rtlCol="0"/>
            <a:lstStyle/>
            <a:p>
              <a:endParaRPr dirty="0"/>
            </a:p>
          </p:txBody>
        </p:sp>
        <p:pic>
          <p:nvPicPr>
            <p:cNvPr id="27" name="object 35">
              <a:extLst>
                <a:ext uri="{FF2B5EF4-FFF2-40B4-BE49-F238E27FC236}">
                  <a16:creationId xmlns:a16="http://schemas.microsoft.com/office/drawing/2014/main" id="{44660CF8-1422-A286-E438-8653A9285AD7}"/>
                </a:ext>
              </a:extLst>
            </p:cNvPr>
            <p:cNvPicPr/>
            <p:nvPr/>
          </p:nvPicPr>
          <p:blipFill>
            <a:blip r:embed="rId16" cstate="print"/>
            <a:stretch>
              <a:fillRect/>
            </a:stretch>
          </p:blipFill>
          <p:spPr>
            <a:xfrm>
              <a:off x="12227495" y="8878099"/>
              <a:ext cx="785521" cy="771940"/>
            </a:xfrm>
            <a:prstGeom prst="rect">
              <a:avLst/>
            </a:prstGeom>
          </p:spPr>
        </p:pic>
      </p:grpSp>
    </p:spTree>
    <p:extLst>
      <p:ext uri="{BB962C8B-B14F-4D97-AF65-F5344CB8AC3E}">
        <p14:creationId xmlns:p14="http://schemas.microsoft.com/office/powerpoint/2010/main" val="2281854207"/>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3298671887"/>
              </p:ext>
            </p:extLst>
          </p:nvPr>
        </p:nvGraphicFramePr>
        <p:xfrm>
          <a:off x="555313" y="1484784"/>
          <a:ext cx="8033374" cy="579120"/>
        </p:xfrm>
        <a:graphic>
          <a:graphicData uri="http://schemas.openxmlformats.org/drawingml/2006/table">
            <a:tbl>
              <a:tblPr bandRow="1">
                <a:tableStyleId>{9D7B26C5-4107-4FEC-AEDC-1716B250A1EF}</a:tableStyleId>
              </a:tblPr>
              <a:tblGrid>
                <a:gridCol w="8033374">
                  <a:extLst>
                    <a:ext uri="{9D8B030D-6E8A-4147-A177-3AD203B41FA5}">
                      <a16:colId xmlns:a16="http://schemas.microsoft.com/office/drawing/2014/main" val="20000"/>
                    </a:ext>
                  </a:extLst>
                </a:gridCol>
              </a:tblGrid>
              <a:tr h="506596">
                <a:tc>
                  <a:txBody>
                    <a:bodyPr/>
                    <a:lstStyle/>
                    <a:p>
                      <a:r>
                        <a:rPr lang="en-US" sz="1600" b="0" dirty="0">
                          <a:solidFill>
                            <a:schemeClr val="accent1"/>
                          </a:solidFill>
                          <a:latin typeface="Consolas" pitchFamily="49" charset="0"/>
                        </a:rPr>
                        <a:t>rules&lt;-</a:t>
                      </a:r>
                      <a:r>
                        <a:rPr lang="en-US" sz="1600" b="1" dirty="0">
                          <a:solidFill>
                            <a:schemeClr val="accent1"/>
                          </a:solidFill>
                          <a:latin typeface="Consolas" pitchFamily="49" charset="0"/>
                        </a:rPr>
                        <a:t>apriori</a:t>
                      </a:r>
                      <a:r>
                        <a:rPr lang="en-US" sz="1600" b="0" dirty="0">
                          <a:solidFill>
                            <a:schemeClr val="accent1"/>
                          </a:solidFill>
                          <a:latin typeface="Consolas" pitchFamily="49" charset="0"/>
                        </a:rPr>
                        <a:t>(Groceries,</a:t>
                      </a:r>
                      <a:r>
                        <a:rPr lang="en-US" sz="1600" b="1" dirty="0">
                          <a:solidFill>
                            <a:schemeClr val="accent1"/>
                          </a:solidFill>
                          <a:latin typeface="Consolas" pitchFamily="49" charset="0"/>
                        </a:rPr>
                        <a:t>parameter=list</a:t>
                      </a:r>
                      <a:r>
                        <a:rPr lang="en-US" sz="1600" b="0" dirty="0">
                          <a:solidFill>
                            <a:schemeClr val="accent1"/>
                          </a:solidFill>
                          <a:latin typeface="Consolas" pitchFamily="49" charset="0"/>
                        </a:rPr>
                        <a:t>(</a:t>
                      </a:r>
                      <a:r>
                        <a:rPr lang="en-US" sz="1600" b="1" dirty="0">
                          <a:solidFill>
                            <a:schemeClr val="accent1"/>
                          </a:solidFill>
                          <a:latin typeface="Consolas" pitchFamily="49" charset="0"/>
                        </a:rPr>
                        <a:t>supp=</a:t>
                      </a:r>
                      <a:r>
                        <a:rPr lang="en-US" sz="1600" b="0" dirty="0">
                          <a:solidFill>
                            <a:schemeClr val="accent1"/>
                          </a:solidFill>
                          <a:latin typeface="Consolas" pitchFamily="49" charset="0"/>
                        </a:rPr>
                        <a:t>0.001,</a:t>
                      </a:r>
                      <a:r>
                        <a:rPr lang="en-US" sz="1600" b="1" dirty="0">
                          <a:solidFill>
                            <a:schemeClr val="accent1"/>
                          </a:solidFill>
                          <a:latin typeface="Consolas" pitchFamily="49" charset="0"/>
                        </a:rPr>
                        <a:t>conf=</a:t>
                      </a:r>
                      <a:r>
                        <a:rPr lang="en-US" sz="1600" b="0" dirty="0">
                          <a:solidFill>
                            <a:schemeClr val="accent1"/>
                          </a:solidFill>
                          <a:latin typeface="Consolas" pitchFamily="49" charset="0"/>
                        </a:rPr>
                        <a:t>0.8))</a:t>
                      </a:r>
                    </a:p>
                    <a:p>
                      <a:endParaRPr lang="en-US" sz="1600" b="0" dirty="0">
                        <a:solidFill>
                          <a:srgbClr val="0070C0"/>
                        </a:solidFill>
                        <a:latin typeface="Consolas" pitchFamily="49"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alpha val="20000"/>
                      </a:srgbClr>
                    </a:solidFill>
                  </a:tcPr>
                </a:tc>
                <a:extLst>
                  <a:ext uri="{0D108BD9-81ED-4DB2-BD59-A6C34878D82A}">
                    <a16:rowId xmlns:a16="http://schemas.microsoft.com/office/drawing/2014/main" val="10000"/>
                  </a:ext>
                </a:extLst>
              </a:tr>
            </a:tbl>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1410281627"/>
              </p:ext>
            </p:extLst>
          </p:nvPr>
        </p:nvGraphicFramePr>
        <p:xfrm>
          <a:off x="557738" y="4343400"/>
          <a:ext cx="8033374" cy="2042160"/>
        </p:xfrm>
        <a:graphic>
          <a:graphicData uri="http://schemas.openxmlformats.org/drawingml/2006/table">
            <a:tbl>
              <a:tblPr bandRow="1">
                <a:tableStyleId>{9D7B26C5-4107-4FEC-AEDC-1716B250A1EF}</a:tableStyleId>
              </a:tblPr>
              <a:tblGrid>
                <a:gridCol w="8033374">
                  <a:extLst>
                    <a:ext uri="{9D8B030D-6E8A-4147-A177-3AD203B41FA5}">
                      <a16:colId xmlns:a16="http://schemas.microsoft.com/office/drawing/2014/main" val="20000"/>
                    </a:ext>
                  </a:extLst>
                </a:gridCol>
              </a:tblGrid>
              <a:tr h="506596">
                <a:tc>
                  <a:txBody>
                    <a:bodyPr/>
                    <a:lstStyle/>
                    <a:p>
                      <a:r>
                        <a:rPr lang="en-US" sz="1600" b="1" dirty="0">
                          <a:solidFill>
                            <a:schemeClr val="accent1"/>
                          </a:solidFill>
                          <a:latin typeface="Consolas" pitchFamily="49" charset="0"/>
                        </a:rPr>
                        <a:t>options</a:t>
                      </a:r>
                      <a:r>
                        <a:rPr lang="en-US" sz="1600" dirty="0">
                          <a:solidFill>
                            <a:schemeClr val="accent1"/>
                          </a:solidFill>
                          <a:latin typeface="Consolas" pitchFamily="49" charset="0"/>
                        </a:rPr>
                        <a:t>(</a:t>
                      </a:r>
                      <a:r>
                        <a:rPr lang="en-US" sz="1600" b="1" dirty="0">
                          <a:solidFill>
                            <a:schemeClr val="accent1"/>
                          </a:solidFill>
                          <a:latin typeface="Consolas" pitchFamily="49" charset="0"/>
                        </a:rPr>
                        <a:t>digits=</a:t>
                      </a:r>
                      <a:r>
                        <a:rPr lang="en-US" sz="1600" dirty="0">
                          <a:solidFill>
                            <a:schemeClr val="accent1"/>
                          </a:solidFill>
                          <a:latin typeface="Consolas" pitchFamily="49" charset="0"/>
                        </a:rPr>
                        <a:t>2) </a:t>
                      </a:r>
                    </a:p>
                    <a:p>
                      <a:endParaRPr lang="en-US" sz="1600" dirty="0">
                        <a:solidFill>
                          <a:schemeClr val="accent1"/>
                        </a:solidFill>
                        <a:latin typeface="Consolas" pitchFamily="49" charset="0"/>
                      </a:endParaRPr>
                    </a:p>
                    <a:p>
                      <a:endParaRPr lang="en-US" sz="1600" b="1" dirty="0">
                        <a:solidFill>
                          <a:schemeClr val="accent1"/>
                        </a:solidFill>
                        <a:latin typeface="Consolas" pitchFamily="49" charset="0"/>
                      </a:endParaRPr>
                    </a:p>
                    <a:p>
                      <a:endParaRPr lang="en-US" sz="1600" b="1" dirty="0">
                        <a:solidFill>
                          <a:schemeClr val="accent1"/>
                        </a:solidFill>
                        <a:latin typeface="Consolas" pitchFamily="49" charset="0"/>
                      </a:endParaRPr>
                    </a:p>
                    <a:p>
                      <a:endParaRPr lang="en-US" sz="1600" b="1" dirty="0">
                        <a:solidFill>
                          <a:schemeClr val="accent1"/>
                        </a:solidFill>
                        <a:latin typeface="Consolas" pitchFamily="49" charset="0"/>
                      </a:endParaRPr>
                    </a:p>
                    <a:p>
                      <a:endParaRPr lang="en-US" sz="1600" b="1" dirty="0">
                        <a:solidFill>
                          <a:schemeClr val="accent1"/>
                        </a:solidFill>
                        <a:latin typeface="Consolas" pitchFamily="49" charset="0"/>
                      </a:endParaRPr>
                    </a:p>
                    <a:p>
                      <a:r>
                        <a:rPr lang="en-US" sz="1600" b="1" dirty="0">
                          <a:solidFill>
                            <a:schemeClr val="accent1"/>
                          </a:solidFill>
                          <a:latin typeface="Consolas" pitchFamily="49" charset="0"/>
                        </a:rPr>
                        <a:t>inspect</a:t>
                      </a:r>
                      <a:r>
                        <a:rPr lang="en-US" sz="1600" dirty="0">
                          <a:solidFill>
                            <a:schemeClr val="accent1"/>
                          </a:solidFill>
                          <a:latin typeface="Consolas" pitchFamily="49" charset="0"/>
                        </a:rPr>
                        <a:t>(</a:t>
                      </a:r>
                      <a:r>
                        <a:rPr lang="en-US" sz="1600" b="1" dirty="0">
                          <a:solidFill>
                            <a:schemeClr val="accent1"/>
                          </a:solidFill>
                          <a:latin typeface="Consolas" pitchFamily="49" charset="0"/>
                        </a:rPr>
                        <a:t>rules</a:t>
                      </a:r>
                      <a:r>
                        <a:rPr lang="en-US" sz="1600" dirty="0">
                          <a:solidFill>
                            <a:schemeClr val="accent1"/>
                          </a:solidFill>
                          <a:latin typeface="Consolas" pitchFamily="49" charset="0"/>
                        </a:rPr>
                        <a:t>[1:5])</a:t>
                      </a:r>
                    </a:p>
                    <a:p>
                      <a:endParaRPr lang="en-US" sz="1600" dirty="0">
                        <a:solidFill>
                          <a:schemeClr val="accent1"/>
                        </a:solidFill>
                        <a:latin typeface="Consolas" pitchFamily="49"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alpha val="20000"/>
                      </a:srgbClr>
                    </a:solidFill>
                  </a:tcPr>
                </a:tc>
                <a:extLst>
                  <a:ext uri="{0D108BD9-81ED-4DB2-BD59-A6C34878D82A}">
                    <a16:rowId xmlns:a16="http://schemas.microsoft.com/office/drawing/2014/main" val="10000"/>
                  </a:ext>
                </a:extLst>
              </a:tr>
            </a:tbl>
          </a:graphicData>
        </a:graphic>
      </p:graphicFrame>
      <p:sp>
        <p:nvSpPr>
          <p:cNvPr id="106498" name="Rectangle 2"/>
          <p:cNvSpPr>
            <a:spLocks noGrp="1" noChangeArrowheads="1"/>
          </p:cNvSpPr>
          <p:nvPr>
            <p:ph type="title"/>
            <p:custDataLst>
              <p:tags r:id="rId1"/>
            </p:custDataLst>
          </p:nvPr>
        </p:nvSpPr>
        <p:spPr>
          <a:xfrm>
            <a:off x="45720" y="116632"/>
            <a:ext cx="9052560" cy="810805"/>
          </a:xfrm>
        </p:spPr>
        <p:txBody>
          <a:bodyPr>
            <a:normAutofit/>
          </a:bodyPr>
          <a:lstStyle/>
          <a:p>
            <a:r>
              <a:rPr lang="en-US" sz="3200" b="1" dirty="0">
                <a:solidFill>
                  <a:schemeClr val="accent1"/>
                </a:solidFill>
                <a:latin typeface="+mj-lt"/>
              </a:rPr>
              <a:t>Get and Display the Rules</a:t>
            </a:r>
          </a:p>
        </p:txBody>
      </p:sp>
      <p:grpSp>
        <p:nvGrpSpPr>
          <p:cNvPr id="4" name="Group 15"/>
          <p:cNvGrpSpPr/>
          <p:nvPr/>
        </p:nvGrpSpPr>
        <p:grpSpPr>
          <a:xfrm>
            <a:off x="1991225" y="980728"/>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sp>
        <p:nvSpPr>
          <p:cNvPr id="2" name="Rectangle 1"/>
          <p:cNvSpPr/>
          <p:nvPr/>
        </p:nvSpPr>
        <p:spPr>
          <a:xfrm>
            <a:off x="550025" y="1124744"/>
            <a:ext cx="1755609" cy="338554"/>
          </a:xfrm>
          <a:prstGeom prst="rect">
            <a:avLst/>
          </a:prstGeom>
        </p:spPr>
        <p:txBody>
          <a:bodyPr wrap="none">
            <a:spAutoFit/>
          </a:bodyPr>
          <a:lstStyle/>
          <a:p>
            <a:r>
              <a:rPr lang="en-US" sz="1600" dirty="0">
                <a:latin typeface="Consolas" pitchFamily="49" charset="0"/>
              </a:rPr>
              <a:t>#Get the Rules</a:t>
            </a:r>
          </a:p>
        </p:txBody>
      </p:sp>
      <p:grpSp>
        <p:nvGrpSpPr>
          <p:cNvPr id="5" name="Group 34"/>
          <p:cNvGrpSpPr/>
          <p:nvPr/>
        </p:nvGrpSpPr>
        <p:grpSpPr>
          <a:xfrm>
            <a:off x="3048000" y="4343400"/>
            <a:ext cx="5412432" cy="1323439"/>
            <a:chOff x="3368881" y="4950023"/>
            <a:chExt cx="5412432" cy="1323439"/>
          </a:xfrm>
          <a:solidFill>
            <a:schemeClr val="bg1"/>
          </a:solidFill>
        </p:grpSpPr>
        <p:cxnSp>
          <p:nvCxnSpPr>
            <p:cNvPr id="36" name="Straight Arrow Connector 35"/>
            <p:cNvCxnSpPr/>
            <p:nvPr/>
          </p:nvCxnSpPr>
          <p:spPr>
            <a:xfrm flipH="1">
              <a:off x="3368881" y="5105400"/>
              <a:ext cx="371575" cy="0"/>
            </a:xfrm>
            <a:prstGeom prst="straightConnector1">
              <a:avLst/>
            </a:prstGeom>
            <a:grpFill/>
            <a:ln>
              <a:solidFill>
                <a:schemeClr val="accent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3740455" y="4950023"/>
              <a:ext cx="5040858" cy="1323439"/>
            </a:xfrm>
            <a:prstGeom prst="rect">
              <a:avLst/>
            </a:prstGeom>
            <a:grpFill/>
            <a:ln w="3175">
              <a:solidFill>
                <a:schemeClr val="accent3"/>
              </a:solidFill>
            </a:ln>
          </p:spPr>
          <p:txBody>
            <a:bodyPr wrap="square">
              <a:spAutoFit/>
            </a:bodyPr>
            <a:lstStyle/>
            <a:p>
              <a:r>
                <a:rPr lang="en-US" sz="2000" b="1" dirty="0">
                  <a:solidFill>
                    <a:schemeClr val="tx1">
                      <a:lumMod val="75000"/>
                      <a:lumOff val="25000"/>
                    </a:schemeClr>
                  </a:solidFill>
                  <a:latin typeface="Vijaya" pitchFamily="34" charset="0"/>
                  <a:cs typeface="Vijaya" pitchFamily="34" charset="0"/>
                </a:rPr>
                <a:t>options</a:t>
              </a:r>
              <a:r>
                <a:rPr lang="en-US" sz="2000" dirty="0">
                  <a:solidFill>
                    <a:schemeClr val="tx1">
                      <a:lumMod val="75000"/>
                      <a:lumOff val="25000"/>
                    </a:schemeClr>
                  </a:solidFill>
                  <a:latin typeface="Vijaya" pitchFamily="34" charset="0"/>
                  <a:cs typeface="Vijaya" pitchFamily="34" charset="0"/>
                </a:rPr>
                <a:t> in base R allows the user to set global options which affect the way in which R computes and displays results. We have set </a:t>
              </a:r>
              <a:r>
                <a:rPr lang="en-US" sz="2000" b="1" dirty="0">
                  <a:solidFill>
                    <a:schemeClr val="tx1">
                      <a:lumMod val="75000"/>
                      <a:lumOff val="25000"/>
                    </a:schemeClr>
                  </a:solidFill>
                  <a:latin typeface="Vijaya" pitchFamily="34" charset="0"/>
                  <a:cs typeface="Vijaya" pitchFamily="34" charset="0"/>
                </a:rPr>
                <a:t>digits=2</a:t>
              </a:r>
              <a:r>
                <a:rPr lang="en-US" sz="2000" dirty="0">
                  <a:solidFill>
                    <a:schemeClr val="tx1">
                      <a:lumMod val="75000"/>
                      <a:lumOff val="25000"/>
                    </a:schemeClr>
                  </a:solidFill>
                  <a:latin typeface="Vijaya" pitchFamily="34" charset="0"/>
                  <a:cs typeface="Vijaya" pitchFamily="34" charset="0"/>
                </a:rPr>
                <a:t> to display results with only 2 digits.</a:t>
              </a:r>
            </a:p>
          </p:txBody>
        </p:sp>
      </p:grpSp>
      <p:grpSp>
        <p:nvGrpSpPr>
          <p:cNvPr id="6" name="Group 19"/>
          <p:cNvGrpSpPr/>
          <p:nvPr/>
        </p:nvGrpSpPr>
        <p:grpSpPr>
          <a:xfrm>
            <a:off x="1848344" y="1774344"/>
            <a:ext cx="7249936" cy="2235369"/>
            <a:chOff x="2064997" y="4896892"/>
            <a:chExt cx="6807334" cy="2235369"/>
          </a:xfrm>
        </p:grpSpPr>
        <p:grpSp>
          <p:nvGrpSpPr>
            <p:cNvPr id="7" name="Group 20"/>
            <p:cNvGrpSpPr/>
            <p:nvPr/>
          </p:nvGrpSpPr>
          <p:grpSpPr>
            <a:xfrm>
              <a:off x="2064997" y="4896892"/>
              <a:ext cx="6807334" cy="2235369"/>
              <a:chOff x="2064997" y="3589943"/>
              <a:chExt cx="6807334" cy="2235369"/>
            </a:xfrm>
            <a:solidFill>
              <a:schemeClr val="bg1"/>
            </a:solidFill>
          </p:grpSpPr>
          <p:sp>
            <p:nvSpPr>
              <p:cNvPr id="23" name="Rectangle 22"/>
              <p:cNvSpPr/>
              <p:nvPr/>
            </p:nvSpPr>
            <p:spPr>
              <a:xfrm>
                <a:off x="2385556" y="3732431"/>
                <a:ext cx="6486775" cy="2092881"/>
              </a:xfrm>
              <a:prstGeom prst="rect">
                <a:avLst/>
              </a:prstGeom>
              <a:grpFill/>
              <a:ln w="3175">
                <a:solidFill>
                  <a:schemeClr val="accent3"/>
                </a:solidFill>
              </a:ln>
            </p:spPr>
            <p:txBody>
              <a:bodyPr wrap="square">
                <a:spAutoFit/>
              </a:bodyPr>
              <a:lstStyle/>
              <a:p>
                <a:pPr>
                  <a:buSzPct val="60000"/>
                  <a:buFont typeface="Wingdings" pitchFamily="2" charset="2"/>
                  <a:buChar char="q"/>
                </a:pPr>
                <a:r>
                  <a:rPr lang="en-US" sz="2000" dirty="0">
                    <a:solidFill>
                      <a:schemeClr val="tx1">
                        <a:lumMod val="75000"/>
                        <a:lumOff val="25000"/>
                      </a:schemeClr>
                    </a:solidFill>
                    <a:latin typeface="Vijaya" pitchFamily="34" charset="0"/>
                    <a:cs typeface="Vijaya" pitchFamily="34" charset="0"/>
                  </a:rPr>
                  <a:t>   </a:t>
                </a:r>
                <a:r>
                  <a:rPr lang="en-US" dirty="0">
                    <a:solidFill>
                      <a:schemeClr val="tx1">
                        <a:lumMod val="75000"/>
                        <a:lumOff val="25000"/>
                      </a:schemeClr>
                    </a:solidFill>
                    <a:latin typeface="Vijaya" pitchFamily="34" charset="0"/>
                    <a:cs typeface="Vijaya" pitchFamily="34" charset="0"/>
                  </a:rPr>
                  <a:t>The Apriori algorithm employs level-wise search for frequent</a:t>
                </a:r>
              </a:p>
              <a:p>
                <a:pPr>
                  <a:buSzPct val="60000"/>
                </a:pPr>
                <a:r>
                  <a:rPr lang="en-US" dirty="0">
                    <a:solidFill>
                      <a:schemeClr val="tx1">
                        <a:lumMod val="75000"/>
                        <a:lumOff val="25000"/>
                      </a:schemeClr>
                    </a:solidFill>
                    <a:latin typeface="Vijaya" pitchFamily="34" charset="0"/>
                    <a:cs typeface="Vijaya" pitchFamily="34" charset="0"/>
                  </a:rPr>
                  <a:t>       itemsets. </a:t>
                </a:r>
              </a:p>
              <a:p>
                <a:pPr>
                  <a:buSzPct val="60000"/>
                  <a:buFont typeface="Wingdings" pitchFamily="2" charset="2"/>
                  <a:buChar char="q"/>
                </a:pPr>
                <a:r>
                  <a:rPr lang="en-US" b="1" dirty="0">
                    <a:solidFill>
                      <a:schemeClr val="tx1">
                        <a:lumMod val="75000"/>
                        <a:lumOff val="25000"/>
                      </a:schemeClr>
                    </a:solidFill>
                    <a:latin typeface="Vijaya" pitchFamily="34" charset="0"/>
                    <a:cs typeface="Vijaya" pitchFamily="34" charset="0"/>
                  </a:rPr>
                  <a:t>   apriori()</a:t>
                </a:r>
                <a:r>
                  <a:rPr lang="en-US" dirty="0">
                    <a:solidFill>
                      <a:schemeClr val="tx1">
                        <a:lumMod val="75000"/>
                        <a:lumOff val="25000"/>
                      </a:schemeClr>
                    </a:solidFill>
                    <a:latin typeface="Vijaya" pitchFamily="34" charset="0"/>
                    <a:cs typeface="Vijaya" pitchFamily="34" charset="0"/>
                  </a:rPr>
                  <a:t> is used to mine frequent itemsets, association rules or </a:t>
                </a:r>
              </a:p>
              <a:p>
                <a:pPr>
                  <a:buSzPct val="60000"/>
                </a:pPr>
                <a:r>
                  <a:rPr lang="en-US" dirty="0">
                    <a:solidFill>
                      <a:schemeClr val="tx1">
                        <a:lumMod val="75000"/>
                        <a:lumOff val="25000"/>
                      </a:schemeClr>
                    </a:solidFill>
                    <a:latin typeface="Vijaya" pitchFamily="34" charset="0"/>
                    <a:cs typeface="Vijaya" pitchFamily="34" charset="0"/>
                  </a:rPr>
                  <a:t>      association hyperedges using this algorithm.</a:t>
                </a:r>
              </a:p>
              <a:p>
                <a:pPr>
                  <a:buSzPct val="60000"/>
                  <a:buFont typeface="Wingdings" pitchFamily="2" charset="2"/>
                  <a:buChar char="q"/>
                </a:pPr>
                <a:r>
                  <a:rPr lang="en-US" dirty="0">
                    <a:solidFill>
                      <a:schemeClr val="tx1">
                        <a:lumMod val="75000"/>
                        <a:lumOff val="25000"/>
                      </a:schemeClr>
                    </a:solidFill>
                    <a:latin typeface="Vijaya" pitchFamily="34" charset="0"/>
                    <a:cs typeface="Vijaya" pitchFamily="34" charset="0"/>
                  </a:rPr>
                  <a:t>   The default is to mine rules with</a:t>
                </a:r>
                <a:r>
                  <a:rPr lang="en-US" b="1" dirty="0">
                    <a:solidFill>
                      <a:schemeClr val="tx1">
                        <a:lumMod val="75000"/>
                        <a:lumOff val="25000"/>
                      </a:schemeClr>
                    </a:solidFill>
                    <a:latin typeface="Vijaya" pitchFamily="34" charset="0"/>
                    <a:cs typeface="Vijaya" pitchFamily="34" charset="0"/>
                  </a:rPr>
                  <a:t> support 0.1, confidence 0.8.</a:t>
                </a:r>
              </a:p>
              <a:p>
                <a:pPr>
                  <a:buSzPct val="60000"/>
                  <a:buFont typeface="Wingdings" pitchFamily="2" charset="2"/>
                  <a:buChar char="q"/>
                </a:pPr>
                <a:r>
                  <a:rPr lang="en-US" b="1" dirty="0">
                    <a:solidFill>
                      <a:schemeClr val="tx1">
                        <a:lumMod val="75000"/>
                        <a:lumOff val="25000"/>
                      </a:schemeClr>
                    </a:solidFill>
                    <a:latin typeface="Vijaya" pitchFamily="34" charset="0"/>
                    <a:cs typeface="Vijaya" pitchFamily="34" charset="0"/>
                  </a:rPr>
                  <a:t>   Here, we have used threshold of 0.001 for support.</a:t>
                </a:r>
              </a:p>
              <a:p>
                <a:pPr>
                  <a:buSzPct val="60000"/>
                  <a:buFont typeface="Wingdings" pitchFamily="2" charset="2"/>
                  <a:buChar char="q"/>
                </a:pPr>
                <a:r>
                  <a:rPr lang="en-US" b="1" dirty="0">
                    <a:solidFill>
                      <a:schemeClr val="tx1">
                        <a:lumMod val="75000"/>
                        <a:lumOff val="25000"/>
                      </a:schemeClr>
                    </a:solidFill>
                    <a:latin typeface="Vijaya" pitchFamily="34" charset="0"/>
                    <a:cs typeface="Vijaya" pitchFamily="34" charset="0"/>
                  </a:rPr>
                  <a:t>   apriori() </a:t>
                </a:r>
                <a:r>
                  <a:rPr lang="en-US" dirty="0">
                    <a:solidFill>
                      <a:schemeClr val="tx1">
                        <a:lumMod val="75000"/>
                        <a:lumOff val="25000"/>
                      </a:schemeClr>
                    </a:solidFill>
                    <a:latin typeface="Vijaya" pitchFamily="34" charset="0"/>
                    <a:cs typeface="Vijaya" pitchFamily="34" charset="0"/>
                  </a:rPr>
                  <a:t>returns an object of class rules or itemsets</a:t>
                </a:r>
                <a:r>
                  <a:rPr lang="en-US" sz="2000" dirty="0">
                    <a:solidFill>
                      <a:schemeClr val="tx1">
                        <a:lumMod val="75000"/>
                        <a:lumOff val="25000"/>
                      </a:schemeClr>
                    </a:solidFill>
                    <a:latin typeface="Vijaya" pitchFamily="34" charset="0"/>
                    <a:cs typeface="Vijaya" pitchFamily="34" charset="0"/>
                  </a:rPr>
                  <a:t>.</a:t>
                </a:r>
              </a:p>
            </p:txBody>
          </p:sp>
          <p:cxnSp>
            <p:nvCxnSpPr>
              <p:cNvPr id="24" name="Straight Arrow Connector 23"/>
              <p:cNvCxnSpPr>
                <a:cxnSpLocks/>
              </p:cNvCxnSpPr>
              <p:nvPr/>
            </p:nvCxnSpPr>
            <p:spPr>
              <a:xfrm flipH="1" flipV="1">
                <a:off x="2064997" y="3589943"/>
                <a:ext cx="1" cy="475208"/>
              </a:xfrm>
              <a:prstGeom prst="straightConnector1">
                <a:avLst/>
              </a:prstGeom>
              <a:grpFill/>
              <a:ln>
                <a:solidFill>
                  <a:schemeClr val="accent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22" name="Straight Arrow Connector 21"/>
            <p:cNvCxnSpPr/>
            <p:nvPr/>
          </p:nvCxnSpPr>
          <p:spPr>
            <a:xfrm flipH="1">
              <a:off x="2064997" y="5372100"/>
              <a:ext cx="320559" cy="0"/>
            </a:xfrm>
            <a:prstGeom prst="straightConnector1">
              <a:avLst/>
            </a:prstGeom>
            <a:solidFill>
              <a:schemeClr val="bg1"/>
            </a:solidFill>
            <a:ln>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5" name="Rectangle 24"/>
          <p:cNvSpPr/>
          <p:nvPr/>
        </p:nvSpPr>
        <p:spPr>
          <a:xfrm>
            <a:off x="552450" y="3954542"/>
            <a:ext cx="4224233" cy="338554"/>
          </a:xfrm>
          <a:prstGeom prst="rect">
            <a:avLst/>
          </a:prstGeom>
        </p:spPr>
        <p:txBody>
          <a:bodyPr wrap="none">
            <a:spAutoFit/>
          </a:bodyPr>
          <a:lstStyle/>
          <a:p>
            <a:r>
              <a:rPr lang="en-US" sz="1600" dirty="0">
                <a:latin typeface="Consolas" pitchFamily="49" charset="0"/>
              </a:rPr>
              <a:t>#Show Top 5 Rules But Only 2 Digits</a:t>
            </a:r>
          </a:p>
        </p:txBody>
      </p:sp>
      <p:grpSp>
        <p:nvGrpSpPr>
          <p:cNvPr id="8" name="Group 26"/>
          <p:cNvGrpSpPr/>
          <p:nvPr/>
        </p:nvGrpSpPr>
        <p:grpSpPr>
          <a:xfrm>
            <a:off x="3077367" y="5714702"/>
            <a:ext cx="5143499" cy="923330"/>
            <a:chOff x="3368881" y="4926642"/>
            <a:chExt cx="5143499" cy="923330"/>
          </a:xfrm>
          <a:solidFill>
            <a:schemeClr val="bg1"/>
          </a:solidFill>
        </p:grpSpPr>
        <p:cxnSp>
          <p:nvCxnSpPr>
            <p:cNvPr id="29" name="Straight Arrow Connector 28"/>
            <p:cNvCxnSpPr/>
            <p:nvPr/>
          </p:nvCxnSpPr>
          <p:spPr>
            <a:xfrm flipH="1">
              <a:off x="3368881" y="5218330"/>
              <a:ext cx="371575" cy="0"/>
            </a:xfrm>
            <a:prstGeom prst="straightConnector1">
              <a:avLst/>
            </a:prstGeom>
            <a:grpFill/>
            <a:ln>
              <a:solidFill>
                <a:schemeClr val="accent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3740455" y="4926642"/>
              <a:ext cx="4771925" cy="923330"/>
            </a:xfrm>
            <a:prstGeom prst="rect">
              <a:avLst/>
            </a:prstGeom>
            <a:grpFill/>
            <a:ln w="3175">
              <a:solidFill>
                <a:schemeClr val="accent3"/>
              </a:solidFill>
            </a:ln>
          </p:spPr>
          <p:txBody>
            <a:bodyPr wrap="square">
              <a:spAutoFit/>
            </a:bodyPr>
            <a:lstStyle/>
            <a:p>
              <a:r>
                <a:rPr lang="en-US" b="1" dirty="0">
                  <a:solidFill>
                    <a:schemeClr val="tx1">
                      <a:lumMod val="75000"/>
                      <a:lumOff val="25000"/>
                    </a:schemeClr>
                  </a:solidFill>
                  <a:latin typeface="Vijaya" pitchFamily="34" charset="0"/>
                  <a:cs typeface="Vijaya" pitchFamily="34" charset="0"/>
                </a:rPr>
                <a:t>inspect</a:t>
              </a:r>
              <a:r>
                <a:rPr lang="en-US" dirty="0">
                  <a:solidFill>
                    <a:schemeClr val="tx1">
                      <a:lumMod val="75000"/>
                      <a:lumOff val="25000"/>
                    </a:schemeClr>
                  </a:solidFill>
                  <a:latin typeface="Vijaya" pitchFamily="34" charset="0"/>
                  <a:cs typeface="Vijaya" pitchFamily="34" charset="0"/>
                </a:rPr>
                <a:t> in package </a:t>
              </a:r>
              <a:r>
                <a:rPr lang="en-US" b="1" dirty="0">
                  <a:solidFill>
                    <a:schemeClr val="tx1">
                      <a:lumMod val="75000"/>
                      <a:lumOff val="25000"/>
                    </a:schemeClr>
                  </a:solidFill>
                  <a:latin typeface="Vijaya" pitchFamily="34" charset="0"/>
                  <a:cs typeface="Vijaya" pitchFamily="34" charset="0"/>
                </a:rPr>
                <a:t>arules</a:t>
              </a:r>
              <a:r>
                <a:rPr lang="en-US" dirty="0">
                  <a:solidFill>
                    <a:schemeClr val="tx1">
                      <a:lumMod val="75000"/>
                      <a:lumOff val="25000"/>
                    </a:schemeClr>
                  </a:solidFill>
                  <a:latin typeface="Vijaya" pitchFamily="34" charset="0"/>
                  <a:cs typeface="Vijaya" pitchFamily="34" charset="0"/>
                </a:rPr>
                <a:t> displays association and plus additional information formatted for online inspection.</a:t>
              </a:r>
            </a:p>
          </p:txBody>
        </p:sp>
      </p:grpSp>
      <p:grpSp>
        <p:nvGrpSpPr>
          <p:cNvPr id="3" name="object 21">
            <a:extLst>
              <a:ext uri="{FF2B5EF4-FFF2-40B4-BE49-F238E27FC236}">
                <a16:creationId xmlns:a16="http://schemas.microsoft.com/office/drawing/2014/main" id="{AC1E5FE0-1DA3-C0C7-87E1-D1997F8CFAFA}"/>
              </a:ext>
            </a:extLst>
          </p:cNvPr>
          <p:cNvGrpSpPr/>
          <p:nvPr/>
        </p:nvGrpSpPr>
        <p:grpSpPr>
          <a:xfrm>
            <a:off x="7464241" y="6319759"/>
            <a:ext cx="1513252" cy="401246"/>
            <a:chOff x="12227495" y="8878099"/>
            <a:chExt cx="2912110" cy="772160"/>
          </a:xfrm>
        </p:grpSpPr>
        <p:sp>
          <p:nvSpPr>
            <p:cNvPr id="9" name="object 22">
              <a:extLst>
                <a:ext uri="{FF2B5EF4-FFF2-40B4-BE49-F238E27FC236}">
                  <a16:creationId xmlns:a16="http://schemas.microsoft.com/office/drawing/2014/main" id="{ACAF644F-C42E-A2F6-D260-75DFB9757D76}"/>
                </a:ext>
              </a:extLst>
            </p:cNvPr>
            <p:cNvSpPr/>
            <p:nvPr/>
          </p:nvSpPr>
          <p:spPr>
            <a:xfrm>
              <a:off x="13198678" y="9025737"/>
              <a:ext cx="692150" cy="194310"/>
            </a:xfrm>
            <a:custGeom>
              <a:avLst/>
              <a:gdLst/>
              <a:ahLst/>
              <a:cxnLst/>
              <a:rect l="l" t="t" r="r" b="b"/>
              <a:pathLst>
                <a:path w="692150" h="194309">
                  <a:moveTo>
                    <a:pt x="175679" y="97078"/>
                  </a:moveTo>
                  <a:lnTo>
                    <a:pt x="173926" y="77330"/>
                  </a:lnTo>
                  <a:lnTo>
                    <a:pt x="168643" y="59270"/>
                  </a:lnTo>
                  <a:lnTo>
                    <a:pt x="159829" y="42875"/>
                  </a:lnTo>
                  <a:lnTo>
                    <a:pt x="153631" y="35471"/>
                  </a:lnTo>
                  <a:lnTo>
                    <a:pt x="147510" y="28155"/>
                  </a:lnTo>
                  <a:lnTo>
                    <a:pt x="134797" y="17868"/>
                  </a:lnTo>
                  <a:lnTo>
                    <a:pt x="134797" y="97078"/>
                  </a:lnTo>
                  <a:lnTo>
                    <a:pt x="133731" y="109880"/>
                  </a:lnTo>
                  <a:lnTo>
                    <a:pt x="108496" y="148882"/>
                  </a:lnTo>
                  <a:lnTo>
                    <a:pt x="73482" y="158673"/>
                  </a:lnTo>
                  <a:lnTo>
                    <a:pt x="39509" y="158673"/>
                  </a:lnTo>
                  <a:lnTo>
                    <a:pt x="39509" y="35471"/>
                  </a:lnTo>
                  <a:lnTo>
                    <a:pt x="73482" y="35471"/>
                  </a:lnTo>
                  <a:lnTo>
                    <a:pt x="117678" y="52743"/>
                  </a:lnTo>
                  <a:lnTo>
                    <a:pt x="134797" y="97078"/>
                  </a:lnTo>
                  <a:lnTo>
                    <a:pt x="134797" y="17868"/>
                  </a:lnTo>
                  <a:lnTo>
                    <a:pt x="132524" y="16014"/>
                  </a:lnTo>
                  <a:lnTo>
                    <a:pt x="115735" y="7327"/>
                  </a:lnTo>
                  <a:lnTo>
                    <a:pt x="97167" y="2133"/>
                  </a:lnTo>
                  <a:lnTo>
                    <a:pt x="76796" y="393"/>
                  </a:lnTo>
                  <a:lnTo>
                    <a:pt x="0" y="393"/>
                  </a:lnTo>
                  <a:lnTo>
                    <a:pt x="0" y="193751"/>
                  </a:lnTo>
                  <a:lnTo>
                    <a:pt x="76796" y="193751"/>
                  </a:lnTo>
                  <a:lnTo>
                    <a:pt x="115735" y="186804"/>
                  </a:lnTo>
                  <a:lnTo>
                    <a:pt x="153644" y="158673"/>
                  </a:lnTo>
                  <a:lnTo>
                    <a:pt x="173926" y="116814"/>
                  </a:lnTo>
                  <a:lnTo>
                    <a:pt x="175679" y="97078"/>
                  </a:lnTo>
                  <a:close/>
                </a:path>
                <a:path w="692150" h="194309">
                  <a:moveTo>
                    <a:pt x="372071" y="193751"/>
                  </a:moveTo>
                  <a:lnTo>
                    <a:pt x="355041" y="151765"/>
                  </a:lnTo>
                  <a:lnTo>
                    <a:pt x="340804" y="116687"/>
                  </a:lnTo>
                  <a:lnTo>
                    <a:pt x="311442" y="44310"/>
                  </a:lnTo>
                  <a:lnTo>
                    <a:pt x="299427" y="14706"/>
                  </a:lnTo>
                  <a:lnTo>
                    <a:pt x="299427" y="116687"/>
                  </a:lnTo>
                  <a:lnTo>
                    <a:pt x="241973" y="116687"/>
                  </a:lnTo>
                  <a:lnTo>
                    <a:pt x="270700" y="44310"/>
                  </a:lnTo>
                  <a:lnTo>
                    <a:pt x="299427" y="116687"/>
                  </a:lnTo>
                  <a:lnTo>
                    <a:pt x="299427" y="14706"/>
                  </a:lnTo>
                  <a:lnTo>
                    <a:pt x="293624" y="393"/>
                  </a:lnTo>
                  <a:lnTo>
                    <a:pt x="249986" y="393"/>
                  </a:lnTo>
                  <a:lnTo>
                    <a:pt x="171538" y="193751"/>
                  </a:lnTo>
                  <a:lnTo>
                    <a:pt x="211594" y="193751"/>
                  </a:lnTo>
                  <a:lnTo>
                    <a:pt x="228168" y="151765"/>
                  </a:lnTo>
                  <a:lnTo>
                    <a:pt x="313245" y="151765"/>
                  </a:lnTo>
                  <a:lnTo>
                    <a:pt x="329819" y="193751"/>
                  </a:lnTo>
                  <a:lnTo>
                    <a:pt x="372071" y="193751"/>
                  </a:lnTo>
                  <a:close/>
                </a:path>
                <a:path w="692150" h="194309">
                  <a:moveTo>
                    <a:pt x="510743" y="0"/>
                  </a:moveTo>
                  <a:lnTo>
                    <a:pt x="352742" y="0"/>
                  </a:lnTo>
                  <a:lnTo>
                    <a:pt x="352742" y="35560"/>
                  </a:lnTo>
                  <a:lnTo>
                    <a:pt x="411848" y="35560"/>
                  </a:lnTo>
                  <a:lnTo>
                    <a:pt x="411848" y="194310"/>
                  </a:lnTo>
                  <a:lnTo>
                    <a:pt x="451358" y="194310"/>
                  </a:lnTo>
                  <a:lnTo>
                    <a:pt x="451358" y="35560"/>
                  </a:lnTo>
                  <a:lnTo>
                    <a:pt x="510743" y="35560"/>
                  </a:lnTo>
                  <a:lnTo>
                    <a:pt x="510743" y="0"/>
                  </a:lnTo>
                  <a:close/>
                </a:path>
                <a:path w="692150" h="194309">
                  <a:moveTo>
                    <a:pt x="691946" y="193751"/>
                  </a:moveTo>
                  <a:lnTo>
                    <a:pt x="674903" y="151765"/>
                  </a:lnTo>
                  <a:lnTo>
                    <a:pt x="660679" y="116687"/>
                  </a:lnTo>
                  <a:lnTo>
                    <a:pt x="631317" y="44310"/>
                  </a:lnTo>
                  <a:lnTo>
                    <a:pt x="619302" y="14706"/>
                  </a:lnTo>
                  <a:lnTo>
                    <a:pt x="619302" y="116687"/>
                  </a:lnTo>
                  <a:lnTo>
                    <a:pt x="561848" y="116687"/>
                  </a:lnTo>
                  <a:lnTo>
                    <a:pt x="590562" y="44310"/>
                  </a:lnTo>
                  <a:lnTo>
                    <a:pt x="619302" y="116687"/>
                  </a:lnTo>
                  <a:lnTo>
                    <a:pt x="619302" y="14706"/>
                  </a:lnTo>
                  <a:lnTo>
                    <a:pt x="613498" y="393"/>
                  </a:lnTo>
                  <a:lnTo>
                    <a:pt x="569849" y="393"/>
                  </a:lnTo>
                  <a:lnTo>
                    <a:pt x="491401" y="193751"/>
                  </a:lnTo>
                  <a:lnTo>
                    <a:pt x="531456" y="193751"/>
                  </a:lnTo>
                  <a:lnTo>
                    <a:pt x="548030" y="151765"/>
                  </a:lnTo>
                  <a:lnTo>
                    <a:pt x="633107" y="151765"/>
                  </a:lnTo>
                  <a:lnTo>
                    <a:pt x="649681" y="193751"/>
                  </a:lnTo>
                  <a:lnTo>
                    <a:pt x="691946" y="193751"/>
                  </a:lnTo>
                  <a:close/>
                </a:path>
              </a:pathLst>
            </a:custGeom>
            <a:solidFill>
              <a:srgbClr val="010101"/>
            </a:solidFill>
          </p:spPr>
          <p:txBody>
            <a:bodyPr wrap="square" lIns="0" tIns="0" rIns="0" bIns="0" rtlCol="0"/>
            <a:lstStyle/>
            <a:p>
              <a:endParaRPr dirty="0"/>
            </a:p>
          </p:txBody>
        </p:sp>
        <p:pic>
          <p:nvPicPr>
            <p:cNvPr id="10" name="object 23">
              <a:extLst>
                <a:ext uri="{FF2B5EF4-FFF2-40B4-BE49-F238E27FC236}">
                  <a16:creationId xmlns:a16="http://schemas.microsoft.com/office/drawing/2014/main" id="{84561CBE-322F-3FA1-F820-FDF0A86C838F}"/>
                </a:ext>
              </a:extLst>
            </p:cNvPr>
            <p:cNvPicPr/>
            <p:nvPr/>
          </p:nvPicPr>
          <p:blipFill>
            <a:blip r:embed="rId7" cstate="print"/>
            <a:stretch>
              <a:fillRect/>
            </a:stretch>
          </p:blipFill>
          <p:spPr>
            <a:xfrm>
              <a:off x="13986471" y="9023364"/>
              <a:ext cx="149987" cy="198877"/>
            </a:xfrm>
            <a:prstGeom prst="rect">
              <a:avLst/>
            </a:prstGeom>
          </p:spPr>
        </p:pic>
        <p:pic>
          <p:nvPicPr>
            <p:cNvPr id="11" name="object 24">
              <a:extLst>
                <a:ext uri="{FF2B5EF4-FFF2-40B4-BE49-F238E27FC236}">
                  <a16:creationId xmlns:a16="http://schemas.microsoft.com/office/drawing/2014/main" id="{1F619D99-0CBE-CBDC-DCAA-EAC4F3AFD089}"/>
                </a:ext>
              </a:extLst>
            </p:cNvPr>
            <p:cNvPicPr/>
            <p:nvPr/>
          </p:nvPicPr>
          <p:blipFill>
            <a:blip r:embed="rId8" cstate="print"/>
            <a:stretch>
              <a:fillRect/>
            </a:stretch>
          </p:blipFill>
          <p:spPr>
            <a:xfrm>
              <a:off x="14156340" y="9023364"/>
              <a:ext cx="191973" cy="198877"/>
            </a:xfrm>
            <a:prstGeom prst="rect">
              <a:avLst/>
            </a:prstGeom>
          </p:spPr>
        </p:pic>
        <p:sp>
          <p:nvSpPr>
            <p:cNvPr id="12" name="object 25">
              <a:extLst>
                <a:ext uri="{FF2B5EF4-FFF2-40B4-BE49-F238E27FC236}">
                  <a16:creationId xmlns:a16="http://schemas.microsoft.com/office/drawing/2014/main" id="{E1EE5A8C-5F93-BF2D-7270-8A059605A2BB}"/>
                </a:ext>
              </a:extLst>
            </p:cNvPr>
            <p:cNvSpPr/>
            <p:nvPr/>
          </p:nvSpPr>
          <p:spPr>
            <a:xfrm>
              <a:off x="14372616" y="9025737"/>
              <a:ext cx="198120" cy="194310"/>
            </a:xfrm>
            <a:custGeom>
              <a:avLst/>
              <a:gdLst/>
              <a:ahLst/>
              <a:cxnLst/>
              <a:rect l="l" t="t" r="r" b="b"/>
              <a:pathLst>
                <a:path w="198119" h="194309">
                  <a:moveTo>
                    <a:pt x="39497" y="393"/>
                  </a:moveTo>
                  <a:lnTo>
                    <a:pt x="0" y="393"/>
                  </a:lnTo>
                  <a:lnTo>
                    <a:pt x="0" y="193751"/>
                  </a:lnTo>
                  <a:lnTo>
                    <a:pt x="39497" y="193751"/>
                  </a:lnTo>
                  <a:lnTo>
                    <a:pt x="39497" y="393"/>
                  </a:lnTo>
                  <a:close/>
                </a:path>
                <a:path w="198119" h="194309">
                  <a:moveTo>
                    <a:pt x="198043" y="0"/>
                  </a:moveTo>
                  <a:lnTo>
                    <a:pt x="69329" y="0"/>
                  </a:lnTo>
                  <a:lnTo>
                    <a:pt x="69329" y="35560"/>
                  </a:lnTo>
                  <a:lnTo>
                    <a:pt x="69329" y="80010"/>
                  </a:lnTo>
                  <a:lnTo>
                    <a:pt x="69329" y="114300"/>
                  </a:lnTo>
                  <a:lnTo>
                    <a:pt x="69329" y="158750"/>
                  </a:lnTo>
                  <a:lnTo>
                    <a:pt x="69329" y="194310"/>
                  </a:lnTo>
                  <a:lnTo>
                    <a:pt x="198043" y="194310"/>
                  </a:lnTo>
                  <a:lnTo>
                    <a:pt x="198043" y="158750"/>
                  </a:lnTo>
                  <a:lnTo>
                    <a:pt x="108826" y="158750"/>
                  </a:lnTo>
                  <a:lnTo>
                    <a:pt x="108826" y="114300"/>
                  </a:lnTo>
                  <a:lnTo>
                    <a:pt x="195287" y="114300"/>
                  </a:lnTo>
                  <a:lnTo>
                    <a:pt x="195287" y="80010"/>
                  </a:lnTo>
                  <a:lnTo>
                    <a:pt x="108826" y="80010"/>
                  </a:lnTo>
                  <a:lnTo>
                    <a:pt x="108826" y="35560"/>
                  </a:lnTo>
                  <a:lnTo>
                    <a:pt x="198043" y="35560"/>
                  </a:lnTo>
                  <a:lnTo>
                    <a:pt x="198043" y="0"/>
                  </a:lnTo>
                  <a:close/>
                </a:path>
              </a:pathLst>
            </a:custGeom>
            <a:solidFill>
              <a:srgbClr val="010101"/>
            </a:solidFill>
          </p:spPr>
          <p:txBody>
            <a:bodyPr wrap="square" lIns="0" tIns="0" rIns="0" bIns="0" rtlCol="0"/>
            <a:lstStyle/>
            <a:p>
              <a:endParaRPr dirty="0"/>
            </a:p>
          </p:txBody>
        </p:sp>
        <p:pic>
          <p:nvPicPr>
            <p:cNvPr id="13" name="object 26">
              <a:extLst>
                <a:ext uri="{FF2B5EF4-FFF2-40B4-BE49-F238E27FC236}">
                  <a16:creationId xmlns:a16="http://schemas.microsoft.com/office/drawing/2014/main" id="{90B33B29-CC60-5B59-4BF9-B03699F9EFAF}"/>
                </a:ext>
              </a:extLst>
            </p:cNvPr>
            <p:cNvPicPr/>
            <p:nvPr/>
          </p:nvPicPr>
          <p:blipFill>
            <a:blip r:embed="rId9" cstate="print"/>
            <a:stretch>
              <a:fillRect/>
            </a:stretch>
          </p:blipFill>
          <p:spPr>
            <a:xfrm>
              <a:off x="14597189" y="9026124"/>
              <a:ext cx="172911" cy="193358"/>
            </a:xfrm>
            <a:prstGeom prst="rect">
              <a:avLst/>
            </a:prstGeom>
          </p:spPr>
        </p:pic>
        <p:pic>
          <p:nvPicPr>
            <p:cNvPr id="15" name="object 27">
              <a:extLst>
                <a:ext uri="{FF2B5EF4-FFF2-40B4-BE49-F238E27FC236}">
                  <a16:creationId xmlns:a16="http://schemas.microsoft.com/office/drawing/2014/main" id="{C15DB7DA-0043-4C7F-D5AF-ADD1414E579D}"/>
                </a:ext>
              </a:extLst>
            </p:cNvPr>
            <p:cNvPicPr/>
            <p:nvPr/>
          </p:nvPicPr>
          <p:blipFill>
            <a:blip r:embed="rId10" cstate="print"/>
            <a:stretch>
              <a:fillRect/>
            </a:stretch>
          </p:blipFill>
          <p:spPr>
            <a:xfrm>
              <a:off x="14794407" y="9023364"/>
              <a:ext cx="191969" cy="198877"/>
            </a:xfrm>
            <a:prstGeom prst="rect">
              <a:avLst/>
            </a:prstGeom>
          </p:spPr>
        </p:pic>
        <p:sp>
          <p:nvSpPr>
            <p:cNvPr id="16" name="object 28">
              <a:extLst>
                <a:ext uri="{FF2B5EF4-FFF2-40B4-BE49-F238E27FC236}">
                  <a16:creationId xmlns:a16="http://schemas.microsoft.com/office/drawing/2014/main" id="{07C68D3E-341C-182B-D497-54218FFEA103}"/>
                </a:ext>
              </a:extLst>
            </p:cNvPr>
            <p:cNvSpPr/>
            <p:nvPr/>
          </p:nvSpPr>
          <p:spPr>
            <a:xfrm>
              <a:off x="15010676" y="9025737"/>
              <a:ext cx="128905" cy="194310"/>
            </a:xfrm>
            <a:custGeom>
              <a:avLst/>
              <a:gdLst/>
              <a:ahLst/>
              <a:cxnLst/>
              <a:rect l="l" t="t" r="r" b="b"/>
              <a:pathLst>
                <a:path w="128905" h="194309">
                  <a:moveTo>
                    <a:pt x="128727" y="0"/>
                  </a:moveTo>
                  <a:lnTo>
                    <a:pt x="0" y="0"/>
                  </a:lnTo>
                  <a:lnTo>
                    <a:pt x="0" y="35560"/>
                  </a:lnTo>
                  <a:lnTo>
                    <a:pt x="0" y="80010"/>
                  </a:lnTo>
                  <a:lnTo>
                    <a:pt x="0" y="114300"/>
                  </a:lnTo>
                  <a:lnTo>
                    <a:pt x="0" y="158750"/>
                  </a:lnTo>
                  <a:lnTo>
                    <a:pt x="0" y="194310"/>
                  </a:lnTo>
                  <a:lnTo>
                    <a:pt x="128727" y="194310"/>
                  </a:lnTo>
                  <a:lnTo>
                    <a:pt x="128727" y="158750"/>
                  </a:lnTo>
                  <a:lnTo>
                    <a:pt x="39497" y="158750"/>
                  </a:lnTo>
                  <a:lnTo>
                    <a:pt x="39497" y="114300"/>
                  </a:lnTo>
                  <a:lnTo>
                    <a:pt x="125958" y="114300"/>
                  </a:lnTo>
                  <a:lnTo>
                    <a:pt x="125958" y="80010"/>
                  </a:lnTo>
                  <a:lnTo>
                    <a:pt x="39497" y="80010"/>
                  </a:lnTo>
                  <a:lnTo>
                    <a:pt x="39497" y="35560"/>
                  </a:lnTo>
                  <a:lnTo>
                    <a:pt x="128727" y="35560"/>
                  </a:lnTo>
                  <a:lnTo>
                    <a:pt x="128727" y="0"/>
                  </a:lnTo>
                  <a:close/>
                </a:path>
              </a:pathLst>
            </a:custGeom>
            <a:solidFill>
              <a:srgbClr val="010101"/>
            </a:solidFill>
          </p:spPr>
          <p:txBody>
            <a:bodyPr wrap="square" lIns="0" tIns="0" rIns="0" bIns="0" rtlCol="0"/>
            <a:lstStyle/>
            <a:p>
              <a:endParaRPr dirty="0"/>
            </a:p>
          </p:txBody>
        </p:sp>
        <p:sp>
          <p:nvSpPr>
            <p:cNvPr id="20" name="object 29">
              <a:extLst>
                <a:ext uri="{FF2B5EF4-FFF2-40B4-BE49-F238E27FC236}">
                  <a16:creationId xmlns:a16="http://schemas.microsoft.com/office/drawing/2014/main" id="{EFEEEA39-44DD-FF61-1EC8-97EF94B4A6A2}"/>
                </a:ext>
              </a:extLst>
            </p:cNvPr>
            <p:cNvSpPr/>
            <p:nvPr/>
          </p:nvSpPr>
          <p:spPr>
            <a:xfrm>
              <a:off x="14109205" y="9317621"/>
              <a:ext cx="831215" cy="121285"/>
            </a:xfrm>
            <a:custGeom>
              <a:avLst/>
              <a:gdLst/>
              <a:ahLst/>
              <a:cxnLst/>
              <a:rect l="l" t="t" r="r" b="b"/>
              <a:pathLst>
                <a:path w="831215" h="121284">
                  <a:moveTo>
                    <a:pt x="21717" y="0"/>
                  </a:moveTo>
                  <a:lnTo>
                    <a:pt x="0" y="0"/>
                  </a:lnTo>
                  <a:lnTo>
                    <a:pt x="0" y="120815"/>
                  </a:lnTo>
                  <a:lnTo>
                    <a:pt x="21717" y="120815"/>
                  </a:lnTo>
                  <a:lnTo>
                    <a:pt x="21717" y="0"/>
                  </a:lnTo>
                  <a:close/>
                </a:path>
                <a:path w="831215" h="121284">
                  <a:moveTo>
                    <a:pt x="580618" y="38"/>
                  </a:moveTo>
                  <a:lnTo>
                    <a:pt x="489356" y="38"/>
                  </a:lnTo>
                  <a:lnTo>
                    <a:pt x="489356" y="19088"/>
                  </a:lnTo>
                  <a:lnTo>
                    <a:pt x="523963" y="19088"/>
                  </a:lnTo>
                  <a:lnTo>
                    <a:pt x="523963" y="120688"/>
                  </a:lnTo>
                  <a:lnTo>
                    <a:pt x="545833" y="120688"/>
                  </a:lnTo>
                  <a:lnTo>
                    <a:pt x="545833" y="19088"/>
                  </a:lnTo>
                  <a:lnTo>
                    <a:pt x="580618" y="19088"/>
                  </a:lnTo>
                  <a:lnTo>
                    <a:pt x="580618" y="38"/>
                  </a:lnTo>
                  <a:close/>
                </a:path>
                <a:path w="831215" h="121284">
                  <a:moveTo>
                    <a:pt x="831126" y="38"/>
                  </a:moveTo>
                  <a:lnTo>
                    <a:pt x="739851" y="38"/>
                  </a:lnTo>
                  <a:lnTo>
                    <a:pt x="739851" y="19088"/>
                  </a:lnTo>
                  <a:lnTo>
                    <a:pt x="774458" y="19088"/>
                  </a:lnTo>
                  <a:lnTo>
                    <a:pt x="774458" y="120688"/>
                  </a:lnTo>
                  <a:lnTo>
                    <a:pt x="796328" y="120688"/>
                  </a:lnTo>
                  <a:lnTo>
                    <a:pt x="796328" y="19088"/>
                  </a:lnTo>
                  <a:lnTo>
                    <a:pt x="831126" y="19088"/>
                  </a:lnTo>
                  <a:lnTo>
                    <a:pt x="831126" y="38"/>
                  </a:lnTo>
                  <a:close/>
                </a:path>
              </a:pathLst>
            </a:custGeom>
            <a:solidFill>
              <a:srgbClr val="5C5C5C"/>
            </a:solidFill>
          </p:spPr>
          <p:txBody>
            <a:bodyPr wrap="square" lIns="0" tIns="0" rIns="0" bIns="0" rtlCol="0"/>
            <a:lstStyle/>
            <a:p>
              <a:endParaRPr dirty="0"/>
            </a:p>
          </p:txBody>
        </p:sp>
        <p:pic>
          <p:nvPicPr>
            <p:cNvPr id="21" name="object 30">
              <a:extLst>
                <a:ext uri="{FF2B5EF4-FFF2-40B4-BE49-F238E27FC236}">
                  <a16:creationId xmlns:a16="http://schemas.microsoft.com/office/drawing/2014/main" id="{13E83B57-4CA5-1398-5843-BC5DF1CB0C41}"/>
                </a:ext>
              </a:extLst>
            </p:cNvPr>
            <p:cNvPicPr/>
            <p:nvPr/>
          </p:nvPicPr>
          <p:blipFill>
            <a:blip r:embed="rId11" cstate="print"/>
            <a:stretch>
              <a:fillRect/>
            </a:stretch>
          </p:blipFill>
          <p:spPr>
            <a:xfrm>
              <a:off x="14723997" y="9317617"/>
              <a:ext cx="90916" cy="122660"/>
            </a:xfrm>
            <a:prstGeom prst="rect">
              <a:avLst/>
            </a:prstGeom>
          </p:spPr>
        </p:pic>
        <p:pic>
          <p:nvPicPr>
            <p:cNvPr id="27" name="object 31">
              <a:extLst>
                <a:ext uri="{FF2B5EF4-FFF2-40B4-BE49-F238E27FC236}">
                  <a16:creationId xmlns:a16="http://schemas.microsoft.com/office/drawing/2014/main" id="{86F3E744-1138-1D30-6AC0-993AAF9EBF11}"/>
                </a:ext>
              </a:extLst>
            </p:cNvPr>
            <p:cNvPicPr/>
            <p:nvPr/>
          </p:nvPicPr>
          <p:blipFill>
            <a:blip r:embed="rId12" cstate="print"/>
            <a:stretch>
              <a:fillRect/>
            </a:stretch>
          </p:blipFill>
          <p:spPr>
            <a:xfrm>
              <a:off x="14974656" y="9317617"/>
              <a:ext cx="71006" cy="120809"/>
            </a:xfrm>
            <a:prstGeom prst="rect">
              <a:avLst/>
            </a:prstGeom>
          </p:spPr>
        </p:pic>
        <p:pic>
          <p:nvPicPr>
            <p:cNvPr id="28" name="object 32">
              <a:extLst>
                <a:ext uri="{FF2B5EF4-FFF2-40B4-BE49-F238E27FC236}">
                  <a16:creationId xmlns:a16="http://schemas.microsoft.com/office/drawing/2014/main" id="{2A4B7F9B-8250-38D7-3FEF-3FFD9DD99EA5}"/>
                </a:ext>
              </a:extLst>
            </p:cNvPr>
            <p:cNvPicPr/>
            <p:nvPr/>
          </p:nvPicPr>
          <p:blipFill>
            <a:blip r:embed="rId13" cstate="print"/>
            <a:stretch>
              <a:fillRect/>
            </a:stretch>
          </p:blipFill>
          <p:spPr>
            <a:xfrm>
              <a:off x="14178255" y="9317617"/>
              <a:ext cx="92437" cy="120810"/>
            </a:xfrm>
            <a:prstGeom prst="rect">
              <a:avLst/>
            </a:prstGeom>
          </p:spPr>
        </p:pic>
        <p:pic>
          <p:nvPicPr>
            <p:cNvPr id="31" name="object 33">
              <a:extLst>
                <a:ext uri="{FF2B5EF4-FFF2-40B4-BE49-F238E27FC236}">
                  <a16:creationId xmlns:a16="http://schemas.microsoft.com/office/drawing/2014/main" id="{2B27DAFE-D195-2F32-F13B-158B91CDD677}"/>
                </a:ext>
              </a:extLst>
            </p:cNvPr>
            <p:cNvPicPr/>
            <p:nvPr/>
          </p:nvPicPr>
          <p:blipFill>
            <a:blip r:embed="rId14" cstate="print"/>
            <a:stretch>
              <a:fillRect/>
            </a:stretch>
          </p:blipFill>
          <p:spPr>
            <a:xfrm>
              <a:off x="14311690" y="9315764"/>
              <a:ext cx="76489" cy="124345"/>
            </a:xfrm>
            <a:prstGeom prst="rect">
              <a:avLst/>
            </a:prstGeom>
          </p:spPr>
        </p:pic>
        <p:sp>
          <p:nvSpPr>
            <p:cNvPr id="32" name="object 34">
              <a:extLst>
                <a:ext uri="{FF2B5EF4-FFF2-40B4-BE49-F238E27FC236}">
                  <a16:creationId xmlns:a16="http://schemas.microsoft.com/office/drawing/2014/main" id="{0697911C-548D-35DA-272F-EA6628BA3AEF}"/>
                </a:ext>
              </a:extLst>
            </p:cNvPr>
            <p:cNvSpPr/>
            <p:nvPr/>
          </p:nvSpPr>
          <p:spPr>
            <a:xfrm>
              <a:off x="14416938" y="9317621"/>
              <a:ext cx="147320" cy="121285"/>
            </a:xfrm>
            <a:custGeom>
              <a:avLst/>
              <a:gdLst/>
              <a:ahLst/>
              <a:cxnLst/>
              <a:rect l="l" t="t" r="r" b="b"/>
              <a:pathLst>
                <a:path w="147319" h="121284">
                  <a:moveTo>
                    <a:pt x="91274" y="38"/>
                  </a:moveTo>
                  <a:lnTo>
                    <a:pt x="0" y="38"/>
                  </a:lnTo>
                  <a:lnTo>
                    <a:pt x="0" y="19088"/>
                  </a:lnTo>
                  <a:lnTo>
                    <a:pt x="34607" y="19088"/>
                  </a:lnTo>
                  <a:lnTo>
                    <a:pt x="34607" y="120688"/>
                  </a:lnTo>
                  <a:lnTo>
                    <a:pt x="56476" y="120688"/>
                  </a:lnTo>
                  <a:lnTo>
                    <a:pt x="56476" y="19088"/>
                  </a:lnTo>
                  <a:lnTo>
                    <a:pt x="91274" y="19088"/>
                  </a:lnTo>
                  <a:lnTo>
                    <a:pt x="91274" y="38"/>
                  </a:lnTo>
                  <a:close/>
                </a:path>
                <a:path w="147319" h="121284">
                  <a:moveTo>
                    <a:pt x="147307" y="0"/>
                  </a:moveTo>
                  <a:lnTo>
                    <a:pt x="125590" y="0"/>
                  </a:lnTo>
                  <a:lnTo>
                    <a:pt x="125590" y="120815"/>
                  </a:lnTo>
                  <a:lnTo>
                    <a:pt x="147307" y="120815"/>
                  </a:lnTo>
                  <a:lnTo>
                    <a:pt x="147307" y="0"/>
                  </a:lnTo>
                  <a:close/>
                </a:path>
              </a:pathLst>
            </a:custGeom>
            <a:solidFill>
              <a:srgbClr val="5C5C5C"/>
            </a:solidFill>
          </p:spPr>
          <p:txBody>
            <a:bodyPr wrap="square" lIns="0" tIns="0" rIns="0" bIns="0" rtlCol="0"/>
            <a:lstStyle/>
            <a:p>
              <a:endParaRPr dirty="0"/>
            </a:p>
          </p:txBody>
        </p:sp>
        <p:pic>
          <p:nvPicPr>
            <p:cNvPr id="33" name="object 35">
              <a:extLst>
                <a:ext uri="{FF2B5EF4-FFF2-40B4-BE49-F238E27FC236}">
                  <a16:creationId xmlns:a16="http://schemas.microsoft.com/office/drawing/2014/main" id="{07B23B36-D704-70BB-7EFD-4C57158BB3A4}"/>
                </a:ext>
              </a:extLst>
            </p:cNvPr>
            <p:cNvPicPr/>
            <p:nvPr/>
          </p:nvPicPr>
          <p:blipFill>
            <a:blip r:embed="rId15" cstate="print"/>
            <a:stretch>
              <a:fillRect/>
            </a:stretch>
          </p:blipFill>
          <p:spPr>
            <a:xfrm>
              <a:off x="12227495" y="8878099"/>
              <a:ext cx="785521" cy="771940"/>
            </a:xfrm>
            <a:prstGeom prst="rect">
              <a:avLst/>
            </a:prstGeom>
          </p:spPr>
        </p:pic>
      </p:grpSp>
    </p:spTree>
    <p:extLst>
      <p:ext uri="{BB962C8B-B14F-4D97-AF65-F5344CB8AC3E}">
        <p14:creationId xmlns:p14="http://schemas.microsoft.com/office/powerpoint/2010/main" val="6879101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611560" y="4802376"/>
            <a:ext cx="8172908" cy="1938992"/>
          </a:xfrm>
          <a:prstGeom prst="rect">
            <a:avLst/>
          </a:prstGeom>
          <a:solidFill>
            <a:schemeClr val="bg1"/>
          </a:solidFill>
          <a:ln w="3175">
            <a:solidFill>
              <a:schemeClr val="accent3"/>
            </a:solidFill>
          </a:ln>
        </p:spPr>
        <p:txBody>
          <a:bodyPr wrap="square">
            <a:spAutoFit/>
          </a:bodyPr>
          <a:lstStyle/>
          <a:p>
            <a:r>
              <a:rPr lang="en-US" sz="2000" b="1" dirty="0">
                <a:solidFill>
                  <a:schemeClr val="tx1">
                    <a:lumMod val="75000"/>
                    <a:lumOff val="25000"/>
                  </a:schemeClr>
                </a:solidFill>
                <a:latin typeface="Vijaya" pitchFamily="34" charset="0"/>
                <a:cs typeface="Vijaya" pitchFamily="34" charset="0"/>
              </a:rPr>
              <a:t>Interpretation:</a:t>
            </a:r>
          </a:p>
          <a:p>
            <a:pPr marL="342900" indent="-342900">
              <a:buSzPct val="60000"/>
              <a:buFont typeface="Wingdings" panose="05000000000000000000" pitchFamily="2" charset="2"/>
              <a:buChar char="Ø"/>
            </a:pPr>
            <a:r>
              <a:rPr lang="en-US" sz="2000" dirty="0">
                <a:solidFill>
                  <a:schemeClr val="tx1">
                    <a:lumMod val="75000"/>
                    <a:lumOff val="25000"/>
                  </a:schemeClr>
                </a:solidFill>
                <a:latin typeface="Vijaya" pitchFamily="34" charset="0"/>
                <a:cs typeface="Vijaya" pitchFamily="34" charset="0"/>
              </a:rPr>
              <a:t>The output displays parameter specification, algorithmic control and absolute minimum support count.</a:t>
            </a:r>
          </a:p>
          <a:p>
            <a:pPr marL="342900" indent="-342900">
              <a:buSzPct val="60000"/>
              <a:buFont typeface="Wingdings" panose="05000000000000000000" pitchFamily="2" charset="2"/>
              <a:buChar char="Ø"/>
            </a:pPr>
            <a:r>
              <a:rPr lang="en-US" sz="2000" dirty="0">
                <a:solidFill>
                  <a:schemeClr val="tx1">
                    <a:lumMod val="75000"/>
                    <a:lumOff val="25000"/>
                  </a:schemeClr>
                </a:solidFill>
                <a:latin typeface="Vijaya" pitchFamily="34" charset="0"/>
                <a:cs typeface="Vijaya" pitchFamily="34" charset="0"/>
              </a:rPr>
              <a:t>It also lists down tasks performed and time taken to complete them.</a:t>
            </a:r>
          </a:p>
          <a:p>
            <a:pPr marL="342900" indent="-342900">
              <a:buSzPct val="60000"/>
              <a:buFont typeface="Wingdings" panose="05000000000000000000" pitchFamily="2" charset="2"/>
              <a:buChar char="Ø"/>
            </a:pPr>
            <a:r>
              <a:rPr lang="en-US" sz="2000" dirty="0">
                <a:solidFill>
                  <a:schemeClr val="tx1">
                    <a:lumMod val="75000"/>
                    <a:lumOff val="25000"/>
                  </a:schemeClr>
                </a:solidFill>
                <a:latin typeface="Vijaya" pitchFamily="34" charset="0"/>
                <a:cs typeface="Vijaya" pitchFamily="34" charset="0"/>
              </a:rPr>
              <a:t>We are interested in knowing how many rules were created; 410 in our case.</a:t>
            </a:r>
          </a:p>
        </p:txBody>
      </p:sp>
      <p:sp>
        <p:nvSpPr>
          <p:cNvPr id="106498" name="Rectangle 2"/>
          <p:cNvSpPr>
            <a:spLocks noGrp="1" noChangeArrowheads="1"/>
          </p:cNvSpPr>
          <p:nvPr>
            <p:ph type="title"/>
            <p:custDataLst>
              <p:tags r:id="rId1"/>
            </p:custDataLst>
          </p:nvPr>
        </p:nvSpPr>
        <p:spPr>
          <a:xfrm>
            <a:off x="45720" y="169923"/>
            <a:ext cx="9052560" cy="810805"/>
          </a:xfrm>
        </p:spPr>
        <p:txBody>
          <a:bodyPr/>
          <a:lstStyle/>
          <a:p>
            <a:r>
              <a:rPr lang="en-US" sz="3200" b="1" dirty="0">
                <a:solidFill>
                  <a:schemeClr val="accent1"/>
                </a:solidFill>
                <a:latin typeface="+mj-lt"/>
              </a:rPr>
              <a:t>Get and Display the Rules</a:t>
            </a:r>
          </a:p>
        </p:txBody>
      </p:sp>
      <p:grpSp>
        <p:nvGrpSpPr>
          <p:cNvPr id="4" name="Group 15"/>
          <p:cNvGrpSpPr/>
          <p:nvPr/>
        </p:nvGrpSpPr>
        <p:grpSpPr>
          <a:xfrm>
            <a:off x="1991225" y="980728"/>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pic>
        <p:nvPicPr>
          <p:cNvPr id="105474" name="Picture 2"/>
          <p:cNvPicPr>
            <a:picLocks noChangeAspect="1" noChangeArrowheads="1"/>
          </p:cNvPicPr>
          <p:nvPr/>
        </p:nvPicPr>
        <p:blipFill>
          <a:blip r:embed="rId7" cstate="print"/>
          <a:srcRect l="51742" t="45280" r="4536" b="13376"/>
          <a:stretch>
            <a:fillRect/>
          </a:stretch>
        </p:blipFill>
        <p:spPr bwMode="auto">
          <a:xfrm>
            <a:off x="611560" y="1684546"/>
            <a:ext cx="5688632" cy="3024336"/>
          </a:xfrm>
          <a:prstGeom prst="rect">
            <a:avLst/>
          </a:prstGeom>
          <a:noFill/>
          <a:ln w="9525">
            <a:solidFill>
              <a:schemeClr val="accent1"/>
            </a:solidFill>
            <a:miter lim="800000"/>
            <a:headEnd/>
            <a:tailEnd/>
          </a:ln>
        </p:spPr>
      </p:pic>
      <p:sp>
        <p:nvSpPr>
          <p:cNvPr id="12" name="Rectangle 11"/>
          <p:cNvSpPr/>
          <p:nvPr/>
        </p:nvSpPr>
        <p:spPr>
          <a:xfrm>
            <a:off x="611560" y="1275865"/>
            <a:ext cx="2092239" cy="338554"/>
          </a:xfrm>
          <a:prstGeom prst="rect">
            <a:avLst/>
          </a:prstGeom>
        </p:spPr>
        <p:txBody>
          <a:bodyPr wrap="none">
            <a:spAutoFit/>
          </a:bodyPr>
          <a:lstStyle/>
          <a:p>
            <a:r>
              <a:rPr lang="en-US" sz="1600" dirty="0">
                <a:latin typeface="Consolas" pitchFamily="49" charset="0"/>
              </a:rPr>
              <a:t># Output of Rules</a:t>
            </a:r>
          </a:p>
        </p:txBody>
      </p:sp>
      <p:grpSp>
        <p:nvGrpSpPr>
          <p:cNvPr id="2" name="object 21">
            <a:extLst>
              <a:ext uri="{FF2B5EF4-FFF2-40B4-BE49-F238E27FC236}">
                <a16:creationId xmlns:a16="http://schemas.microsoft.com/office/drawing/2014/main" id="{A281DBED-2EAD-47CD-9B9A-DFEFAE6EFD70}"/>
              </a:ext>
            </a:extLst>
          </p:cNvPr>
          <p:cNvGrpSpPr/>
          <p:nvPr/>
        </p:nvGrpSpPr>
        <p:grpSpPr>
          <a:xfrm>
            <a:off x="7452320" y="6021288"/>
            <a:ext cx="1513252" cy="401246"/>
            <a:chOff x="12227495" y="8878099"/>
            <a:chExt cx="2912110" cy="772160"/>
          </a:xfrm>
        </p:grpSpPr>
        <p:sp>
          <p:nvSpPr>
            <p:cNvPr id="3" name="object 22">
              <a:extLst>
                <a:ext uri="{FF2B5EF4-FFF2-40B4-BE49-F238E27FC236}">
                  <a16:creationId xmlns:a16="http://schemas.microsoft.com/office/drawing/2014/main" id="{3D259C5A-35A4-552B-1D94-437F8121ADD7}"/>
                </a:ext>
              </a:extLst>
            </p:cNvPr>
            <p:cNvSpPr/>
            <p:nvPr/>
          </p:nvSpPr>
          <p:spPr>
            <a:xfrm>
              <a:off x="13198678" y="9025737"/>
              <a:ext cx="692150" cy="194310"/>
            </a:xfrm>
            <a:custGeom>
              <a:avLst/>
              <a:gdLst/>
              <a:ahLst/>
              <a:cxnLst/>
              <a:rect l="l" t="t" r="r" b="b"/>
              <a:pathLst>
                <a:path w="692150" h="194309">
                  <a:moveTo>
                    <a:pt x="175679" y="97078"/>
                  </a:moveTo>
                  <a:lnTo>
                    <a:pt x="173926" y="77330"/>
                  </a:lnTo>
                  <a:lnTo>
                    <a:pt x="168643" y="59270"/>
                  </a:lnTo>
                  <a:lnTo>
                    <a:pt x="159829" y="42875"/>
                  </a:lnTo>
                  <a:lnTo>
                    <a:pt x="153631" y="35471"/>
                  </a:lnTo>
                  <a:lnTo>
                    <a:pt x="147510" y="28155"/>
                  </a:lnTo>
                  <a:lnTo>
                    <a:pt x="134797" y="17868"/>
                  </a:lnTo>
                  <a:lnTo>
                    <a:pt x="134797" y="97078"/>
                  </a:lnTo>
                  <a:lnTo>
                    <a:pt x="133731" y="109880"/>
                  </a:lnTo>
                  <a:lnTo>
                    <a:pt x="108496" y="148882"/>
                  </a:lnTo>
                  <a:lnTo>
                    <a:pt x="73482" y="158673"/>
                  </a:lnTo>
                  <a:lnTo>
                    <a:pt x="39509" y="158673"/>
                  </a:lnTo>
                  <a:lnTo>
                    <a:pt x="39509" y="35471"/>
                  </a:lnTo>
                  <a:lnTo>
                    <a:pt x="73482" y="35471"/>
                  </a:lnTo>
                  <a:lnTo>
                    <a:pt x="117678" y="52743"/>
                  </a:lnTo>
                  <a:lnTo>
                    <a:pt x="134797" y="97078"/>
                  </a:lnTo>
                  <a:lnTo>
                    <a:pt x="134797" y="17868"/>
                  </a:lnTo>
                  <a:lnTo>
                    <a:pt x="132524" y="16014"/>
                  </a:lnTo>
                  <a:lnTo>
                    <a:pt x="115735" y="7327"/>
                  </a:lnTo>
                  <a:lnTo>
                    <a:pt x="97167" y="2133"/>
                  </a:lnTo>
                  <a:lnTo>
                    <a:pt x="76796" y="393"/>
                  </a:lnTo>
                  <a:lnTo>
                    <a:pt x="0" y="393"/>
                  </a:lnTo>
                  <a:lnTo>
                    <a:pt x="0" y="193751"/>
                  </a:lnTo>
                  <a:lnTo>
                    <a:pt x="76796" y="193751"/>
                  </a:lnTo>
                  <a:lnTo>
                    <a:pt x="115735" y="186804"/>
                  </a:lnTo>
                  <a:lnTo>
                    <a:pt x="153644" y="158673"/>
                  </a:lnTo>
                  <a:lnTo>
                    <a:pt x="173926" y="116814"/>
                  </a:lnTo>
                  <a:lnTo>
                    <a:pt x="175679" y="97078"/>
                  </a:lnTo>
                  <a:close/>
                </a:path>
                <a:path w="692150" h="194309">
                  <a:moveTo>
                    <a:pt x="372071" y="193751"/>
                  </a:moveTo>
                  <a:lnTo>
                    <a:pt x="355041" y="151765"/>
                  </a:lnTo>
                  <a:lnTo>
                    <a:pt x="340804" y="116687"/>
                  </a:lnTo>
                  <a:lnTo>
                    <a:pt x="311442" y="44310"/>
                  </a:lnTo>
                  <a:lnTo>
                    <a:pt x="299427" y="14706"/>
                  </a:lnTo>
                  <a:lnTo>
                    <a:pt x="299427" y="116687"/>
                  </a:lnTo>
                  <a:lnTo>
                    <a:pt x="241973" y="116687"/>
                  </a:lnTo>
                  <a:lnTo>
                    <a:pt x="270700" y="44310"/>
                  </a:lnTo>
                  <a:lnTo>
                    <a:pt x="299427" y="116687"/>
                  </a:lnTo>
                  <a:lnTo>
                    <a:pt x="299427" y="14706"/>
                  </a:lnTo>
                  <a:lnTo>
                    <a:pt x="293624" y="393"/>
                  </a:lnTo>
                  <a:lnTo>
                    <a:pt x="249986" y="393"/>
                  </a:lnTo>
                  <a:lnTo>
                    <a:pt x="171538" y="193751"/>
                  </a:lnTo>
                  <a:lnTo>
                    <a:pt x="211594" y="193751"/>
                  </a:lnTo>
                  <a:lnTo>
                    <a:pt x="228168" y="151765"/>
                  </a:lnTo>
                  <a:lnTo>
                    <a:pt x="313245" y="151765"/>
                  </a:lnTo>
                  <a:lnTo>
                    <a:pt x="329819" y="193751"/>
                  </a:lnTo>
                  <a:lnTo>
                    <a:pt x="372071" y="193751"/>
                  </a:lnTo>
                  <a:close/>
                </a:path>
                <a:path w="692150" h="194309">
                  <a:moveTo>
                    <a:pt x="510743" y="0"/>
                  </a:moveTo>
                  <a:lnTo>
                    <a:pt x="352742" y="0"/>
                  </a:lnTo>
                  <a:lnTo>
                    <a:pt x="352742" y="35560"/>
                  </a:lnTo>
                  <a:lnTo>
                    <a:pt x="411848" y="35560"/>
                  </a:lnTo>
                  <a:lnTo>
                    <a:pt x="411848" y="194310"/>
                  </a:lnTo>
                  <a:lnTo>
                    <a:pt x="451358" y="194310"/>
                  </a:lnTo>
                  <a:lnTo>
                    <a:pt x="451358" y="35560"/>
                  </a:lnTo>
                  <a:lnTo>
                    <a:pt x="510743" y="35560"/>
                  </a:lnTo>
                  <a:lnTo>
                    <a:pt x="510743" y="0"/>
                  </a:lnTo>
                  <a:close/>
                </a:path>
                <a:path w="692150" h="194309">
                  <a:moveTo>
                    <a:pt x="691946" y="193751"/>
                  </a:moveTo>
                  <a:lnTo>
                    <a:pt x="674903" y="151765"/>
                  </a:lnTo>
                  <a:lnTo>
                    <a:pt x="660679" y="116687"/>
                  </a:lnTo>
                  <a:lnTo>
                    <a:pt x="631317" y="44310"/>
                  </a:lnTo>
                  <a:lnTo>
                    <a:pt x="619302" y="14706"/>
                  </a:lnTo>
                  <a:lnTo>
                    <a:pt x="619302" y="116687"/>
                  </a:lnTo>
                  <a:lnTo>
                    <a:pt x="561848" y="116687"/>
                  </a:lnTo>
                  <a:lnTo>
                    <a:pt x="590562" y="44310"/>
                  </a:lnTo>
                  <a:lnTo>
                    <a:pt x="619302" y="116687"/>
                  </a:lnTo>
                  <a:lnTo>
                    <a:pt x="619302" y="14706"/>
                  </a:lnTo>
                  <a:lnTo>
                    <a:pt x="613498" y="393"/>
                  </a:lnTo>
                  <a:lnTo>
                    <a:pt x="569849" y="393"/>
                  </a:lnTo>
                  <a:lnTo>
                    <a:pt x="491401" y="193751"/>
                  </a:lnTo>
                  <a:lnTo>
                    <a:pt x="531456" y="193751"/>
                  </a:lnTo>
                  <a:lnTo>
                    <a:pt x="548030" y="151765"/>
                  </a:lnTo>
                  <a:lnTo>
                    <a:pt x="633107" y="151765"/>
                  </a:lnTo>
                  <a:lnTo>
                    <a:pt x="649681" y="193751"/>
                  </a:lnTo>
                  <a:lnTo>
                    <a:pt x="691946" y="193751"/>
                  </a:lnTo>
                  <a:close/>
                </a:path>
              </a:pathLst>
            </a:custGeom>
            <a:solidFill>
              <a:srgbClr val="010101"/>
            </a:solidFill>
          </p:spPr>
          <p:txBody>
            <a:bodyPr wrap="square" lIns="0" tIns="0" rIns="0" bIns="0" rtlCol="0"/>
            <a:lstStyle/>
            <a:p>
              <a:endParaRPr dirty="0"/>
            </a:p>
          </p:txBody>
        </p:sp>
        <p:pic>
          <p:nvPicPr>
            <p:cNvPr id="5" name="object 23">
              <a:extLst>
                <a:ext uri="{FF2B5EF4-FFF2-40B4-BE49-F238E27FC236}">
                  <a16:creationId xmlns:a16="http://schemas.microsoft.com/office/drawing/2014/main" id="{BF5CA52D-B461-47E1-E5AF-6AE8D5EAD741}"/>
                </a:ext>
              </a:extLst>
            </p:cNvPr>
            <p:cNvPicPr/>
            <p:nvPr/>
          </p:nvPicPr>
          <p:blipFill>
            <a:blip r:embed="rId8" cstate="print"/>
            <a:stretch>
              <a:fillRect/>
            </a:stretch>
          </p:blipFill>
          <p:spPr>
            <a:xfrm>
              <a:off x="13986471" y="9023364"/>
              <a:ext cx="149987" cy="198877"/>
            </a:xfrm>
            <a:prstGeom prst="rect">
              <a:avLst/>
            </a:prstGeom>
          </p:spPr>
        </p:pic>
        <p:pic>
          <p:nvPicPr>
            <p:cNvPr id="6" name="object 24">
              <a:extLst>
                <a:ext uri="{FF2B5EF4-FFF2-40B4-BE49-F238E27FC236}">
                  <a16:creationId xmlns:a16="http://schemas.microsoft.com/office/drawing/2014/main" id="{5129B857-C987-ED59-A572-AB553BF1C0AD}"/>
                </a:ext>
              </a:extLst>
            </p:cNvPr>
            <p:cNvPicPr/>
            <p:nvPr/>
          </p:nvPicPr>
          <p:blipFill>
            <a:blip r:embed="rId9" cstate="print"/>
            <a:stretch>
              <a:fillRect/>
            </a:stretch>
          </p:blipFill>
          <p:spPr>
            <a:xfrm>
              <a:off x="14156340" y="9023364"/>
              <a:ext cx="191973" cy="198877"/>
            </a:xfrm>
            <a:prstGeom prst="rect">
              <a:avLst/>
            </a:prstGeom>
          </p:spPr>
        </p:pic>
        <p:sp>
          <p:nvSpPr>
            <p:cNvPr id="7" name="object 25">
              <a:extLst>
                <a:ext uri="{FF2B5EF4-FFF2-40B4-BE49-F238E27FC236}">
                  <a16:creationId xmlns:a16="http://schemas.microsoft.com/office/drawing/2014/main" id="{B5308D6B-8BD9-715F-B297-BE63074D4592}"/>
                </a:ext>
              </a:extLst>
            </p:cNvPr>
            <p:cNvSpPr/>
            <p:nvPr/>
          </p:nvSpPr>
          <p:spPr>
            <a:xfrm>
              <a:off x="14372616" y="9025737"/>
              <a:ext cx="198120" cy="194310"/>
            </a:xfrm>
            <a:custGeom>
              <a:avLst/>
              <a:gdLst/>
              <a:ahLst/>
              <a:cxnLst/>
              <a:rect l="l" t="t" r="r" b="b"/>
              <a:pathLst>
                <a:path w="198119" h="194309">
                  <a:moveTo>
                    <a:pt x="39497" y="393"/>
                  </a:moveTo>
                  <a:lnTo>
                    <a:pt x="0" y="393"/>
                  </a:lnTo>
                  <a:lnTo>
                    <a:pt x="0" y="193751"/>
                  </a:lnTo>
                  <a:lnTo>
                    <a:pt x="39497" y="193751"/>
                  </a:lnTo>
                  <a:lnTo>
                    <a:pt x="39497" y="393"/>
                  </a:lnTo>
                  <a:close/>
                </a:path>
                <a:path w="198119" h="194309">
                  <a:moveTo>
                    <a:pt x="198043" y="0"/>
                  </a:moveTo>
                  <a:lnTo>
                    <a:pt x="69329" y="0"/>
                  </a:lnTo>
                  <a:lnTo>
                    <a:pt x="69329" y="35560"/>
                  </a:lnTo>
                  <a:lnTo>
                    <a:pt x="69329" y="80010"/>
                  </a:lnTo>
                  <a:lnTo>
                    <a:pt x="69329" y="114300"/>
                  </a:lnTo>
                  <a:lnTo>
                    <a:pt x="69329" y="158750"/>
                  </a:lnTo>
                  <a:lnTo>
                    <a:pt x="69329" y="194310"/>
                  </a:lnTo>
                  <a:lnTo>
                    <a:pt x="198043" y="194310"/>
                  </a:lnTo>
                  <a:lnTo>
                    <a:pt x="198043" y="158750"/>
                  </a:lnTo>
                  <a:lnTo>
                    <a:pt x="108826" y="158750"/>
                  </a:lnTo>
                  <a:lnTo>
                    <a:pt x="108826" y="114300"/>
                  </a:lnTo>
                  <a:lnTo>
                    <a:pt x="195287" y="114300"/>
                  </a:lnTo>
                  <a:lnTo>
                    <a:pt x="195287" y="80010"/>
                  </a:lnTo>
                  <a:lnTo>
                    <a:pt x="108826" y="80010"/>
                  </a:lnTo>
                  <a:lnTo>
                    <a:pt x="108826" y="35560"/>
                  </a:lnTo>
                  <a:lnTo>
                    <a:pt x="198043" y="35560"/>
                  </a:lnTo>
                  <a:lnTo>
                    <a:pt x="198043" y="0"/>
                  </a:lnTo>
                  <a:close/>
                </a:path>
              </a:pathLst>
            </a:custGeom>
            <a:solidFill>
              <a:srgbClr val="010101"/>
            </a:solidFill>
          </p:spPr>
          <p:txBody>
            <a:bodyPr wrap="square" lIns="0" tIns="0" rIns="0" bIns="0" rtlCol="0"/>
            <a:lstStyle/>
            <a:p>
              <a:endParaRPr dirty="0"/>
            </a:p>
          </p:txBody>
        </p:sp>
        <p:pic>
          <p:nvPicPr>
            <p:cNvPr id="8" name="object 26">
              <a:extLst>
                <a:ext uri="{FF2B5EF4-FFF2-40B4-BE49-F238E27FC236}">
                  <a16:creationId xmlns:a16="http://schemas.microsoft.com/office/drawing/2014/main" id="{E692C650-B2D0-D126-77A6-49E3EA481C52}"/>
                </a:ext>
              </a:extLst>
            </p:cNvPr>
            <p:cNvPicPr/>
            <p:nvPr/>
          </p:nvPicPr>
          <p:blipFill>
            <a:blip r:embed="rId10" cstate="print"/>
            <a:stretch>
              <a:fillRect/>
            </a:stretch>
          </p:blipFill>
          <p:spPr>
            <a:xfrm>
              <a:off x="14597189" y="9026124"/>
              <a:ext cx="172911" cy="193358"/>
            </a:xfrm>
            <a:prstGeom prst="rect">
              <a:avLst/>
            </a:prstGeom>
          </p:spPr>
        </p:pic>
        <p:pic>
          <p:nvPicPr>
            <p:cNvPr id="9" name="object 27">
              <a:extLst>
                <a:ext uri="{FF2B5EF4-FFF2-40B4-BE49-F238E27FC236}">
                  <a16:creationId xmlns:a16="http://schemas.microsoft.com/office/drawing/2014/main" id="{4B82B045-977A-A7ED-17A0-1EBAE817970E}"/>
                </a:ext>
              </a:extLst>
            </p:cNvPr>
            <p:cNvPicPr/>
            <p:nvPr/>
          </p:nvPicPr>
          <p:blipFill>
            <a:blip r:embed="rId11" cstate="print"/>
            <a:stretch>
              <a:fillRect/>
            </a:stretch>
          </p:blipFill>
          <p:spPr>
            <a:xfrm>
              <a:off x="14794407" y="9023364"/>
              <a:ext cx="191969" cy="198877"/>
            </a:xfrm>
            <a:prstGeom prst="rect">
              <a:avLst/>
            </a:prstGeom>
          </p:spPr>
        </p:pic>
        <p:sp>
          <p:nvSpPr>
            <p:cNvPr id="10" name="object 28">
              <a:extLst>
                <a:ext uri="{FF2B5EF4-FFF2-40B4-BE49-F238E27FC236}">
                  <a16:creationId xmlns:a16="http://schemas.microsoft.com/office/drawing/2014/main" id="{D84BC5A1-4AFB-2D8C-FE88-06C24CC42C9B}"/>
                </a:ext>
              </a:extLst>
            </p:cNvPr>
            <p:cNvSpPr/>
            <p:nvPr/>
          </p:nvSpPr>
          <p:spPr>
            <a:xfrm>
              <a:off x="15010676" y="9025737"/>
              <a:ext cx="128905" cy="194310"/>
            </a:xfrm>
            <a:custGeom>
              <a:avLst/>
              <a:gdLst/>
              <a:ahLst/>
              <a:cxnLst/>
              <a:rect l="l" t="t" r="r" b="b"/>
              <a:pathLst>
                <a:path w="128905" h="194309">
                  <a:moveTo>
                    <a:pt x="128727" y="0"/>
                  </a:moveTo>
                  <a:lnTo>
                    <a:pt x="0" y="0"/>
                  </a:lnTo>
                  <a:lnTo>
                    <a:pt x="0" y="35560"/>
                  </a:lnTo>
                  <a:lnTo>
                    <a:pt x="0" y="80010"/>
                  </a:lnTo>
                  <a:lnTo>
                    <a:pt x="0" y="114300"/>
                  </a:lnTo>
                  <a:lnTo>
                    <a:pt x="0" y="158750"/>
                  </a:lnTo>
                  <a:lnTo>
                    <a:pt x="0" y="194310"/>
                  </a:lnTo>
                  <a:lnTo>
                    <a:pt x="128727" y="194310"/>
                  </a:lnTo>
                  <a:lnTo>
                    <a:pt x="128727" y="158750"/>
                  </a:lnTo>
                  <a:lnTo>
                    <a:pt x="39497" y="158750"/>
                  </a:lnTo>
                  <a:lnTo>
                    <a:pt x="39497" y="114300"/>
                  </a:lnTo>
                  <a:lnTo>
                    <a:pt x="125958" y="114300"/>
                  </a:lnTo>
                  <a:lnTo>
                    <a:pt x="125958" y="80010"/>
                  </a:lnTo>
                  <a:lnTo>
                    <a:pt x="39497" y="80010"/>
                  </a:lnTo>
                  <a:lnTo>
                    <a:pt x="39497" y="35560"/>
                  </a:lnTo>
                  <a:lnTo>
                    <a:pt x="128727" y="35560"/>
                  </a:lnTo>
                  <a:lnTo>
                    <a:pt x="128727" y="0"/>
                  </a:lnTo>
                  <a:close/>
                </a:path>
              </a:pathLst>
            </a:custGeom>
            <a:solidFill>
              <a:srgbClr val="010101"/>
            </a:solidFill>
          </p:spPr>
          <p:txBody>
            <a:bodyPr wrap="square" lIns="0" tIns="0" rIns="0" bIns="0" rtlCol="0"/>
            <a:lstStyle/>
            <a:p>
              <a:endParaRPr dirty="0"/>
            </a:p>
          </p:txBody>
        </p:sp>
        <p:sp>
          <p:nvSpPr>
            <p:cNvPr id="11" name="object 29">
              <a:extLst>
                <a:ext uri="{FF2B5EF4-FFF2-40B4-BE49-F238E27FC236}">
                  <a16:creationId xmlns:a16="http://schemas.microsoft.com/office/drawing/2014/main" id="{34C49B0D-1056-7A03-520B-CF244DCACCDE}"/>
                </a:ext>
              </a:extLst>
            </p:cNvPr>
            <p:cNvSpPr/>
            <p:nvPr/>
          </p:nvSpPr>
          <p:spPr>
            <a:xfrm>
              <a:off x="14109205" y="9317621"/>
              <a:ext cx="831215" cy="121285"/>
            </a:xfrm>
            <a:custGeom>
              <a:avLst/>
              <a:gdLst/>
              <a:ahLst/>
              <a:cxnLst/>
              <a:rect l="l" t="t" r="r" b="b"/>
              <a:pathLst>
                <a:path w="831215" h="121284">
                  <a:moveTo>
                    <a:pt x="21717" y="0"/>
                  </a:moveTo>
                  <a:lnTo>
                    <a:pt x="0" y="0"/>
                  </a:lnTo>
                  <a:lnTo>
                    <a:pt x="0" y="120815"/>
                  </a:lnTo>
                  <a:lnTo>
                    <a:pt x="21717" y="120815"/>
                  </a:lnTo>
                  <a:lnTo>
                    <a:pt x="21717" y="0"/>
                  </a:lnTo>
                  <a:close/>
                </a:path>
                <a:path w="831215" h="121284">
                  <a:moveTo>
                    <a:pt x="580618" y="38"/>
                  </a:moveTo>
                  <a:lnTo>
                    <a:pt x="489356" y="38"/>
                  </a:lnTo>
                  <a:lnTo>
                    <a:pt x="489356" y="19088"/>
                  </a:lnTo>
                  <a:lnTo>
                    <a:pt x="523963" y="19088"/>
                  </a:lnTo>
                  <a:lnTo>
                    <a:pt x="523963" y="120688"/>
                  </a:lnTo>
                  <a:lnTo>
                    <a:pt x="545833" y="120688"/>
                  </a:lnTo>
                  <a:lnTo>
                    <a:pt x="545833" y="19088"/>
                  </a:lnTo>
                  <a:lnTo>
                    <a:pt x="580618" y="19088"/>
                  </a:lnTo>
                  <a:lnTo>
                    <a:pt x="580618" y="38"/>
                  </a:lnTo>
                  <a:close/>
                </a:path>
                <a:path w="831215" h="121284">
                  <a:moveTo>
                    <a:pt x="831126" y="38"/>
                  </a:moveTo>
                  <a:lnTo>
                    <a:pt x="739851" y="38"/>
                  </a:lnTo>
                  <a:lnTo>
                    <a:pt x="739851" y="19088"/>
                  </a:lnTo>
                  <a:lnTo>
                    <a:pt x="774458" y="19088"/>
                  </a:lnTo>
                  <a:lnTo>
                    <a:pt x="774458" y="120688"/>
                  </a:lnTo>
                  <a:lnTo>
                    <a:pt x="796328" y="120688"/>
                  </a:lnTo>
                  <a:lnTo>
                    <a:pt x="796328" y="19088"/>
                  </a:lnTo>
                  <a:lnTo>
                    <a:pt x="831126" y="19088"/>
                  </a:lnTo>
                  <a:lnTo>
                    <a:pt x="831126" y="38"/>
                  </a:lnTo>
                  <a:close/>
                </a:path>
              </a:pathLst>
            </a:custGeom>
            <a:solidFill>
              <a:srgbClr val="5C5C5C"/>
            </a:solidFill>
          </p:spPr>
          <p:txBody>
            <a:bodyPr wrap="square" lIns="0" tIns="0" rIns="0" bIns="0" rtlCol="0"/>
            <a:lstStyle/>
            <a:p>
              <a:endParaRPr dirty="0"/>
            </a:p>
          </p:txBody>
        </p:sp>
        <p:pic>
          <p:nvPicPr>
            <p:cNvPr id="13" name="object 30">
              <a:extLst>
                <a:ext uri="{FF2B5EF4-FFF2-40B4-BE49-F238E27FC236}">
                  <a16:creationId xmlns:a16="http://schemas.microsoft.com/office/drawing/2014/main" id="{B448F4F2-3B1D-8106-F908-F215C27FD1B3}"/>
                </a:ext>
              </a:extLst>
            </p:cNvPr>
            <p:cNvPicPr/>
            <p:nvPr/>
          </p:nvPicPr>
          <p:blipFill>
            <a:blip r:embed="rId12" cstate="print"/>
            <a:stretch>
              <a:fillRect/>
            </a:stretch>
          </p:blipFill>
          <p:spPr>
            <a:xfrm>
              <a:off x="14723997" y="9317617"/>
              <a:ext cx="90916" cy="122660"/>
            </a:xfrm>
            <a:prstGeom prst="rect">
              <a:avLst/>
            </a:prstGeom>
          </p:spPr>
        </p:pic>
        <p:pic>
          <p:nvPicPr>
            <p:cNvPr id="14" name="object 31">
              <a:extLst>
                <a:ext uri="{FF2B5EF4-FFF2-40B4-BE49-F238E27FC236}">
                  <a16:creationId xmlns:a16="http://schemas.microsoft.com/office/drawing/2014/main" id="{8C4F5D99-50EE-752F-4C87-521E06B864B3}"/>
                </a:ext>
              </a:extLst>
            </p:cNvPr>
            <p:cNvPicPr/>
            <p:nvPr/>
          </p:nvPicPr>
          <p:blipFill>
            <a:blip r:embed="rId13" cstate="print"/>
            <a:stretch>
              <a:fillRect/>
            </a:stretch>
          </p:blipFill>
          <p:spPr>
            <a:xfrm>
              <a:off x="14974656" y="9317617"/>
              <a:ext cx="71006" cy="120809"/>
            </a:xfrm>
            <a:prstGeom prst="rect">
              <a:avLst/>
            </a:prstGeom>
          </p:spPr>
        </p:pic>
        <p:pic>
          <p:nvPicPr>
            <p:cNvPr id="15" name="object 32">
              <a:extLst>
                <a:ext uri="{FF2B5EF4-FFF2-40B4-BE49-F238E27FC236}">
                  <a16:creationId xmlns:a16="http://schemas.microsoft.com/office/drawing/2014/main" id="{7CD42B03-8DC9-1ED1-61FC-68E6A127E01D}"/>
                </a:ext>
              </a:extLst>
            </p:cNvPr>
            <p:cNvPicPr/>
            <p:nvPr/>
          </p:nvPicPr>
          <p:blipFill>
            <a:blip r:embed="rId14" cstate="print"/>
            <a:stretch>
              <a:fillRect/>
            </a:stretch>
          </p:blipFill>
          <p:spPr>
            <a:xfrm>
              <a:off x="14178255" y="9317617"/>
              <a:ext cx="92437" cy="120810"/>
            </a:xfrm>
            <a:prstGeom prst="rect">
              <a:avLst/>
            </a:prstGeom>
          </p:spPr>
        </p:pic>
        <p:pic>
          <p:nvPicPr>
            <p:cNvPr id="20" name="object 33">
              <a:extLst>
                <a:ext uri="{FF2B5EF4-FFF2-40B4-BE49-F238E27FC236}">
                  <a16:creationId xmlns:a16="http://schemas.microsoft.com/office/drawing/2014/main" id="{6328755F-1AD9-DF60-6C64-937A118CDF7A}"/>
                </a:ext>
              </a:extLst>
            </p:cNvPr>
            <p:cNvPicPr/>
            <p:nvPr/>
          </p:nvPicPr>
          <p:blipFill>
            <a:blip r:embed="rId15" cstate="print"/>
            <a:stretch>
              <a:fillRect/>
            </a:stretch>
          </p:blipFill>
          <p:spPr>
            <a:xfrm>
              <a:off x="14311690" y="9315764"/>
              <a:ext cx="76489" cy="124345"/>
            </a:xfrm>
            <a:prstGeom prst="rect">
              <a:avLst/>
            </a:prstGeom>
          </p:spPr>
        </p:pic>
        <p:sp>
          <p:nvSpPr>
            <p:cNvPr id="21" name="object 34">
              <a:extLst>
                <a:ext uri="{FF2B5EF4-FFF2-40B4-BE49-F238E27FC236}">
                  <a16:creationId xmlns:a16="http://schemas.microsoft.com/office/drawing/2014/main" id="{25BF6E88-E9E8-81D5-1BD7-F5B1E6DE7792}"/>
                </a:ext>
              </a:extLst>
            </p:cNvPr>
            <p:cNvSpPr/>
            <p:nvPr/>
          </p:nvSpPr>
          <p:spPr>
            <a:xfrm>
              <a:off x="14416938" y="9317621"/>
              <a:ext cx="147320" cy="121285"/>
            </a:xfrm>
            <a:custGeom>
              <a:avLst/>
              <a:gdLst/>
              <a:ahLst/>
              <a:cxnLst/>
              <a:rect l="l" t="t" r="r" b="b"/>
              <a:pathLst>
                <a:path w="147319" h="121284">
                  <a:moveTo>
                    <a:pt x="91274" y="38"/>
                  </a:moveTo>
                  <a:lnTo>
                    <a:pt x="0" y="38"/>
                  </a:lnTo>
                  <a:lnTo>
                    <a:pt x="0" y="19088"/>
                  </a:lnTo>
                  <a:lnTo>
                    <a:pt x="34607" y="19088"/>
                  </a:lnTo>
                  <a:lnTo>
                    <a:pt x="34607" y="120688"/>
                  </a:lnTo>
                  <a:lnTo>
                    <a:pt x="56476" y="120688"/>
                  </a:lnTo>
                  <a:lnTo>
                    <a:pt x="56476" y="19088"/>
                  </a:lnTo>
                  <a:lnTo>
                    <a:pt x="91274" y="19088"/>
                  </a:lnTo>
                  <a:lnTo>
                    <a:pt x="91274" y="38"/>
                  </a:lnTo>
                  <a:close/>
                </a:path>
                <a:path w="147319" h="121284">
                  <a:moveTo>
                    <a:pt x="147307" y="0"/>
                  </a:moveTo>
                  <a:lnTo>
                    <a:pt x="125590" y="0"/>
                  </a:lnTo>
                  <a:lnTo>
                    <a:pt x="125590" y="120815"/>
                  </a:lnTo>
                  <a:lnTo>
                    <a:pt x="147307" y="120815"/>
                  </a:lnTo>
                  <a:lnTo>
                    <a:pt x="147307" y="0"/>
                  </a:lnTo>
                  <a:close/>
                </a:path>
              </a:pathLst>
            </a:custGeom>
            <a:solidFill>
              <a:srgbClr val="5C5C5C"/>
            </a:solidFill>
          </p:spPr>
          <p:txBody>
            <a:bodyPr wrap="square" lIns="0" tIns="0" rIns="0" bIns="0" rtlCol="0"/>
            <a:lstStyle/>
            <a:p>
              <a:endParaRPr dirty="0"/>
            </a:p>
          </p:txBody>
        </p:sp>
        <p:pic>
          <p:nvPicPr>
            <p:cNvPr id="22" name="object 35">
              <a:extLst>
                <a:ext uri="{FF2B5EF4-FFF2-40B4-BE49-F238E27FC236}">
                  <a16:creationId xmlns:a16="http://schemas.microsoft.com/office/drawing/2014/main" id="{24C5D511-00DC-313A-2F15-2ACCB186464B}"/>
                </a:ext>
              </a:extLst>
            </p:cNvPr>
            <p:cNvPicPr/>
            <p:nvPr/>
          </p:nvPicPr>
          <p:blipFill>
            <a:blip r:embed="rId16" cstate="print"/>
            <a:stretch>
              <a:fillRect/>
            </a:stretch>
          </p:blipFill>
          <p:spPr>
            <a:xfrm>
              <a:off x="12227495" y="8878099"/>
              <a:ext cx="785521" cy="771940"/>
            </a:xfrm>
            <a:prstGeom prst="rect">
              <a:avLst/>
            </a:prstGeom>
          </p:spPr>
        </p:pic>
      </p:grpSp>
    </p:spTree>
    <p:extLst>
      <p:ext uri="{BB962C8B-B14F-4D97-AF65-F5344CB8AC3E}">
        <p14:creationId xmlns:p14="http://schemas.microsoft.com/office/powerpoint/2010/main" val="168645595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45720" y="274048"/>
            <a:ext cx="9052560" cy="810805"/>
          </a:xfrm>
        </p:spPr>
        <p:txBody>
          <a:bodyPr/>
          <a:lstStyle/>
          <a:p>
            <a:r>
              <a:rPr lang="en-US" sz="3200" b="1" dirty="0">
                <a:solidFill>
                  <a:schemeClr val="accent1"/>
                </a:solidFill>
                <a:latin typeface="+mj-lt"/>
              </a:rPr>
              <a:t>Get and Display the Rules</a:t>
            </a:r>
          </a:p>
        </p:txBody>
      </p:sp>
      <p:grpSp>
        <p:nvGrpSpPr>
          <p:cNvPr id="4" name="Group 15"/>
          <p:cNvGrpSpPr/>
          <p:nvPr/>
        </p:nvGrpSpPr>
        <p:grpSpPr>
          <a:xfrm>
            <a:off x="1991225" y="1155160"/>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pic>
        <p:nvPicPr>
          <p:cNvPr id="5" name="Picture 2"/>
          <p:cNvPicPr>
            <a:picLocks noChangeAspect="1" noChangeArrowheads="1"/>
          </p:cNvPicPr>
          <p:nvPr/>
        </p:nvPicPr>
        <p:blipFill>
          <a:blip r:embed="rId7" cstate="print"/>
          <a:srcRect l="51742" t="74627" r="3983" b="13376"/>
          <a:stretch>
            <a:fillRect/>
          </a:stretch>
        </p:blipFill>
        <p:spPr bwMode="auto">
          <a:xfrm>
            <a:off x="611560" y="1887628"/>
            <a:ext cx="7090018" cy="1080120"/>
          </a:xfrm>
          <a:prstGeom prst="rect">
            <a:avLst/>
          </a:prstGeom>
          <a:noFill/>
          <a:ln w="9525">
            <a:solidFill>
              <a:schemeClr val="accent1"/>
            </a:solidFill>
            <a:miter lim="800000"/>
            <a:headEnd/>
            <a:tailEnd/>
          </a:ln>
        </p:spPr>
      </p:pic>
      <p:sp>
        <p:nvSpPr>
          <p:cNvPr id="12" name="Rectangle 11"/>
          <p:cNvSpPr/>
          <p:nvPr/>
        </p:nvSpPr>
        <p:spPr>
          <a:xfrm>
            <a:off x="550025" y="1434262"/>
            <a:ext cx="2428870" cy="338554"/>
          </a:xfrm>
          <a:prstGeom prst="rect">
            <a:avLst/>
          </a:prstGeom>
        </p:spPr>
        <p:txBody>
          <a:bodyPr wrap="none">
            <a:spAutoFit/>
          </a:bodyPr>
          <a:lstStyle/>
          <a:p>
            <a:r>
              <a:rPr lang="en-US" sz="1600" dirty="0">
                <a:latin typeface="Consolas" pitchFamily="49" charset="0"/>
              </a:rPr>
              <a:t># Output of inspect </a:t>
            </a:r>
          </a:p>
        </p:txBody>
      </p:sp>
      <p:sp>
        <p:nvSpPr>
          <p:cNvPr id="13" name="Rectangle 12"/>
          <p:cNvSpPr/>
          <p:nvPr/>
        </p:nvSpPr>
        <p:spPr>
          <a:xfrm>
            <a:off x="612804" y="3273126"/>
            <a:ext cx="7199556" cy="1200329"/>
          </a:xfrm>
          <a:prstGeom prst="rect">
            <a:avLst/>
          </a:prstGeom>
          <a:solidFill>
            <a:schemeClr val="bg1"/>
          </a:solidFill>
          <a:ln w="3175">
            <a:solidFill>
              <a:schemeClr val="accent3"/>
            </a:solidFill>
          </a:ln>
        </p:spPr>
        <p:txBody>
          <a:bodyPr wrap="square">
            <a:spAutoFit/>
          </a:bodyPr>
          <a:lstStyle/>
          <a:p>
            <a:r>
              <a:rPr lang="en-US" sz="2400" b="1" dirty="0">
                <a:solidFill>
                  <a:schemeClr val="tx1">
                    <a:lumMod val="75000"/>
                    <a:lumOff val="25000"/>
                  </a:schemeClr>
                </a:solidFill>
                <a:latin typeface="Vijaya" pitchFamily="34" charset="0"/>
                <a:cs typeface="Vijaya" pitchFamily="34" charset="0"/>
              </a:rPr>
              <a:t>Interpretation:</a:t>
            </a:r>
          </a:p>
          <a:p>
            <a:pPr marL="342900" indent="-342900">
              <a:buSzPct val="60000"/>
              <a:buFont typeface="Wingdings" panose="05000000000000000000" pitchFamily="2" charset="2"/>
              <a:buChar char="Ø"/>
            </a:pPr>
            <a:r>
              <a:rPr lang="en-US" sz="2400" b="1" dirty="0">
                <a:solidFill>
                  <a:schemeClr val="tx1">
                    <a:lumMod val="75000"/>
                    <a:lumOff val="25000"/>
                  </a:schemeClr>
                </a:solidFill>
                <a:latin typeface="Vijaya" pitchFamily="34" charset="0"/>
                <a:cs typeface="Vijaya" pitchFamily="34" charset="0"/>
              </a:rPr>
              <a:t>inspect() </a:t>
            </a:r>
            <a:r>
              <a:rPr lang="en-US" sz="2400" dirty="0">
                <a:solidFill>
                  <a:schemeClr val="tx1">
                    <a:lumMod val="75000"/>
                    <a:lumOff val="25000"/>
                  </a:schemeClr>
                </a:solidFill>
                <a:latin typeface="Vijaya" pitchFamily="34" charset="0"/>
                <a:cs typeface="Vijaya" pitchFamily="34" charset="0"/>
              </a:rPr>
              <a:t>returns list of lhs and rhs items, their support, confidence and lift values.</a:t>
            </a:r>
          </a:p>
        </p:txBody>
      </p:sp>
      <p:grpSp>
        <p:nvGrpSpPr>
          <p:cNvPr id="2" name="object 21">
            <a:extLst>
              <a:ext uri="{FF2B5EF4-FFF2-40B4-BE49-F238E27FC236}">
                <a16:creationId xmlns:a16="http://schemas.microsoft.com/office/drawing/2014/main" id="{E9D4CAD2-53CF-3BF7-57B5-47E9EFB2C413}"/>
              </a:ext>
            </a:extLst>
          </p:cNvPr>
          <p:cNvGrpSpPr/>
          <p:nvPr/>
        </p:nvGrpSpPr>
        <p:grpSpPr>
          <a:xfrm>
            <a:off x="7164288" y="5949280"/>
            <a:ext cx="1513252" cy="401246"/>
            <a:chOff x="12227495" y="8878099"/>
            <a:chExt cx="2912110" cy="772160"/>
          </a:xfrm>
        </p:grpSpPr>
        <p:sp>
          <p:nvSpPr>
            <p:cNvPr id="3" name="object 22">
              <a:extLst>
                <a:ext uri="{FF2B5EF4-FFF2-40B4-BE49-F238E27FC236}">
                  <a16:creationId xmlns:a16="http://schemas.microsoft.com/office/drawing/2014/main" id="{8B731E4C-9861-31A9-9250-71373BCAA589}"/>
                </a:ext>
              </a:extLst>
            </p:cNvPr>
            <p:cNvSpPr/>
            <p:nvPr/>
          </p:nvSpPr>
          <p:spPr>
            <a:xfrm>
              <a:off x="13198678" y="9025737"/>
              <a:ext cx="692150" cy="194310"/>
            </a:xfrm>
            <a:custGeom>
              <a:avLst/>
              <a:gdLst/>
              <a:ahLst/>
              <a:cxnLst/>
              <a:rect l="l" t="t" r="r" b="b"/>
              <a:pathLst>
                <a:path w="692150" h="194309">
                  <a:moveTo>
                    <a:pt x="175679" y="97078"/>
                  </a:moveTo>
                  <a:lnTo>
                    <a:pt x="173926" y="77330"/>
                  </a:lnTo>
                  <a:lnTo>
                    <a:pt x="168643" y="59270"/>
                  </a:lnTo>
                  <a:lnTo>
                    <a:pt x="159829" y="42875"/>
                  </a:lnTo>
                  <a:lnTo>
                    <a:pt x="153631" y="35471"/>
                  </a:lnTo>
                  <a:lnTo>
                    <a:pt x="147510" y="28155"/>
                  </a:lnTo>
                  <a:lnTo>
                    <a:pt x="134797" y="17868"/>
                  </a:lnTo>
                  <a:lnTo>
                    <a:pt x="134797" y="97078"/>
                  </a:lnTo>
                  <a:lnTo>
                    <a:pt x="133731" y="109880"/>
                  </a:lnTo>
                  <a:lnTo>
                    <a:pt x="108496" y="148882"/>
                  </a:lnTo>
                  <a:lnTo>
                    <a:pt x="73482" y="158673"/>
                  </a:lnTo>
                  <a:lnTo>
                    <a:pt x="39509" y="158673"/>
                  </a:lnTo>
                  <a:lnTo>
                    <a:pt x="39509" y="35471"/>
                  </a:lnTo>
                  <a:lnTo>
                    <a:pt x="73482" y="35471"/>
                  </a:lnTo>
                  <a:lnTo>
                    <a:pt x="117678" y="52743"/>
                  </a:lnTo>
                  <a:lnTo>
                    <a:pt x="134797" y="97078"/>
                  </a:lnTo>
                  <a:lnTo>
                    <a:pt x="134797" y="17868"/>
                  </a:lnTo>
                  <a:lnTo>
                    <a:pt x="132524" y="16014"/>
                  </a:lnTo>
                  <a:lnTo>
                    <a:pt x="115735" y="7327"/>
                  </a:lnTo>
                  <a:lnTo>
                    <a:pt x="97167" y="2133"/>
                  </a:lnTo>
                  <a:lnTo>
                    <a:pt x="76796" y="393"/>
                  </a:lnTo>
                  <a:lnTo>
                    <a:pt x="0" y="393"/>
                  </a:lnTo>
                  <a:lnTo>
                    <a:pt x="0" y="193751"/>
                  </a:lnTo>
                  <a:lnTo>
                    <a:pt x="76796" y="193751"/>
                  </a:lnTo>
                  <a:lnTo>
                    <a:pt x="115735" y="186804"/>
                  </a:lnTo>
                  <a:lnTo>
                    <a:pt x="153644" y="158673"/>
                  </a:lnTo>
                  <a:lnTo>
                    <a:pt x="173926" y="116814"/>
                  </a:lnTo>
                  <a:lnTo>
                    <a:pt x="175679" y="97078"/>
                  </a:lnTo>
                  <a:close/>
                </a:path>
                <a:path w="692150" h="194309">
                  <a:moveTo>
                    <a:pt x="372071" y="193751"/>
                  </a:moveTo>
                  <a:lnTo>
                    <a:pt x="355041" y="151765"/>
                  </a:lnTo>
                  <a:lnTo>
                    <a:pt x="340804" y="116687"/>
                  </a:lnTo>
                  <a:lnTo>
                    <a:pt x="311442" y="44310"/>
                  </a:lnTo>
                  <a:lnTo>
                    <a:pt x="299427" y="14706"/>
                  </a:lnTo>
                  <a:lnTo>
                    <a:pt x="299427" y="116687"/>
                  </a:lnTo>
                  <a:lnTo>
                    <a:pt x="241973" y="116687"/>
                  </a:lnTo>
                  <a:lnTo>
                    <a:pt x="270700" y="44310"/>
                  </a:lnTo>
                  <a:lnTo>
                    <a:pt x="299427" y="116687"/>
                  </a:lnTo>
                  <a:lnTo>
                    <a:pt x="299427" y="14706"/>
                  </a:lnTo>
                  <a:lnTo>
                    <a:pt x="293624" y="393"/>
                  </a:lnTo>
                  <a:lnTo>
                    <a:pt x="249986" y="393"/>
                  </a:lnTo>
                  <a:lnTo>
                    <a:pt x="171538" y="193751"/>
                  </a:lnTo>
                  <a:lnTo>
                    <a:pt x="211594" y="193751"/>
                  </a:lnTo>
                  <a:lnTo>
                    <a:pt x="228168" y="151765"/>
                  </a:lnTo>
                  <a:lnTo>
                    <a:pt x="313245" y="151765"/>
                  </a:lnTo>
                  <a:lnTo>
                    <a:pt x="329819" y="193751"/>
                  </a:lnTo>
                  <a:lnTo>
                    <a:pt x="372071" y="193751"/>
                  </a:lnTo>
                  <a:close/>
                </a:path>
                <a:path w="692150" h="194309">
                  <a:moveTo>
                    <a:pt x="510743" y="0"/>
                  </a:moveTo>
                  <a:lnTo>
                    <a:pt x="352742" y="0"/>
                  </a:lnTo>
                  <a:lnTo>
                    <a:pt x="352742" y="35560"/>
                  </a:lnTo>
                  <a:lnTo>
                    <a:pt x="411848" y="35560"/>
                  </a:lnTo>
                  <a:lnTo>
                    <a:pt x="411848" y="194310"/>
                  </a:lnTo>
                  <a:lnTo>
                    <a:pt x="451358" y="194310"/>
                  </a:lnTo>
                  <a:lnTo>
                    <a:pt x="451358" y="35560"/>
                  </a:lnTo>
                  <a:lnTo>
                    <a:pt x="510743" y="35560"/>
                  </a:lnTo>
                  <a:lnTo>
                    <a:pt x="510743" y="0"/>
                  </a:lnTo>
                  <a:close/>
                </a:path>
                <a:path w="692150" h="194309">
                  <a:moveTo>
                    <a:pt x="691946" y="193751"/>
                  </a:moveTo>
                  <a:lnTo>
                    <a:pt x="674903" y="151765"/>
                  </a:lnTo>
                  <a:lnTo>
                    <a:pt x="660679" y="116687"/>
                  </a:lnTo>
                  <a:lnTo>
                    <a:pt x="631317" y="44310"/>
                  </a:lnTo>
                  <a:lnTo>
                    <a:pt x="619302" y="14706"/>
                  </a:lnTo>
                  <a:lnTo>
                    <a:pt x="619302" y="116687"/>
                  </a:lnTo>
                  <a:lnTo>
                    <a:pt x="561848" y="116687"/>
                  </a:lnTo>
                  <a:lnTo>
                    <a:pt x="590562" y="44310"/>
                  </a:lnTo>
                  <a:lnTo>
                    <a:pt x="619302" y="116687"/>
                  </a:lnTo>
                  <a:lnTo>
                    <a:pt x="619302" y="14706"/>
                  </a:lnTo>
                  <a:lnTo>
                    <a:pt x="613498" y="393"/>
                  </a:lnTo>
                  <a:lnTo>
                    <a:pt x="569849" y="393"/>
                  </a:lnTo>
                  <a:lnTo>
                    <a:pt x="491401" y="193751"/>
                  </a:lnTo>
                  <a:lnTo>
                    <a:pt x="531456" y="193751"/>
                  </a:lnTo>
                  <a:lnTo>
                    <a:pt x="548030" y="151765"/>
                  </a:lnTo>
                  <a:lnTo>
                    <a:pt x="633107" y="151765"/>
                  </a:lnTo>
                  <a:lnTo>
                    <a:pt x="649681" y="193751"/>
                  </a:lnTo>
                  <a:lnTo>
                    <a:pt x="691946" y="193751"/>
                  </a:lnTo>
                  <a:close/>
                </a:path>
              </a:pathLst>
            </a:custGeom>
            <a:solidFill>
              <a:srgbClr val="010101"/>
            </a:solidFill>
          </p:spPr>
          <p:txBody>
            <a:bodyPr wrap="square" lIns="0" tIns="0" rIns="0" bIns="0" rtlCol="0"/>
            <a:lstStyle/>
            <a:p>
              <a:endParaRPr dirty="0"/>
            </a:p>
          </p:txBody>
        </p:sp>
        <p:pic>
          <p:nvPicPr>
            <p:cNvPr id="6" name="object 23">
              <a:extLst>
                <a:ext uri="{FF2B5EF4-FFF2-40B4-BE49-F238E27FC236}">
                  <a16:creationId xmlns:a16="http://schemas.microsoft.com/office/drawing/2014/main" id="{9E1635A9-EA64-DD51-310A-62E11FC2E791}"/>
                </a:ext>
              </a:extLst>
            </p:cNvPr>
            <p:cNvPicPr/>
            <p:nvPr/>
          </p:nvPicPr>
          <p:blipFill>
            <a:blip r:embed="rId8" cstate="print"/>
            <a:stretch>
              <a:fillRect/>
            </a:stretch>
          </p:blipFill>
          <p:spPr>
            <a:xfrm>
              <a:off x="13986471" y="9023364"/>
              <a:ext cx="149987" cy="198877"/>
            </a:xfrm>
            <a:prstGeom prst="rect">
              <a:avLst/>
            </a:prstGeom>
          </p:spPr>
        </p:pic>
        <p:pic>
          <p:nvPicPr>
            <p:cNvPr id="7" name="object 24">
              <a:extLst>
                <a:ext uri="{FF2B5EF4-FFF2-40B4-BE49-F238E27FC236}">
                  <a16:creationId xmlns:a16="http://schemas.microsoft.com/office/drawing/2014/main" id="{990568FF-DC15-A867-3BA4-AEDEF267C110}"/>
                </a:ext>
              </a:extLst>
            </p:cNvPr>
            <p:cNvPicPr/>
            <p:nvPr/>
          </p:nvPicPr>
          <p:blipFill>
            <a:blip r:embed="rId9" cstate="print"/>
            <a:stretch>
              <a:fillRect/>
            </a:stretch>
          </p:blipFill>
          <p:spPr>
            <a:xfrm>
              <a:off x="14156340" y="9023364"/>
              <a:ext cx="191973" cy="198877"/>
            </a:xfrm>
            <a:prstGeom prst="rect">
              <a:avLst/>
            </a:prstGeom>
          </p:spPr>
        </p:pic>
        <p:sp>
          <p:nvSpPr>
            <p:cNvPr id="8" name="object 25">
              <a:extLst>
                <a:ext uri="{FF2B5EF4-FFF2-40B4-BE49-F238E27FC236}">
                  <a16:creationId xmlns:a16="http://schemas.microsoft.com/office/drawing/2014/main" id="{BC93F23F-0AE1-E0FF-7FEF-B62061FBADBE}"/>
                </a:ext>
              </a:extLst>
            </p:cNvPr>
            <p:cNvSpPr/>
            <p:nvPr/>
          </p:nvSpPr>
          <p:spPr>
            <a:xfrm>
              <a:off x="14372616" y="9025737"/>
              <a:ext cx="198120" cy="194310"/>
            </a:xfrm>
            <a:custGeom>
              <a:avLst/>
              <a:gdLst/>
              <a:ahLst/>
              <a:cxnLst/>
              <a:rect l="l" t="t" r="r" b="b"/>
              <a:pathLst>
                <a:path w="198119" h="194309">
                  <a:moveTo>
                    <a:pt x="39497" y="393"/>
                  </a:moveTo>
                  <a:lnTo>
                    <a:pt x="0" y="393"/>
                  </a:lnTo>
                  <a:lnTo>
                    <a:pt x="0" y="193751"/>
                  </a:lnTo>
                  <a:lnTo>
                    <a:pt x="39497" y="193751"/>
                  </a:lnTo>
                  <a:lnTo>
                    <a:pt x="39497" y="393"/>
                  </a:lnTo>
                  <a:close/>
                </a:path>
                <a:path w="198119" h="194309">
                  <a:moveTo>
                    <a:pt x="198043" y="0"/>
                  </a:moveTo>
                  <a:lnTo>
                    <a:pt x="69329" y="0"/>
                  </a:lnTo>
                  <a:lnTo>
                    <a:pt x="69329" y="35560"/>
                  </a:lnTo>
                  <a:lnTo>
                    <a:pt x="69329" y="80010"/>
                  </a:lnTo>
                  <a:lnTo>
                    <a:pt x="69329" y="114300"/>
                  </a:lnTo>
                  <a:lnTo>
                    <a:pt x="69329" y="158750"/>
                  </a:lnTo>
                  <a:lnTo>
                    <a:pt x="69329" y="194310"/>
                  </a:lnTo>
                  <a:lnTo>
                    <a:pt x="198043" y="194310"/>
                  </a:lnTo>
                  <a:lnTo>
                    <a:pt x="198043" y="158750"/>
                  </a:lnTo>
                  <a:lnTo>
                    <a:pt x="108826" y="158750"/>
                  </a:lnTo>
                  <a:lnTo>
                    <a:pt x="108826" y="114300"/>
                  </a:lnTo>
                  <a:lnTo>
                    <a:pt x="195287" y="114300"/>
                  </a:lnTo>
                  <a:lnTo>
                    <a:pt x="195287" y="80010"/>
                  </a:lnTo>
                  <a:lnTo>
                    <a:pt x="108826" y="80010"/>
                  </a:lnTo>
                  <a:lnTo>
                    <a:pt x="108826" y="35560"/>
                  </a:lnTo>
                  <a:lnTo>
                    <a:pt x="198043" y="35560"/>
                  </a:lnTo>
                  <a:lnTo>
                    <a:pt x="198043" y="0"/>
                  </a:lnTo>
                  <a:close/>
                </a:path>
              </a:pathLst>
            </a:custGeom>
            <a:solidFill>
              <a:srgbClr val="010101"/>
            </a:solidFill>
          </p:spPr>
          <p:txBody>
            <a:bodyPr wrap="square" lIns="0" tIns="0" rIns="0" bIns="0" rtlCol="0"/>
            <a:lstStyle/>
            <a:p>
              <a:endParaRPr dirty="0"/>
            </a:p>
          </p:txBody>
        </p:sp>
        <p:pic>
          <p:nvPicPr>
            <p:cNvPr id="9" name="object 26">
              <a:extLst>
                <a:ext uri="{FF2B5EF4-FFF2-40B4-BE49-F238E27FC236}">
                  <a16:creationId xmlns:a16="http://schemas.microsoft.com/office/drawing/2014/main" id="{2E6BCDF6-B950-0D65-8C13-3548785F6F10}"/>
                </a:ext>
              </a:extLst>
            </p:cNvPr>
            <p:cNvPicPr/>
            <p:nvPr/>
          </p:nvPicPr>
          <p:blipFill>
            <a:blip r:embed="rId10" cstate="print"/>
            <a:stretch>
              <a:fillRect/>
            </a:stretch>
          </p:blipFill>
          <p:spPr>
            <a:xfrm>
              <a:off x="14597189" y="9026124"/>
              <a:ext cx="172911" cy="193358"/>
            </a:xfrm>
            <a:prstGeom prst="rect">
              <a:avLst/>
            </a:prstGeom>
          </p:spPr>
        </p:pic>
        <p:pic>
          <p:nvPicPr>
            <p:cNvPr id="10" name="object 27">
              <a:extLst>
                <a:ext uri="{FF2B5EF4-FFF2-40B4-BE49-F238E27FC236}">
                  <a16:creationId xmlns:a16="http://schemas.microsoft.com/office/drawing/2014/main" id="{791A2D08-736D-A1A4-8C00-CDD7A65BFED5}"/>
                </a:ext>
              </a:extLst>
            </p:cNvPr>
            <p:cNvPicPr/>
            <p:nvPr/>
          </p:nvPicPr>
          <p:blipFill>
            <a:blip r:embed="rId11" cstate="print"/>
            <a:stretch>
              <a:fillRect/>
            </a:stretch>
          </p:blipFill>
          <p:spPr>
            <a:xfrm>
              <a:off x="14794407" y="9023364"/>
              <a:ext cx="191969" cy="198877"/>
            </a:xfrm>
            <a:prstGeom prst="rect">
              <a:avLst/>
            </a:prstGeom>
          </p:spPr>
        </p:pic>
        <p:sp>
          <p:nvSpPr>
            <p:cNvPr id="11" name="object 28">
              <a:extLst>
                <a:ext uri="{FF2B5EF4-FFF2-40B4-BE49-F238E27FC236}">
                  <a16:creationId xmlns:a16="http://schemas.microsoft.com/office/drawing/2014/main" id="{9E3DA921-FB9C-6808-C7CC-B4F0451EBE77}"/>
                </a:ext>
              </a:extLst>
            </p:cNvPr>
            <p:cNvSpPr/>
            <p:nvPr/>
          </p:nvSpPr>
          <p:spPr>
            <a:xfrm>
              <a:off x="15010676" y="9025737"/>
              <a:ext cx="128905" cy="194310"/>
            </a:xfrm>
            <a:custGeom>
              <a:avLst/>
              <a:gdLst/>
              <a:ahLst/>
              <a:cxnLst/>
              <a:rect l="l" t="t" r="r" b="b"/>
              <a:pathLst>
                <a:path w="128905" h="194309">
                  <a:moveTo>
                    <a:pt x="128727" y="0"/>
                  </a:moveTo>
                  <a:lnTo>
                    <a:pt x="0" y="0"/>
                  </a:lnTo>
                  <a:lnTo>
                    <a:pt x="0" y="35560"/>
                  </a:lnTo>
                  <a:lnTo>
                    <a:pt x="0" y="80010"/>
                  </a:lnTo>
                  <a:lnTo>
                    <a:pt x="0" y="114300"/>
                  </a:lnTo>
                  <a:lnTo>
                    <a:pt x="0" y="158750"/>
                  </a:lnTo>
                  <a:lnTo>
                    <a:pt x="0" y="194310"/>
                  </a:lnTo>
                  <a:lnTo>
                    <a:pt x="128727" y="194310"/>
                  </a:lnTo>
                  <a:lnTo>
                    <a:pt x="128727" y="158750"/>
                  </a:lnTo>
                  <a:lnTo>
                    <a:pt x="39497" y="158750"/>
                  </a:lnTo>
                  <a:lnTo>
                    <a:pt x="39497" y="114300"/>
                  </a:lnTo>
                  <a:lnTo>
                    <a:pt x="125958" y="114300"/>
                  </a:lnTo>
                  <a:lnTo>
                    <a:pt x="125958" y="80010"/>
                  </a:lnTo>
                  <a:lnTo>
                    <a:pt x="39497" y="80010"/>
                  </a:lnTo>
                  <a:lnTo>
                    <a:pt x="39497" y="35560"/>
                  </a:lnTo>
                  <a:lnTo>
                    <a:pt x="128727" y="35560"/>
                  </a:lnTo>
                  <a:lnTo>
                    <a:pt x="128727" y="0"/>
                  </a:lnTo>
                  <a:close/>
                </a:path>
              </a:pathLst>
            </a:custGeom>
            <a:solidFill>
              <a:srgbClr val="010101"/>
            </a:solidFill>
          </p:spPr>
          <p:txBody>
            <a:bodyPr wrap="square" lIns="0" tIns="0" rIns="0" bIns="0" rtlCol="0"/>
            <a:lstStyle/>
            <a:p>
              <a:endParaRPr dirty="0"/>
            </a:p>
          </p:txBody>
        </p:sp>
        <p:sp>
          <p:nvSpPr>
            <p:cNvPr id="14" name="object 29">
              <a:extLst>
                <a:ext uri="{FF2B5EF4-FFF2-40B4-BE49-F238E27FC236}">
                  <a16:creationId xmlns:a16="http://schemas.microsoft.com/office/drawing/2014/main" id="{945EBF78-0EB5-67A4-62B5-165AAB2B3B7E}"/>
                </a:ext>
              </a:extLst>
            </p:cNvPr>
            <p:cNvSpPr/>
            <p:nvPr/>
          </p:nvSpPr>
          <p:spPr>
            <a:xfrm>
              <a:off x="14109205" y="9317621"/>
              <a:ext cx="831215" cy="121285"/>
            </a:xfrm>
            <a:custGeom>
              <a:avLst/>
              <a:gdLst/>
              <a:ahLst/>
              <a:cxnLst/>
              <a:rect l="l" t="t" r="r" b="b"/>
              <a:pathLst>
                <a:path w="831215" h="121284">
                  <a:moveTo>
                    <a:pt x="21717" y="0"/>
                  </a:moveTo>
                  <a:lnTo>
                    <a:pt x="0" y="0"/>
                  </a:lnTo>
                  <a:lnTo>
                    <a:pt x="0" y="120815"/>
                  </a:lnTo>
                  <a:lnTo>
                    <a:pt x="21717" y="120815"/>
                  </a:lnTo>
                  <a:lnTo>
                    <a:pt x="21717" y="0"/>
                  </a:lnTo>
                  <a:close/>
                </a:path>
                <a:path w="831215" h="121284">
                  <a:moveTo>
                    <a:pt x="580618" y="38"/>
                  </a:moveTo>
                  <a:lnTo>
                    <a:pt x="489356" y="38"/>
                  </a:lnTo>
                  <a:lnTo>
                    <a:pt x="489356" y="19088"/>
                  </a:lnTo>
                  <a:lnTo>
                    <a:pt x="523963" y="19088"/>
                  </a:lnTo>
                  <a:lnTo>
                    <a:pt x="523963" y="120688"/>
                  </a:lnTo>
                  <a:lnTo>
                    <a:pt x="545833" y="120688"/>
                  </a:lnTo>
                  <a:lnTo>
                    <a:pt x="545833" y="19088"/>
                  </a:lnTo>
                  <a:lnTo>
                    <a:pt x="580618" y="19088"/>
                  </a:lnTo>
                  <a:lnTo>
                    <a:pt x="580618" y="38"/>
                  </a:lnTo>
                  <a:close/>
                </a:path>
                <a:path w="831215" h="121284">
                  <a:moveTo>
                    <a:pt x="831126" y="38"/>
                  </a:moveTo>
                  <a:lnTo>
                    <a:pt x="739851" y="38"/>
                  </a:lnTo>
                  <a:lnTo>
                    <a:pt x="739851" y="19088"/>
                  </a:lnTo>
                  <a:lnTo>
                    <a:pt x="774458" y="19088"/>
                  </a:lnTo>
                  <a:lnTo>
                    <a:pt x="774458" y="120688"/>
                  </a:lnTo>
                  <a:lnTo>
                    <a:pt x="796328" y="120688"/>
                  </a:lnTo>
                  <a:lnTo>
                    <a:pt x="796328" y="19088"/>
                  </a:lnTo>
                  <a:lnTo>
                    <a:pt x="831126" y="19088"/>
                  </a:lnTo>
                  <a:lnTo>
                    <a:pt x="831126" y="38"/>
                  </a:lnTo>
                  <a:close/>
                </a:path>
              </a:pathLst>
            </a:custGeom>
            <a:solidFill>
              <a:srgbClr val="5C5C5C"/>
            </a:solidFill>
          </p:spPr>
          <p:txBody>
            <a:bodyPr wrap="square" lIns="0" tIns="0" rIns="0" bIns="0" rtlCol="0"/>
            <a:lstStyle/>
            <a:p>
              <a:endParaRPr dirty="0"/>
            </a:p>
          </p:txBody>
        </p:sp>
        <p:pic>
          <p:nvPicPr>
            <p:cNvPr id="15" name="object 30">
              <a:extLst>
                <a:ext uri="{FF2B5EF4-FFF2-40B4-BE49-F238E27FC236}">
                  <a16:creationId xmlns:a16="http://schemas.microsoft.com/office/drawing/2014/main" id="{F25E95CE-AFAD-0C04-4728-32E4C51C8C62}"/>
                </a:ext>
              </a:extLst>
            </p:cNvPr>
            <p:cNvPicPr/>
            <p:nvPr/>
          </p:nvPicPr>
          <p:blipFill>
            <a:blip r:embed="rId12" cstate="print"/>
            <a:stretch>
              <a:fillRect/>
            </a:stretch>
          </p:blipFill>
          <p:spPr>
            <a:xfrm>
              <a:off x="14723997" y="9317617"/>
              <a:ext cx="90916" cy="122660"/>
            </a:xfrm>
            <a:prstGeom prst="rect">
              <a:avLst/>
            </a:prstGeom>
          </p:spPr>
        </p:pic>
        <p:pic>
          <p:nvPicPr>
            <p:cNvPr id="16" name="object 31">
              <a:extLst>
                <a:ext uri="{FF2B5EF4-FFF2-40B4-BE49-F238E27FC236}">
                  <a16:creationId xmlns:a16="http://schemas.microsoft.com/office/drawing/2014/main" id="{1F728B87-FFDF-8D9E-CA47-FB32302AE58D}"/>
                </a:ext>
              </a:extLst>
            </p:cNvPr>
            <p:cNvPicPr/>
            <p:nvPr/>
          </p:nvPicPr>
          <p:blipFill>
            <a:blip r:embed="rId13" cstate="print"/>
            <a:stretch>
              <a:fillRect/>
            </a:stretch>
          </p:blipFill>
          <p:spPr>
            <a:xfrm>
              <a:off x="14974656" y="9317617"/>
              <a:ext cx="71006" cy="120809"/>
            </a:xfrm>
            <a:prstGeom prst="rect">
              <a:avLst/>
            </a:prstGeom>
          </p:spPr>
        </p:pic>
        <p:pic>
          <p:nvPicPr>
            <p:cNvPr id="20" name="object 32">
              <a:extLst>
                <a:ext uri="{FF2B5EF4-FFF2-40B4-BE49-F238E27FC236}">
                  <a16:creationId xmlns:a16="http://schemas.microsoft.com/office/drawing/2014/main" id="{1BCD0BCB-8481-3701-3387-ED277C1E9EA7}"/>
                </a:ext>
              </a:extLst>
            </p:cNvPr>
            <p:cNvPicPr/>
            <p:nvPr/>
          </p:nvPicPr>
          <p:blipFill>
            <a:blip r:embed="rId14" cstate="print"/>
            <a:stretch>
              <a:fillRect/>
            </a:stretch>
          </p:blipFill>
          <p:spPr>
            <a:xfrm>
              <a:off x="14178255" y="9317617"/>
              <a:ext cx="92437" cy="120810"/>
            </a:xfrm>
            <a:prstGeom prst="rect">
              <a:avLst/>
            </a:prstGeom>
          </p:spPr>
        </p:pic>
        <p:pic>
          <p:nvPicPr>
            <p:cNvPr id="21" name="object 33">
              <a:extLst>
                <a:ext uri="{FF2B5EF4-FFF2-40B4-BE49-F238E27FC236}">
                  <a16:creationId xmlns:a16="http://schemas.microsoft.com/office/drawing/2014/main" id="{06D59F67-CD0B-1EDA-06A6-CFC3BEDF2945}"/>
                </a:ext>
              </a:extLst>
            </p:cNvPr>
            <p:cNvPicPr/>
            <p:nvPr/>
          </p:nvPicPr>
          <p:blipFill>
            <a:blip r:embed="rId15" cstate="print"/>
            <a:stretch>
              <a:fillRect/>
            </a:stretch>
          </p:blipFill>
          <p:spPr>
            <a:xfrm>
              <a:off x="14311690" y="9315764"/>
              <a:ext cx="76489" cy="124345"/>
            </a:xfrm>
            <a:prstGeom prst="rect">
              <a:avLst/>
            </a:prstGeom>
          </p:spPr>
        </p:pic>
        <p:sp>
          <p:nvSpPr>
            <p:cNvPr id="22" name="object 34">
              <a:extLst>
                <a:ext uri="{FF2B5EF4-FFF2-40B4-BE49-F238E27FC236}">
                  <a16:creationId xmlns:a16="http://schemas.microsoft.com/office/drawing/2014/main" id="{79BF6723-4E49-CCDA-2161-A4B26F30D058}"/>
                </a:ext>
              </a:extLst>
            </p:cNvPr>
            <p:cNvSpPr/>
            <p:nvPr/>
          </p:nvSpPr>
          <p:spPr>
            <a:xfrm>
              <a:off x="14416938" y="9317621"/>
              <a:ext cx="147320" cy="121285"/>
            </a:xfrm>
            <a:custGeom>
              <a:avLst/>
              <a:gdLst/>
              <a:ahLst/>
              <a:cxnLst/>
              <a:rect l="l" t="t" r="r" b="b"/>
              <a:pathLst>
                <a:path w="147319" h="121284">
                  <a:moveTo>
                    <a:pt x="91274" y="38"/>
                  </a:moveTo>
                  <a:lnTo>
                    <a:pt x="0" y="38"/>
                  </a:lnTo>
                  <a:lnTo>
                    <a:pt x="0" y="19088"/>
                  </a:lnTo>
                  <a:lnTo>
                    <a:pt x="34607" y="19088"/>
                  </a:lnTo>
                  <a:lnTo>
                    <a:pt x="34607" y="120688"/>
                  </a:lnTo>
                  <a:lnTo>
                    <a:pt x="56476" y="120688"/>
                  </a:lnTo>
                  <a:lnTo>
                    <a:pt x="56476" y="19088"/>
                  </a:lnTo>
                  <a:lnTo>
                    <a:pt x="91274" y="19088"/>
                  </a:lnTo>
                  <a:lnTo>
                    <a:pt x="91274" y="38"/>
                  </a:lnTo>
                  <a:close/>
                </a:path>
                <a:path w="147319" h="121284">
                  <a:moveTo>
                    <a:pt x="147307" y="0"/>
                  </a:moveTo>
                  <a:lnTo>
                    <a:pt x="125590" y="0"/>
                  </a:lnTo>
                  <a:lnTo>
                    <a:pt x="125590" y="120815"/>
                  </a:lnTo>
                  <a:lnTo>
                    <a:pt x="147307" y="120815"/>
                  </a:lnTo>
                  <a:lnTo>
                    <a:pt x="147307" y="0"/>
                  </a:lnTo>
                  <a:close/>
                </a:path>
              </a:pathLst>
            </a:custGeom>
            <a:solidFill>
              <a:srgbClr val="5C5C5C"/>
            </a:solidFill>
          </p:spPr>
          <p:txBody>
            <a:bodyPr wrap="square" lIns="0" tIns="0" rIns="0" bIns="0" rtlCol="0"/>
            <a:lstStyle/>
            <a:p>
              <a:endParaRPr dirty="0"/>
            </a:p>
          </p:txBody>
        </p:sp>
        <p:pic>
          <p:nvPicPr>
            <p:cNvPr id="23" name="object 35">
              <a:extLst>
                <a:ext uri="{FF2B5EF4-FFF2-40B4-BE49-F238E27FC236}">
                  <a16:creationId xmlns:a16="http://schemas.microsoft.com/office/drawing/2014/main" id="{585925FA-7F49-887D-CF4A-3DB6406F07F2}"/>
                </a:ext>
              </a:extLst>
            </p:cNvPr>
            <p:cNvPicPr/>
            <p:nvPr/>
          </p:nvPicPr>
          <p:blipFill>
            <a:blip r:embed="rId16" cstate="print"/>
            <a:stretch>
              <a:fillRect/>
            </a:stretch>
          </p:blipFill>
          <p:spPr>
            <a:xfrm>
              <a:off x="12227495" y="8878099"/>
              <a:ext cx="785521" cy="771940"/>
            </a:xfrm>
            <a:prstGeom prst="rect">
              <a:avLst/>
            </a:prstGeom>
          </p:spPr>
        </p:pic>
      </p:grpSp>
    </p:spTree>
    <p:extLst>
      <p:ext uri="{BB962C8B-B14F-4D97-AF65-F5344CB8AC3E}">
        <p14:creationId xmlns:p14="http://schemas.microsoft.com/office/powerpoint/2010/main" val="168645595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altLang="zh-CN" sz="3200" dirty="0">
                <a:ea typeface="宋体" pitchFamily="2" charset="-122"/>
              </a:rPr>
              <a:t>   </a:t>
            </a:r>
            <a:r>
              <a:rPr lang="en-US" altLang="zh-CN" sz="3200" dirty="0">
                <a:solidFill>
                  <a:srgbClr val="000099"/>
                </a:solidFill>
                <a:ea typeface="宋体" pitchFamily="2" charset="-122"/>
              </a:rPr>
              <a:t> Introduction to Market Basket </a:t>
            </a:r>
            <a:br>
              <a:rPr lang="en-US" altLang="zh-CN" sz="3200" dirty="0">
                <a:solidFill>
                  <a:srgbClr val="000099"/>
                </a:solidFill>
                <a:ea typeface="宋体" pitchFamily="2" charset="-122"/>
              </a:rPr>
            </a:br>
            <a:r>
              <a:rPr lang="en-US" altLang="zh-CN" sz="3200" dirty="0">
                <a:solidFill>
                  <a:srgbClr val="000099"/>
                </a:solidFill>
                <a:ea typeface="宋体" pitchFamily="2" charset="-122"/>
              </a:rPr>
              <a:t>Analysis</a:t>
            </a:r>
          </a:p>
        </p:txBody>
      </p:sp>
      <p:sp>
        <p:nvSpPr>
          <p:cNvPr id="3" name="Content Placeholder 2"/>
          <p:cNvSpPr>
            <a:spLocks noGrp="1"/>
          </p:cNvSpPr>
          <p:nvPr>
            <p:ph idx="1"/>
          </p:nvPr>
        </p:nvSpPr>
        <p:spPr>
          <a:xfrm>
            <a:off x="457200" y="1295400"/>
            <a:ext cx="8229600" cy="4525963"/>
          </a:xfrm>
        </p:spPr>
        <p:txBody>
          <a:bodyPr/>
          <a:lstStyle/>
          <a:p>
            <a:pPr>
              <a:lnSpc>
                <a:spcPct val="80000"/>
              </a:lnSpc>
            </a:pPr>
            <a:endParaRPr lang="en-US" altLang="zh-CN" sz="2400" i="1" dirty="0">
              <a:ea typeface="宋体" pitchFamily="2" charset="-122"/>
              <a:sym typeface="Wingdings" pitchFamily="2" charset="2"/>
            </a:endParaRPr>
          </a:p>
          <a:p>
            <a:pPr>
              <a:lnSpc>
                <a:spcPct val="80000"/>
              </a:lnSpc>
            </a:pPr>
            <a:r>
              <a:rPr lang="en-US" altLang="zh-CN" sz="2400" dirty="0">
                <a:solidFill>
                  <a:srgbClr val="000099"/>
                </a:solidFill>
                <a:ea typeface="宋体" pitchFamily="2" charset="-122"/>
                <a:sym typeface="Wingdings" pitchFamily="2" charset="2"/>
              </a:rPr>
              <a:t>Def: Market Basket Analysis (Association Analysis) is a mathematical modeling technique based upon the theory that if you buy a certain group of items, you are likely to buy another group of items. </a:t>
            </a:r>
          </a:p>
          <a:p>
            <a:pPr>
              <a:lnSpc>
                <a:spcPct val="80000"/>
              </a:lnSpc>
            </a:pPr>
            <a:endParaRPr lang="en-US" altLang="zh-CN" sz="2400" dirty="0">
              <a:ea typeface="宋体" pitchFamily="2" charset="-122"/>
              <a:sym typeface="Wingdings" pitchFamily="2" charset="2"/>
            </a:endParaRPr>
          </a:p>
          <a:p>
            <a:pPr>
              <a:lnSpc>
                <a:spcPct val="80000"/>
              </a:lnSpc>
            </a:pPr>
            <a:r>
              <a:rPr lang="en-US" altLang="zh-CN" sz="2400" dirty="0">
                <a:ea typeface="宋体" pitchFamily="2" charset="-122"/>
                <a:sym typeface="Wingdings" pitchFamily="2" charset="2"/>
              </a:rPr>
              <a:t>It is used to analyze the customer purchasing behavior and helps in increasing the sales and maintain inventory by focusing on the point of sale transaction data.</a:t>
            </a:r>
          </a:p>
          <a:p>
            <a:endParaRPr lang="en-US" dirty="0"/>
          </a:p>
        </p:txBody>
      </p:sp>
      <p:grpSp>
        <p:nvGrpSpPr>
          <p:cNvPr id="5" name="object 21">
            <a:extLst>
              <a:ext uri="{FF2B5EF4-FFF2-40B4-BE49-F238E27FC236}">
                <a16:creationId xmlns:a16="http://schemas.microsoft.com/office/drawing/2014/main" id="{80D70218-C565-DB9F-3483-6297BD9E1024}"/>
              </a:ext>
            </a:extLst>
          </p:cNvPr>
          <p:cNvGrpSpPr/>
          <p:nvPr/>
        </p:nvGrpSpPr>
        <p:grpSpPr>
          <a:xfrm>
            <a:off x="7164288" y="5949280"/>
            <a:ext cx="1513252" cy="401246"/>
            <a:chOff x="12227495" y="8878099"/>
            <a:chExt cx="2912110" cy="772160"/>
          </a:xfrm>
        </p:grpSpPr>
        <p:sp>
          <p:nvSpPr>
            <p:cNvPr id="6" name="object 22">
              <a:extLst>
                <a:ext uri="{FF2B5EF4-FFF2-40B4-BE49-F238E27FC236}">
                  <a16:creationId xmlns:a16="http://schemas.microsoft.com/office/drawing/2014/main" id="{CB0556DD-B5E8-3ADF-A3B5-F19863631BBF}"/>
                </a:ext>
              </a:extLst>
            </p:cNvPr>
            <p:cNvSpPr/>
            <p:nvPr/>
          </p:nvSpPr>
          <p:spPr>
            <a:xfrm>
              <a:off x="13198678" y="9025737"/>
              <a:ext cx="692150" cy="194310"/>
            </a:xfrm>
            <a:custGeom>
              <a:avLst/>
              <a:gdLst/>
              <a:ahLst/>
              <a:cxnLst/>
              <a:rect l="l" t="t" r="r" b="b"/>
              <a:pathLst>
                <a:path w="692150" h="194309">
                  <a:moveTo>
                    <a:pt x="175679" y="97078"/>
                  </a:moveTo>
                  <a:lnTo>
                    <a:pt x="173926" y="77330"/>
                  </a:lnTo>
                  <a:lnTo>
                    <a:pt x="168643" y="59270"/>
                  </a:lnTo>
                  <a:lnTo>
                    <a:pt x="159829" y="42875"/>
                  </a:lnTo>
                  <a:lnTo>
                    <a:pt x="153631" y="35471"/>
                  </a:lnTo>
                  <a:lnTo>
                    <a:pt x="147510" y="28155"/>
                  </a:lnTo>
                  <a:lnTo>
                    <a:pt x="134797" y="17868"/>
                  </a:lnTo>
                  <a:lnTo>
                    <a:pt x="134797" y="97078"/>
                  </a:lnTo>
                  <a:lnTo>
                    <a:pt x="133731" y="109880"/>
                  </a:lnTo>
                  <a:lnTo>
                    <a:pt x="108496" y="148882"/>
                  </a:lnTo>
                  <a:lnTo>
                    <a:pt x="73482" y="158673"/>
                  </a:lnTo>
                  <a:lnTo>
                    <a:pt x="39509" y="158673"/>
                  </a:lnTo>
                  <a:lnTo>
                    <a:pt x="39509" y="35471"/>
                  </a:lnTo>
                  <a:lnTo>
                    <a:pt x="73482" y="35471"/>
                  </a:lnTo>
                  <a:lnTo>
                    <a:pt x="117678" y="52743"/>
                  </a:lnTo>
                  <a:lnTo>
                    <a:pt x="134797" y="97078"/>
                  </a:lnTo>
                  <a:lnTo>
                    <a:pt x="134797" y="17868"/>
                  </a:lnTo>
                  <a:lnTo>
                    <a:pt x="132524" y="16014"/>
                  </a:lnTo>
                  <a:lnTo>
                    <a:pt x="115735" y="7327"/>
                  </a:lnTo>
                  <a:lnTo>
                    <a:pt x="97167" y="2133"/>
                  </a:lnTo>
                  <a:lnTo>
                    <a:pt x="76796" y="393"/>
                  </a:lnTo>
                  <a:lnTo>
                    <a:pt x="0" y="393"/>
                  </a:lnTo>
                  <a:lnTo>
                    <a:pt x="0" y="193751"/>
                  </a:lnTo>
                  <a:lnTo>
                    <a:pt x="76796" y="193751"/>
                  </a:lnTo>
                  <a:lnTo>
                    <a:pt x="115735" y="186804"/>
                  </a:lnTo>
                  <a:lnTo>
                    <a:pt x="153644" y="158673"/>
                  </a:lnTo>
                  <a:lnTo>
                    <a:pt x="173926" y="116814"/>
                  </a:lnTo>
                  <a:lnTo>
                    <a:pt x="175679" y="97078"/>
                  </a:lnTo>
                  <a:close/>
                </a:path>
                <a:path w="692150" h="194309">
                  <a:moveTo>
                    <a:pt x="372071" y="193751"/>
                  </a:moveTo>
                  <a:lnTo>
                    <a:pt x="355041" y="151765"/>
                  </a:lnTo>
                  <a:lnTo>
                    <a:pt x="340804" y="116687"/>
                  </a:lnTo>
                  <a:lnTo>
                    <a:pt x="311442" y="44310"/>
                  </a:lnTo>
                  <a:lnTo>
                    <a:pt x="299427" y="14706"/>
                  </a:lnTo>
                  <a:lnTo>
                    <a:pt x="299427" y="116687"/>
                  </a:lnTo>
                  <a:lnTo>
                    <a:pt x="241973" y="116687"/>
                  </a:lnTo>
                  <a:lnTo>
                    <a:pt x="270700" y="44310"/>
                  </a:lnTo>
                  <a:lnTo>
                    <a:pt x="299427" y="116687"/>
                  </a:lnTo>
                  <a:lnTo>
                    <a:pt x="299427" y="14706"/>
                  </a:lnTo>
                  <a:lnTo>
                    <a:pt x="293624" y="393"/>
                  </a:lnTo>
                  <a:lnTo>
                    <a:pt x="249986" y="393"/>
                  </a:lnTo>
                  <a:lnTo>
                    <a:pt x="171538" y="193751"/>
                  </a:lnTo>
                  <a:lnTo>
                    <a:pt x="211594" y="193751"/>
                  </a:lnTo>
                  <a:lnTo>
                    <a:pt x="228168" y="151765"/>
                  </a:lnTo>
                  <a:lnTo>
                    <a:pt x="313245" y="151765"/>
                  </a:lnTo>
                  <a:lnTo>
                    <a:pt x="329819" y="193751"/>
                  </a:lnTo>
                  <a:lnTo>
                    <a:pt x="372071" y="193751"/>
                  </a:lnTo>
                  <a:close/>
                </a:path>
                <a:path w="692150" h="194309">
                  <a:moveTo>
                    <a:pt x="510743" y="0"/>
                  </a:moveTo>
                  <a:lnTo>
                    <a:pt x="352742" y="0"/>
                  </a:lnTo>
                  <a:lnTo>
                    <a:pt x="352742" y="35560"/>
                  </a:lnTo>
                  <a:lnTo>
                    <a:pt x="411848" y="35560"/>
                  </a:lnTo>
                  <a:lnTo>
                    <a:pt x="411848" y="194310"/>
                  </a:lnTo>
                  <a:lnTo>
                    <a:pt x="451358" y="194310"/>
                  </a:lnTo>
                  <a:lnTo>
                    <a:pt x="451358" y="35560"/>
                  </a:lnTo>
                  <a:lnTo>
                    <a:pt x="510743" y="35560"/>
                  </a:lnTo>
                  <a:lnTo>
                    <a:pt x="510743" y="0"/>
                  </a:lnTo>
                  <a:close/>
                </a:path>
                <a:path w="692150" h="194309">
                  <a:moveTo>
                    <a:pt x="691946" y="193751"/>
                  </a:moveTo>
                  <a:lnTo>
                    <a:pt x="674903" y="151765"/>
                  </a:lnTo>
                  <a:lnTo>
                    <a:pt x="660679" y="116687"/>
                  </a:lnTo>
                  <a:lnTo>
                    <a:pt x="631317" y="44310"/>
                  </a:lnTo>
                  <a:lnTo>
                    <a:pt x="619302" y="14706"/>
                  </a:lnTo>
                  <a:lnTo>
                    <a:pt x="619302" y="116687"/>
                  </a:lnTo>
                  <a:lnTo>
                    <a:pt x="561848" y="116687"/>
                  </a:lnTo>
                  <a:lnTo>
                    <a:pt x="590562" y="44310"/>
                  </a:lnTo>
                  <a:lnTo>
                    <a:pt x="619302" y="116687"/>
                  </a:lnTo>
                  <a:lnTo>
                    <a:pt x="619302" y="14706"/>
                  </a:lnTo>
                  <a:lnTo>
                    <a:pt x="613498" y="393"/>
                  </a:lnTo>
                  <a:lnTo>
                    <a:pt x="569849" y="393"/>
                  </a:lnTo>
                  <a:lnTo>
                    <a:pt x="491401" y="193751"/>
                  </a:lnTo>
                  <a:lnTo>
                    <a:pt x="531456" y="193751"/>
                  </a:lnTo>
                  <a:lnTo>
                    <a:pt x="548030" y="151765"/>
                  </a:lnTo>
                  <a:lnTo>
                    <a:pt x="633107" y="151765"/>
                  </a:lnTo>
                  <a:lnTo>
                    <a:pt x="649681" y="193751"/>
                  </a:lnTo>
                  <a:lnTo>
                    <a:pt x="691946" y="193751"/>
                  </a:lnTo>
                  <a:close/>
                </a:path>
              </a:pathLst>
            </a:custGeom>
            <a:solidFill>
              <a:srgbClr val="010101"/>
            </a:solidFill>
          </p:spPr>
          <p:txBody>
            <a:bodyPr wrap="square" lIns="0" tIns="0" rIns="0" bIns="0" rtlCol="0"/>
            <a:lstStyle/>
            <a:p>
              <a:endParaRPr dirty="0"/>
            </a:p>
          </p:txBody>
        </p:sp>
        <p:pic>
          <p:nvPicPr>
            <p:cNvPr id="7" name="object 23">
              <a:extLst>
                <a:ext uri="{FF2B5EF4-FFF2-40B4-BE49-F238E27FC236}">
                  <a16:creationId xmlns:a16="http://schemas.microsoft.com/office/drawing/2014/main" id="{7694C268-8459-694E-F0C0-5495B0447BA6}"/>
                </a:ext>
              </a:extLst>
            </p:cNvPr>
            <p:cNvPicPr/>
            <p:nvPr/>
          </p:nvPicPr>
          <p:blipFill>
            <a:blip r:embed="rId2" cstate="print"/>
            <a:stretch>
              <a:fillRect/>
            </a:stretch>
          </p:blipFill>
          <p:spPr>
            <a:xfrm>
              <a:off x="13986471" y="9023364"/>
              <a:ext cx="149987" cy="198877"/>
            </a:xfrm>
            <a:prstGeom prst="rect">
              <a:avLst/>
            </a:prstGeom>
          </p:spPr>
        </p:pic>
        <p:pic>
          <p:nvPicPr>
            <p:cNvPr id="8" name="object 24">
              <a:extLst>
                <a:ext uri="{FF2B5EF4-FFF2-40B4-BE49-F238E27FC236}">
                  <a16:creationId xmlns:a16="http://schemas.microsoft.com/office/drawing/2014/main" id="{122533C0-9F23-630C-2CAB-EFCBBD577430}"/>
                </a:ext>
              </a:extLst>
            </p:cNvPr>
            <p:cNvPicPr/>
            <p:nvPr/>
          </p:nvPicPr>
          <p:blipFill>
            <a:blip r:embed="rId3" cstate="print"/>
            <a:stretch>
              <a:fillRect/>
            </a:stretch>
          </p:blipFill>
          <p:spPr>
            <a:xfrm>
              <a:off x="14156340" y="9023364"/>
              <a:ext cx="191973" cy="198877"/>
            </a:xfrm>
            <a:prstGeom prst="rect">
              <a:avLst/>
            </a:prstGeom>
          </p:spPr>
        </p:pic>
        <p:sp>
          <p:nvSpPr>
            <p:cNvPr id="9" name="object 25">
              <a:extLst>
                <a:ext uri="{FF2B5EF4-FFF2-40B4-BE49-F238E27FC236}">
                  <a16:creationId xmlns:a16="http://schemas.microsoft.com/office/drawing/2014/main" id="{31B5B2CC-DD81-DEBB-776F-9BFF395B3D26}"/>
                </a:ext>
              </a:extLst>
            </p:cNvPr>
            <p:cNvSpPr/>
            <p:nvPr/>
          </p:nvSpPr>
          <p:spPr>
            <a:xfrm>
              <a:off x="14372616" y="9025737"/>
              <a:ext cx="198120" cy="194310"/>
            </a:xfrm>
            <a:custGeom>
              <a:avLst/>
              <a:gdLst/>
              <a:ahLst/>
              <a:cxnLst/>
              <a:rect l="l" t="t" r="r" b="b"/>
              <a:pathLst>
                <a:path w="198119" h="194309">
                  <a:moveTo>
                    <a:pt x="39497" y="393"/>
                  </a:moveTo>
                  <a:lnTo>
                    <a:pt x="0" y="393"/>
                  </a:lnTo>
                  <a:lnTo>
                    <a:pt x="0" y="193751"/>
                  </a:lnTo>
                  <a:lnTo>
                    <a:pt x="39497" y="193751"/>
                  </a:lnTo>
                  <a:lnTo>
                    <a:pt x="39497" y="393"/>
                  </a:lnTo>
                  <a:close/>
                </a:path>
                <a:path w="198119" h="194309">
                  <a:moveTo>
                    <a:pt x="198043" y="0"/>
                  </a:moveTo>
                  <a:lnTo>
                    <a:pt x="69329" y="0"/>
                  </a:lnTo>
                  <a:lnTo>
                    <a:pt x="69329" y="35560"/>
                  </a:lnTo>
                  <a:lnTo>
                    <a:pt x="69329" y="80010"/>
                  </a:lnTo>
                  <a:lnTo>
                    <a:pt x="69329" y="114300"/>
                  </a:lnTo>
                  <a:lnTo>
                    <a:pt x="69329" y="158750"/>
                  </a:lnTo>
                  <a:lnTo>
                    <a:pt x="69329" y="194310"/>
                  </a:lnTo>
                  <a:lnTo>
                    <a:pt x="198043" y="194310"/>
                  </a:lnTo>
                  <a:lnTo>
                    <a:pt x="198043" y="158750"/>
                  </a:lnTo>
                  <a:lnTo>
                    <a:pt x="108826" y="158750"/>
                  </a:lnTo>
                  <a:lnTo>
                    <a:pt x="108826" y="114300"/>
                  </a:lnTo>
                  <a:lnTo>
                    <a:pt x="195287" y="114300"/>
                  </a:lnTo>
                  <a:lnTo>
                    <a:pt x="195287" y="80010"/>
                  </a:lnTo>
                  <a:lnTo>
                    <a:pt x="108826" y="80010"/>
                  </a:lnTo>
                  <a:lnTo>
                    <a:pt x="108826" y="35560"/>
                  </a:lnTo>
                  <a:lnTo>
                    <a:pt x="198043" y="35560"/>
                  </a:lnTo>
                  <a:lnTo>
                    <a:pt x="198043" y="0"/>
                  </a:lnTo>
                  <a:close/>
                </a:path>
              </a:pathLst>
            </a:custGeom>
            <a:solidFill>
              <a:srgbClr val="010101"/>
            </a:solidFill>
          </p:spPr>
          <p:txBody>
            <a:bodyPr wrap="square" lIns="0" tIns="0" rIns="0" bIns="0" rtlCol="0"/>
            <a:lstStyle/>
            <a:p>
              <a:endParaRPr dirty="0"/>
            </a:p>
          </p:txBody>
        </p:sp>
        <p:pic>
          <p:nvPicPr>
            <p:cNvPr id="10" name="object 26">
              <a:extLst>
                <a:ext uri="{FF2B5EF4-FFF2-40B4-BE49-F238E27FC236}">
                  <a16:creationId xmlns:a16="http://schemas.microsoft.com/office/drawing/2014/main" id="{05E58FD9-228B-49C0-30AB-2F9196EA8497}"/>
                </a:ext>
              </a:extLst>
            </p:cNvPr>
            <p:cNvPicPr/>
            <p:nvPr/>
          </p:nvPicPr>
          <p:blipFill>
            <a:blip r:embed="rId4" cstate="print"/>
            <a:stretch>
              <a:fillRect/>
            </a:stretch>
          </p:blipFill>
          <p:spPr>
            <a:xfrm>
              <a:off x="14597189" y="9026124"/>
              <a:ext cx="172911" cy="193358"/>
            </a:xfrm>
            <a:prstGeom prst="rect">
              <a:avLst/>
            </a:prstGeom>
          </p:spPr>
        </p:pic>
        <p:pic>
          <p:nvPicPr>
            <p:cNvPr id="11" name="object 27">
              <a:extLst>
                <a:ext uri="{FF2B5EF4-FFF2-40B4-BE49-F238E27FC236}">
                  <a16:creationId xmlns:a16="http://schemas.microsoft.com/office/drawing/2014/main" id="{C2D76DA7-597F-D7BC-3FBD-B9410974B58B}"/>
                </a:ext>
              </a:extLst>
            </p:cNvPr>
            <p:cNvPicPr/>
            <p:nvPr/>
          </p:nvPicPr>
          <p:blipFill>
            <a:blip r:embed="rId5" cstate="print"/>
            <a:stretch>
              <a:fillRect/>
            </a:stretch>
          </p:blipFill>
          <p:spPr>
            <a:xfrm>
              <a:off x="14794407" y="9023364"/>
              <a:ext cx="191969" cy="198877"/>
            </a:xfrm>
            <a:prstGeom prst="rect">
              <a:avLst/>
            </a:prstGeom>
          </p:spPr>
        </p:pic>
        <p:sp>
          <p:nvSpPr>
            <p:cNvPr id="12" name="object 28">
              <a:extLst>
                <a:ext uri="{FF2B5EF4-FFF2-40B4-BE49-F238E27FC236}">
                  <a16:creationId xmlns:a16="http://schemas.microsoft.com/office/drawing/2014/main" id="{6BBF2BCF-16E0-6167-5A32-34AA2D20C7F5}"/>
                </a:ext>
              </a:extLst>
            </p:cNvPr>
            <p:cNvSpPr/>
            <p:nvPr/>
          </p:nvSpPr>
          <p:spPr>
            <a:xfrm>
              <a:off x="15010676" y="9025737"/>
              <a:ext cx="128905" cy="194310"/>
            </a:xfrm>
            <a:custGeom>
              <a:avLst/>
              <a:gdLst/>
              <a:ahLst/>
              <a:cxnLst/>
              <a:rect l="l" t="t" r="r" b="b"/>
              <a:pathLst>
                <a:path w="128905" h="194309">
                  <a:moveTo>
                    <a:pt x="128727" y="0"/>
                  </a:moveTo>
                  <a:lnTo>
                    <a:pt x="0" y="0"/>
                  </a:lnTo>
                  <a:lnTo>
                    <a:pt x="0" y="35560"/>
                  </a:lnTo>
                  <a:lnTo>
                    <a:pt x="0" y="80010"/>
                  </a:lnTo>
                  <a:lnTo>
                    <a:pt x="0" y="114300"/>
                  </a:lnTo>
                  <a:lnTo>
                    <a:pt x="0" y="158750"/>
                  </a:lnTo>
                  <a:lnTo>
                    <a:pt x="0" y="194310"/>
                  </a:lnTo>
                  <a:lnTo>
                    <a:pt x="128727" y="194310"/>
                  </a:lnTo>
                  <a:lnTo>
                    <a:pt x="128727" y="158750"/>
                  </a:lnTo>
                  <a:lnTo>
                    <a:pt x="39497" y="158750"/>
                  </a:lnTo>
                  <a:lnTo>
                    <a:pt x="39497" y="114300"/>
                  </a:lnTo>
                  <a:lnTo>
                    <a:pt x="125958" y="114300"/>
                  </a:lnTo>
                  <a:lnTo>
                    <a:pt x="125958" y="80010"/>
                  </a:lnTo>
                  <a:lnTo>
                    <a:pt x="39497" y="80010"/>
                  </a:lnTo>
                  <a:lnTo>
                    <a:pt x="39497" y="35560"/>
                  </a:lnTo>
                  <a:lnTo>
                    <a:pt x="128727" y="35560"/>
                  </a:lnTo>
                  <a:lnTo>
                    <a:pt x="128727" y="0"/>
                  </a:lnTo>
                  <a:close/>
                </a:path>
              </a:pathLst>
            </a:custGeom>
            <a:solidFill>
              <a:srgbClr val="010101"/>
            </a:solidFill>
          </p:spPr>
          <p:txBody>
            <a:bodyPr wrap="square" lIns="0" tIns="0" rIns="0" bIns="0" rtlCol="0"/>
            <a:lstStyle/>
            <a:p>
              <a:endParaRPr dirty="0"/>
            </a:p>
          </p:txBody>
        </p:sp>
        <p:sp>
          <p:nvSpPr>
            <p:cNvPr id="13" name="object 29">
              <a:extLst>
                <a:ext uri="{FF2B5EF4-FFF2-40B4-BE49-F238E27FC236}">
                  <a16:creationId xmlns:a16="http://schemas.microsoft.com/office/drawing/2014/main" id="{7F3AA080-3FA7-3B09-B14F-9453B2BC303F}"/>
                </a:ext>
              </a:extLst>
            </p:cNvPr>
            <p:cNvSpPr/>
            <p:nvPr/>
          </p:nvSpPr>
          <p:spPr>
            <a:xfrm>
              <a:off x="14109205" y="9317621"/>
              <a:ext cx="831215" cy="121285"/>
            </a:xfrm>
            <a:custGeom>
              <a:avLst/>
              <a:gdLst/>
              <a:ahLst/>
              <a:cxnLst/>
              <a:rect l="l" t="t" r="r" b="b"/>
              <a:pathLst>
                <a:path w="831215" h="121284">
                  <a:moveTo>
                    <a:pt x="21717" y="0"/>
                  </a:moveTo>
                  <a:lnTo>
                    <a:pt x="0" y="0"/>
                  </a:lnTo>
                  <a:lnTo>
                    <a:pt x="0" y="120815"/>
                  </a:lnTo>
                  <a:lnTo>
                    <a:pt x="21717" y="120815"/>
                  </a:lnTo>
                  <a:lnTo>
                    <a:pt x="21717" y="0"/>
                  </a:lnTo>
                  <a:close/>
                </a:path>
                <a:path w="831215" h="121284">
                  <a:moveTo>
                    <a:pt x="580618" y="38"/>
                  </a:moveTo>
                  <a:lnTo>
                    <a:pt x="489356" y="38"/>
                  </a:lnTo>
                  <a:lnTo>
                    <a:pt x="489356" y="19088"/>
                  </a:lnTo>
                  <a:lnTo>
                    <a:pt x="523963" y="19088"/>
                  </a:lnTo>
                  <a:lnTo>
                    <a:pt x="523963" y="120688"/>
                  </a:lnTo>
                  <a:lnTo>
                    <a:pt x="545833" y="120688"/>
                  </a:lnTo>
                  <a:lnTo>
                    <a:pt x="545833" y="19088"/>
                  </a:lnTo>
                  <a:lnTo>
                    <a:pt x="580618" y="19088"/>
                  </a:lnTo>
                  <a:lnTo>
                    <a:pt x="580618" y="38"/>
                  </a:lnTo>
                  <a:close/>
                </a:path>
                <a:path w="831215" h="121284">
                  <a:moveTo>
                    <a:pt x="831126" y="38"/>
                  </a:moveTo>
                  <a:lnTo>
                    <a:pt x="739851" y="38"/>
                  </a:lnTo>
                  <a:lnTo>
                    <a:pt x="739851" y="19088"/>
                  </a:lnTo>
                  <a:lnTo>
                    <a:pt x="774458" y="19088"/>
                  </a:lnTo>
                  <a:lnTo>
                    <a:pt x="774458" y="120688"/>
                  </a:lnTo>
                  <a:lnTo>
                    <a:pt x="796328" y="120688"/>
                  </a:lnTo>
                  <a:lnTo>
                    <a:pt x="796328" y="19088"/>
                  </a:lnTo>
                  <a:lnTo>
                    <a:pt x="831126" y="19088"/>
                  </a:lnTo>
                  <a:lnTo>
                    <a:pt x="831126" y="38"/>
                  </a:lnTo>
                  <a:close/>
                </a:path>
              </a:pathLst>
            </a:custGeom>
            <a:solidFill>
              <a:srgbClr val="5C5C5C"/>
            </a:solidFill>
          </p:spPr>
          <p:txBody>
            <a:bodyPr wrap="square" lIns="0" tIns="0" rIns="0" bIns="0" rtlCol="0"/>
            <a:lstStyle/>
            <a:p>
              <a:endParaRPr dirty="0"/>
            </a:p>
          </p:txBody>
        </p:sp>
        <p:pic>
          <p:nvPicPr>
            <p:cNvPr id="14" name="object 30">
              <a:extLst>
                <a:ext uri="{FF2B5EF4-FFF2-40B4-BE49-F238E27FC236}">
                  <a16:creationId xmlns:a16="http://schemas.microsoft.com/office/drawing/2014/main" id="{990BB9FD-72A0-4A63-0CA3-4D67F0078EB2}"/>
                </a:ext>
              </a:extLst>
            </p:cNvPr>
            <p:cNvPicPr/>
            <p:nvPr/>
          </p:nvPicPr>
          <p:blipFill>
            <a:blip r:embed="rId6" cstate="print"/>
            <a:stretch>
              <a:fillRect/>
            </a:stretch>
          </p:blipFill>
          <p:spPr>
            <a:xfrm>
              <a:off x="14723997" y="9317617"/>
              <a:ext cx="90916" cy="122660"/>
            </a:xfrm>
            <a:prstGeom prst="rect">
              <a:avLst/>
            </a:prstGeom>
          </p:spPr>
        </p:pic>
        <p:pic>
          <p:nvPicPr>
            <p:cNvPr id="15" name="object 31">
              <a:extLst>
                <a:ext uri="{FF2B5EF4-FFF2-40B4-BE49-F238E27FC236}">
                  <a16:creationId xmlns:a16="http://schemas.microsoft.com/office/drawing/2014/main" id="{7683862E-85B0-17DA-7A38-84BC80325B75}"/>
                </a:ext>
              </a:extLst>
            </p:cNvPr>
            <p:cNvPicPr/>
            <p:nvPr/>
          </p:nvPicPr>
          <p:blipFill>
            <a:blip r:embed="rId7" cstate="print"/>
            <a:stretch>
              <a:fillRect/>
            </a:stretch>
          </p:blipFill>
          <p:spPr>
            <a:xfrm>
              <a:off x="14974656" y="9317617"/>
              <a:ext cx="71006" cy="120809"/>
            </a:xfrm>
            <a:prstGeom prst="rect">
              <a:avLst/>
            </a:prstGeom>
          </p:spPr>
        </p:pic>
        <p:pic>
          <p:nvPicPr>
            <p:cNvPr id="16" name="object 32">
              <a:extLst>
                <a:ext uri="{FF2B5EF4-FFF2-40B4-BE49-F238E27FC236}">
                  <a16:creationId xmlns:a16="http://schemas.microsoft.com/office/drawing/2014/main" id="{1A383C5A-BB09-0692-6800-D1D89D1BC7D5}"/>
                </a:ext>
              </a:extLst>
            </p:cNvPr>
            <p:cNvPicPr/>
            <p:nvPr/>
          </p:nvPicPr>
          <p:blipFill>
            <a:blip r:embed="rId8" cstate="print"/>
            <a:stretch>
              <a:fillRect/>
            </a:stretch>
          </p:blipFill>
          <p:spPr>
            <a:xfrm>
              <a:off x="14178255" y="9317617"/>
              <a:ext cx="92437" cy="120810"/>
            </a:xfrm>
            <a:prstGeom prst="rect">
              <a:avLst/>
            </a:prstGeom>
          </p:spPr>
        </p:pic>
        <p:pic>
          <p:nvPicPr>
            <p:cNvPr id="17" name="object 33">
              <a:extLst>
                <a:ext uri="{FF2B5EF4-FFF2-40B4-BE49-F238E27FC236}">
                  <a16:creationId xmlns:a16="http://schemas.microsoft.com/office/drawing/2014/main" id="{4FEF0793-8354-F6CF-3A87-5562CEC9B8C4}"/>
                </a:ext>
              </a:extLst>
            </p:cNvPr>
            <p:cNvPicPr/>
            <p:nvPr/>
          </p:nvPicPr>
          <p:blipFill>
            <a:blip r:embed="rId9" cstate="print"/>
            <a:stretch>
              <a:fillRect/>
            </a:stretch>
          </p:blipFill>
          <p:spPr>
            <a:xfrm>
              <a:off x="14311690" y="9315764"/>
              <a:ext cx="76489" cy="124345"/>
            </a:xfrm>
            <a:prstGeom prst="rect">
              <a:avLst/>
            </a:prstGeom>
          </p:spPr>
        </p:pic>
        <p:sp>
          <p:nvSpPr>
            <p:cNvPr id="18" name="object 34">
              <a:extLst>
                <a:ext uri="{FF2B5EF4-FFF2-40B4-BE49-F238E27FC236}">
                  <a16:creationId xmlns:a16="http://schemas.microsoft.com/office/drawing/2014/main" id="{4FA05AF8-F626-8F33-3F11-1268E20B4969}"/>
                </a:ext>
              </a:extLst>
            </p:cNvPr>
            <p:cNvSpPr/>
            <p:nvPr/>
          </p:nvSpPr>
          <p:spPr>
            <a:xfrm>
              <a:off x="14416938" y="9317621"/>
              <a:ext cx="147320" cy="121285"/>
            </a:xfrm>
            <a:custGeom>
              <a:avLst/>
              <a:gdLst/>
              <a:ahLst/>
              <a:cxnLst/>
              <a:rect l="l" t="t" r="r" b="b"/>
              <a:pathLst>
                <a:path w="147319" h="121284">
                  <a:moveTo>
                    <a:pt x="91274" y="38"/>
                  </a:moveTo>
                  <a:lnTo>
                    <a:pt x="0" y="38"/>
                  </a:lnTo>
                  <a:lnTo>
                    <a:pt x="0" y="19088"/>
                  </a:lnTo>
                  <a:lnTo>
                    <a:pt x="34607" y="19088"/>
                  </a:lnTo>
                  <a:lnTo>
                    <a:pt x="34607" y="120688"/>
                  </a:lnTo>
                  <a:lnTo>
                    <a:pt x="56476" y="120688"/>
                  </a:lnTo>
                  <a:lnTo>
                    <a:pt x="56476" y="19088"/>
                  </a:lnTo>
                  <a:lnTo>
                    <a:pt x="91274" y="19088"/>
                  </a:lnTo>
                  <a:lnTo>
                    <a:pt x="91274" y="38"/>
                  </a:lnTo>
                  <a:close/>
                </a:path>
                <a:path w="147319" h="121284">
                  <a:moveTo>
                    <a:pt x="147307" y="0"/>
                  </a:moveTo>
                  <a:lnTo>
                    <a:pt x="125590" y="0"/>
                  </a:lnTo>
                  <a:lnTo>
                    <a:pt x="125590" y="120815"/>
                  </a:lnTo>
                  <a:lnTo>
                    <a:pt x="147307" y="120815"/>
                  </a:lnTo>
                  <a:lnTo>
                    <a:pt x="147307" y="0"/>
                  </a:lnTo>
                  <a:close/>
                </a:path>
              </a:pathLst>
            </a:custGeom>
            <a:solidFill>
              <a:srgbClr val="5C5C5C"/>
            </a:solidFill>
          </p:spPr>
          <p:txBody>
            <a:bodyPr wrap="square" lIns="0" tIns="0" rIns="0" bIns="0" rtlCol="0"/>
            <a:lstStyle/>
            <a:p>
              <a:endParaRPr dirty="0"/>
            </a:p>
          </p:txBody>
        </p:sp>
        <p:pic>
          <p:nvPicPr>
            <p:cNvPr id="19" name="object 35">
              <a:extLst>
                <a:ext uri="{FF2B5EF4-FFF2-40B4-BE49-F238E27FC236}">
                  <a16:creationId xmlns:a16="http://schemas.microsoft.com/office/drawing/2014/main" id="{36A072F4-B57F-4D45-573F-28340C0E769D}"/>
                </a:ext>
              </a:extLst>
            </p:cNvPr>
            <p:cNvPicPr/>
            <p:nvPr/>
          </p:nvPicPr>
          <p:blipFill>
            <a:blip r:embed="rId10" cstate="print"/>
            <a:stretch>
              <a:fillRect/>
            </a:stretch>
          </p:blipFill>
          <p:spPr>
            <a:xfrm>
              <a:off x="12227495" y="8878099"/>
              <a:ext cx="785521" cy="771940"/>
            </a:xfrm>
            <a:prstGeom prst="rect">
              <a:avLst/>
            </a:prstGeom>
          </p:spPr>
        </p:pic>
      </p:grpSp>
    </p:spTree>
    <p:extLst>
      <p:ext uri="{BB962C8B-B14F-4D97-AF65-F5344CB8AC3E}">
        <p14:creationId xmlns:p14="http://schemas.microsoft.com/office/powerpoint/2010/main" val="21267067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2114999921"/>
              </p:ext>
            </p:extLst>
          </p:nvPr>
        </p:nvGraphicFramePr>
        <p:xfrm>
          <a:off x="555313" y="1703205"/>
          <a:ext cx="8033374" cy="506596"/>
        </p:xfrm>
        <a:graphic>
          <a:graphicData uri="http://schemas.openxmlformats.org/drawingml/2006/table">
            <a:tbl>
              <a:tblPr bandRow="1">
                <a:tableStyleId>{9D7B26C5-4107-4FEC-AEDC-1716B250A1EF}</a:tableStyleId>
              </a:tblPr>
              <a:tblGrid>
                <a:gridCol w="8033374">
                  <a:extLst>
                    <a:ext uri="{9D8B030D-6E8A-4147-A177-3AD203B41FA5}">
                      <a16:colId xmlns:a16="http://schemas.microsoft.com/office/drawing/2014/main" val="20000"/>
                    </a:ext>
                  </a:extLst>
                </a:gridCol>
              </a:tblGrid>
              <a:tr h="506596">
                <a:tc>
                  <a:txBody>
                    <a:bodyPr/>
                    <a:lstStyle/>
                    <a:p>
                      <a:r>
                        <a:rPr lang="en-US" sz="1600" b="0" dirty="0">
                          <a:solidFill>
                            <a:schemeClr val="accent1"/>
                          </a:solidFill>
                          <a:latin typeface="Consolas" pitchFamily="49" charset="0"/>
                        </a:rPr>
                        <a:t>rules&lt;-</a:t>
                      </a:r>
                      <a:r>
                        <a:rPr lang="en-US" sz="1600" b="1" dirty="0">
                          <a:solidFill>
                            <a:schemeClr val="accent1"/>
                          </a:solidFill>
                          <a:latin typeface="Consolas" pitchFamily="49" charset="0"/>
                        </a:rPr>
                        <a:t>sort</a:t>
                      </a:r>
                      <a:r>
                        <a:rPr lang="en-US" sz="1600" b="0" dirty="0">
                          <a:solidFill>
                            <a:schemeClr val="accent1"/>
                          </a:solidFill>
                          <a:latin typeface="Consolas" pitchFamily="49" charset="0"/>
                        </a:rPr>
                        <a:t>(rules,</a:t>
                      </a:r>
                      <a:r>
                        <a:rPr lang="en-US" sz="1600" b="1" dirty="0">
                          <a:solidFill>
                            <a:schemeClr val="accent1"/>
                          </a:solidFill>
                          <a:latin typeface="Consolas" pitchFamily="49" charset="0"/>
                        </a:rPr>
                        <a:t>by</a:t>
                      </a:r>
                      <a:r>
                        <a:rPr lang="en-US" sz="1600" b="0" dirty="0">
                          <a:solidFill>
                            <a:schemeClr val="accent1"/>
                          </a:solidFill>
                          <a:latin typeface="Consolas" pitchFamily="49" charset="0"/>
                        </a:rPr>
                        <a:t>="lift",</a:t>
                      </a:r>
                      <a:r>
                        <a:rPr lang="en-US" sz="1600" b="1" dirty="0">
                          <a:solidFill>
                            <a:schemeClr val="accent1"/>
                          </a:solidFill>
                          <a:latin typeface="Consolas" pitchFamily="49" charset="0"/>
                        </a:rPr>
                        <a:t>decreasing</a:t>
                      </a:r>
                      <a:r>
                        <a:rPr lang="en-US" sz="1600" b="0" dirty="0">
                          <a:solidFill>
                            <a:schemeClr val="accent1"/>
                          </a:solidFill>
                          <a:latin typeface="Consolas" pitchFamily="49" charset="0"/>
                        </a:rPr>
                        <a:t>=TRUE)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alpha val="20000"/>
                      </a:srgbClr>
                    </a:solidFill>
                  </a:tcPr>
                </a:tc>
                <a:extLst>
                  <a:ext uri="{0D108BD9-81ED-4DB2-BD59-A6C34878D82A}">
                    <a16:rowId xmlns:a16="http://schemas.microsoft.com/office/drawing/2014/main" val="10000"/>
                  </a:ext>
                </a:extLst>
              </a:tr>
            </a:tbl>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4014723756"/>
              </p:ext>
            </p:extLst>
          </p:nvPr>
        </p:nvGraphicFramePr>
        <p:xfrm>
          <a:off x="550025" y="4877472"/>
          <a:ext cx="8033374" cy="822960"/>
        </p:xfrm>
        <a:graphic>
          <a:graphicData uri="http://schemas.openxmlformats.org/drawingml/2006/table">
            <a:tbl>
              <a:tblPr bandRow="1">
                <a:tableStyleId>{9D7B26C5-4107-4FEC-AEDC-1716B250A1EF}</a:tableStyleId>
              </a:tblPr>
              <a:tblGrid>
                <a:gridCol w="8033374">
                  <a:extLst>
                    <a:ext uri="{9D8B030D-6E8A-4147-A177-3AD203B41FA5}">
                      <a16:colId xmlns:a16="http://schemas.microsoft.com/office/drawing/2014/main" val="20000"/>
                    </a:ext>
                  </a:extLst>
                </a:gridCol>
              </a:tblGrid>
              <a:tr h="506596">
                <a:tc>
                  <a:txBody>
                    <a:bodyPr/>
                    <a:lstStyle/>
                    <a:p>
                      <a:r>
                        <a:rPr lang="en-US" sz="1600" b="1" dirty="0">
                          <a:solidFill>
                            <a:schemeClr val="accent1"/>
                          </a:solidFill>
                          <a:latin typeface="Consolas" pitchFamily="49" charset="0"/>
                        </a:rPr>
                        <a:t>options</a:t>
                      </a:r>
                      <a:r>
                        <a:rPr lang="en-US" sz="1600" dirty="0">
                          <a:solidFill>
                            <a:schemeClr val="accent1"/>
                          </a:solidFill>
                          <a:latin typeface="Consolas" pitchFamily="49" charset="0"/>
                        </a:rPr>
                        <a:t>(</a:t>
                      </a:r>
                      <a:r>
                        <a:rPr lang="en-US" sz="1600" b="1" dirty="0">
                          <a:solidFill>
                            <a:schemeClr val="accent1"/>
                          </a:solidFill>
                          <a:latin typeface="Consolas" pitchFamily="49" charset="0"/>
                        </a:rPr>
                        <a:t>digits=</a:t>
                      </a:r>
                      <a:r>
                        <a:rPr lang="en-US" sz="1600" dirty="0">
                          <a:solidFill>
                            <a:schemeClr val="accent1"/>
                          </a:solidFill>
                          <a:latin typeface="Consolas" pitchFamily="49" charset="0"/>
                        </a:rPr>
                        <a:t>2) </a:t>
                      </a:r>
                    </a:p>
                    <a:p>
                      <a:endParaRPr lang="en-US" sz="1600" dirty="0">
                        <a:solidFill>
                          <a:schemeClr val="accent1"/>
                        </a:solidFill>
                        <a:latin typeface="Consolas" pitchFamily="49" charset="0"/>
                      </a:endParaRPr>
                    </a:p>
                    <a:p>
                      <a:r>
                        <a:rPr lang="en-US" sz="1600" b="1" dirty="0">
                          <a:solidFill>
                            <a:schemeClr val="accent1"/>
                          </a:solidFill>
                          <a:latin typeface="Consolas" pitchFamily="49" charset="0"/>
                        </a:rPr>
                        <a:t>inspect</a:t>
                      </a:r>
                      <a:r>
                        <a:rPr lang="en-US" sz="1600" dirty="0">
                          <a:solidFill>
                            <a:schemeClr val="accent1"/>
                          </a:solidFill>
                          <a:latin typeface="Consolas" pitchFamily="49" charset="0"/>
                        </a:rPr>
                        <a:t>(</a:t>
                      </a:r>
                      <a:r>
                        <a:rPr lang="en-US" sz="1600" b="0" dirty="0">
                          <a:solidFill>
                            <a:schemeClr val="accent1"/>
                          </a:solidFill>
                          <a:latin typeface="Consolas" pitchFamily="49" charset="0"/>
                        </a:rPr>
                        <a:t>rules</a:t>
                      </a:r>
                      <a:r>
                        <a:rPr lang="en-US" sz="1600" dirty="0">
                          <a:solidFill>
                            <a:schemeClr val="accent1"/>
                          </a:solidFill>
                          <a:latin typeface="Consolas" pitchFamily="49" charset="0"/>
                        </a:rPr>
                        <a:t>[1:5])</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alpha val="20000"/>
                      </a:srgbClr>
                    </a:solidFill>
                  </a:tcPr>
                </a:tc>
                <a:extLst>
                  <a:ext uri="{0D108BD9-81ED-4DB2-BD59-A6C34878D82A}">
                    <a16:rowId xmlns:a16="http://schemas.microsoft.com/office/drawing/2014/main" val="10000"/>
                  </a:ext>
                </a:extLst>
              </a:tr>
            </a:tbl>
          </a:graphicData>
        </a:graphic>
      </p:graphicFrame>
      <p:sp>
        <p:nvSpPr>
          <p:cNvPr id="106498" name="Rectangle 2"/>
          <p:cNvSpPr>
            <a:spLocks noGrp="1" noChangeArrowheads="1"/>
          </p:cNvSpPr>
          <p:nvPr>
            <p:ph type="title"/>
            <p:custDataLst>
              <p:tags r:id="rId1"/>
            </p:custDataLst>
          </p:nvPr>
        </p:nvSpPr>
        <p:spPr>
          <a:xfrm>
            <a:off x="45720" y="274048"/>
            <a:ext cx="9052560" cy="810805"/>
          </a:xfrm>
        </p:spPr>
        <p:txBody>
          <a:bodyPr>
            <a:normAutofit/>
          </a:bodyPr>
          <a:lstStyle/>
          <a:p>
            <a:r>
              <a:rPr lang="en-US" sz="3200" b="1" dirty="0">
                <a:solidFill>
                  <a:schemeClr val="accent1"/>
                </a:solidFill>
                <a:latin typeface="+mj-lt"/>
              </a:rPr>
              <a:t>Manage How the Rules are Displayed</a:t>
            </a:r>
          </a:p>
        </p:txBody>
      </p:sp>
      <p:grpSp>
        <p:nvGrpSpPr>
          <p:cNvPr id="4" name="Group 15"/>
          <p:cNvGrpSpPr/>
          <p:nvPr/>
        </p:nvGrpSpPr>
        <p:grpSpPr>
          <a:xfrm>
            <a:off x="1991225" y="1155160"/>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sp>
        <p:nvSpPr>
          <p:cNvPr id="2" name="Rectangle 1"/>
          <p:cNvSpPr/>
          <p:nvPr/>
        </p:nvSpPr>
        <p:spPr>
          <a:xfrm>
            <a:off x="550025" y="1371600"/>
            <a:ext cx="1867819" cy="338554"/>
          </a:xfrm>
          <a:prstGeom prst="rect">
            <a:avLst/>
          </a:prstGeom>
        </p:spPr>
        <p:txBody>
          <a:bodyPr wrap="none">
            <a:spAutoFit/>
          </a:bodyPr>
          <a:lstStyle/>
          <a:p>
            <a:r>
              <a:rPr lang="en-US" sz="1600" dirty="0">
                <a:latin typeface="Consolas" pitchFamily="49" charset="0"/>
              </a:rPr>
              <a:t>#Sort the Rules</a:t>
            </a:r>
          </a:p>
        </p:txBody>
      </p:sp>
      <p:grpSp>
        <p:nvGrpSpPr>
          <p:cNvPr id="5" name="Group 19"/>
          <p:cNvGrpSpPr/>
          <p:nvPr/>
        </p:nvGrpSpPr>
        <p:grpSpPr>
          <a:xfrm>
            <a:off x="1847850" y="2143863"/>
            <a:ext cx="7113542" cy="1515225"/>
            <a:chOff x="2064997" y="5068931"/>
            <a:chExt cx="7113542" cy="1515225"/>
          </a:xfrm>
        </p:grpSpPr>
        <p:grpSp>
          <p:nvGrpSpPr>
            <p:cNvPr id="6" name="Group 20"/>
            <p:cNvGrpSpPr/>
            <p:nvPr/>
          </p:nvGrpSpPr>
          <p:grpSpPr>
            <a:xfrm>
              <a:off x="2064997" y="5068931"/>
              <a:ext cx="7113542" cy="1515225"/>
              <a:chOff x="2064997" y="3761982"/>
              <a:chExt cx="7113542" cy="1515225"/>
            </a:xfrm>
            <a:solidFill>
              <a:schemeClr val="bg1"/>
            </a:solidFill>
          </p:grpSpPr>
          <p:sp>
            <p:nvSpPr>
              <p:cNvPr id="23" name="Rectangle 22"/>
              <p:cNvSpPr/>
              <p:nvPr/>
            </p:nvSpPr>
            <p:spPr>
              <a:xfrm>
                <a:off x="2385556" y="4046101"/>
                <a:ext cx="6792983" cy="1231106"/>
              </a:xfrm>
              <a:prstGeom prst="rect">
                <a:avLst/>
              </a:prstGeom>
              <a:grpFill/>
              <a:ln w="3175">
                <a:solidFill>
                  <a:schemeClr val="accent3"/>
                </a:solidFill>
              </a:ln>
            </p:spPr>
            <p:txBody>
              <a:bodyPr wrap="square">
                <a:spAutoFit/>
              </a:bodyPr>
              <a:lstStyle/>
              <a:p>
                <a:pPr>
                  <a:buSzPct val="60000"/>
                  <a:buFont typeface="Wingdings" pitchFamily="2" charset="2"/>
                  <a:buChar char="q"/>
                </a:pPr>
                <a:r>
                  <a:rPr lang="en-US" sz="2000" b="1" dirty="0">
                    <a:solidFill>
                      <a:schemeClr val="tx1">
                        <a:lumMod val="75000"/>
                        <a:lumOff val="25000"/>
                      </a:schemeClr>
                    </a:solidFill>
                    <a:latin typeface="Vijaya" pitchFamily="34" charset="0"/>
                    <a:cs typeface="Vijaya" pitchFamily="34" charset="0"/>
                  </a:rPr>
                  <a:t>  </a:t>
                </a:r>
                <a:r>
                  <a:rPr lang="en-US" dirty="0">
                    <a:solidFill>
                      <a:schemeClr val="tx1">
                        <a:lumMod val="75000"/>
                        <a:lumOff val="25000"/>
                      </a:schemeClr>
                    </a:solidFill>
                    <a:latin typeface="Vijaya" pitchFamily="34" charset="0"/>
                    <a:cs typeface="Vijaya" pitchFamily="34" charset="0"/>
                  </a:rPr>
                  <a:t>sort() from package arules is used  </a:t>
                </a:r>
              </a:p>
              <a:p>
                <a:pPr>
                  <a:buSzPct val="60000"/>
                  <a:buFont typeface="Wingdings" pitchFamily="2" charset="2"/>
                  <a:buChar char="q"/>
                </a:pPr>
                <a:r>
                  <a:rPr lang="en-US" dirty="0">
                    <a:solidFill>
                      <a:schemeClr val="tx1">
                        <a:lumMod val="75000"/>
                        <a:lumOff val="25000"/>
                      </a:schemeClr>
                    </a:solidFill>
                    <a:latin typeface="Vijaya" pitchFamily="34" charset="0"/>
                    <a:cs typeface="Vijaya" pitchFamily="34" charset="0"/>
                  </a:rPr>
                  <a:t>   by=“lift” indicates sort by values of Lift </a:t>
                </a:r>
              </a:p>
              <a:p>
                <a:pPr>
                  <a:buSzPct val="60000"/>
                  <a:buFont typeface="Wingdings" pitchFamily="2" charset="2"/>
                  <a:buChar char="q"/>
                </a:pPr>
                <a:r>
                  <a:rPr lang="en-US" dirty="0">
                    <a:solidFill>
                      <a:schemeClr val="tx1">
                        <a:lumMod val="75000"/>
                        <a:lumOff val="25000"/>
                      </a:schemeClr>
                    </a:solidFill>
                    <a:latin typeface="Vijaya" pitchFamily="34" charset="0"/>
                    <a:cs typeface="Vijaya" pitchFamily="34" charset="0"/>
                  </a:rPr>
                  <a:t>   decreasing= logical, specifies the direction of sorting. Default is </a:t>
                </a:r>
              </a:p>
              <a:p>
                <a:pPr>
                  <a:buSzPct val="60000"/>
                </a:pPr>
                <a:r>
                  <a:rPr lang="en-US" dirty="0">
                    <a:solidFill>
                      <a:schemeClr val="tx1">
                        <a:lumMod val="75000"/>
                        <a:lumOff val="25000"/>
                      </a:schemeClr>
                    </a:solidFill>
                    <a:latin typeface="Vijaya" pitchFamily="34" charset="0"/>
                    <a:cs typeface="Vijaya" pitchFamily="34" charset="0"/>
                  </a:rPr>
                  <a:t>     decreasing=TRUE. </a:t>
                </a:r>
              </a:p>
            </p:txBody>
          </p:sp>
          <p:cxnSp>
            <p:nvCxnSpPr>
              <p:cNvPr id="24" name="Straight Arrow Connector 23"/>
              <p:cNvCxnSpPr/>
              <p:nvPr/>
            </p:nvCxnSpPr>
            <p:spPr>
              <a:xfrm flipV="1">
                <a:off x="2064997" y="3761982"/>
                <a:ext cx="0" cy="284119"/>
              </a:xfrm>
              <a:prstGeom prst="straightConnector1">
                <a:avLst/>
              </a:prstGeom>
              <a:grpFill/>
              <a:ln>
                <a:solidFill>
                  <a:schemeClr val="accent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22" name="Straight Arrow Connector 21"/>
            <p:cNvCxnSpPr/>
            <p:nvPr/>
          </p:nvCxnSpPr>
          <p:spPr>
            <a:xfrm flipH="1">
              <a:off x="2064997" y="5353050"/>
              <a:ext cx="320559" cy="0"/>
            </a:xfrm>
            <a:prstGeom prst="straightConnector1">
              <a:avLst/>
            </a:prstGeom>
            <a:solidFill>
              <a:schemeClr val="bg1"/>
            </a:solidFill>
            <a:ln>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5" name="Rectangle 24"/>
          <p:cNvSpPr/>
          <p:nvPr/>
        </p:nvSpPr>
        <p:spPr>
          <a:xfrm>
            <a:off x="440159" y="4234170"/>
            <a:ext cx="3102131" cy="338554"/>
          </a:xfrm>
          <a:prstGeom prst="rect">
            <a:avLst/>
          </a:prstGeom>
        </p:spPr>
        <p:txBody>
          <a:bodyPr wrap="none">
            <a:spAutoFit/>
          </a:bodyPr>
          <a:lstStyle/>
          <a:p>
            <a:r>
              <a:rPr lang="en-US" sz="1600" dirty="0">
                <a:latin typeface="Consolas" pitchFamily="49" charset="0"/>
              </a:rPr>
              <a:t>#Show Top 5 Rules (Sorted)</a:t>
            </a:r>
          </a:p>
        </p:txBody>
      </p:sp>
      <p:grpSp>
        <p:nvGrpSpPr>
          <p:cNvPr id="3" name="object 21">
            <a:extLst>
              <a:ext uri="{FF2B5EF4-FFF2-40B4-BE49-F238E27FC236}">
                <a16:creationId xmlns:a16="http://schemas.microsoft.com/office/drawing/2014/main" id="{E4BB8060-A0B7-1650-0D01-B2C2B7757D32}"/>
              </a:ext>
            </a:extLst>
          </p:cNvPr>
          <p:cNvGrpSpPr/>
          <p:nvPr/>
        </p:nvGrpSpPr>
        <p:grpSpPr>
          <a:xfrm>
            <a:off x="7164288" y="5949280"/>
            <a:ext cx="1513252" cy="401246"/>
            <a:chOff x="12227495" y="8878099"/>
            <a:chExt cx="2912110" cy="772160"/>
          </a:xfrm>
        </p:grpSpPr>
        <p:sp>
          <p:nvSpPr>
            <p:cNvPr id="7" name="object 22">
              <a:extLst>
                <a:ext uri="{FF2B5EF4-FFF2-40B4-BE49-F238E27FC236}">
                  <a16:creationId xmlns:a16="http://schemas.microsoft.com/office/drawing/2014/main" id="{9B50A8BD-7422-3D36-6D40-761E85873C8D}"/>
                </a:ext>
              </a:extLst>
            </p:cNvPr>
            <p:cNvSpPr/>
            <p:nvPr/>
          </p:nvSpPr>
          <p:spPr>
            <a:xfrm>
              <a:off x="13198678" y="9025737"/>
              <a:ext cx="692150" cy="194310"/>
            </a:xfrm>
            <a:custGeom>
              <a:avLst/>
              <a:gdLst/>
              <a:ahLst/>
              <a:cxnLst/>
              <a:rect l="l" t="t" r="r" b="b"/>
              <a:pathLst>
                <a:path w="692150" h="194309">
                  <a:moveTo>
                    <a:pt x="175679" y="97078"/>
                  </a:moveTo>
                  <a:lnTo>
                    <a:pt x="173926" y="77330"/>
                  </a:lnTo>
                  <a:lnTo>
                    <a:pt x="168643" y="59270"/>
                  </a:lnTo>
                  <a:lnTo>
                    <a:pt x="159829" y="42875"/>
                  </a:lnTo>
                  <a:lnTo>
                    <a:pt x="153631" y="35471"/>
                  </a:lnTo>
                  <a:lnTo>
                    <a:pt x="147510" y="28155"/>
                  </a:lnTo>
                  <a:lnTo>
                    <a:pt x="134797" y="17868"/>
                  </a:lnTo>
                  <a:lnTo>
                    <a:pt x="134797" y="97078"/>
                  </a:lnTo>
                  <a:lnTo>
                    <a:pt x="133731" y="109880"/>
                  </a:lnTo>
                  <a:lnTo>
                    <a:pt x="108496" y="148882"/>
                  </a:lnTo>
                  <a:lnTo>
                    <a:pt x="73482" y="158673"/>
                  </a:lnTo>
                  <a:lnTo>
                    <a:pt x="39509" y="158673"/>
                  </a:lnTo>
                  <a:lnTo>
                    <a:pt x="39509" y="35471"/>
                  </a:lnTo>
                  <a:lnTo>
                    <a:pt x="73482" y="35471"/>
                  </a:lnTo>
                  <a:lnTo>
                    <a:pt x="117678" y="52743"/>
                  </a:lnTo>
                  <a:lnTo>
                    <a:pt x="134797" y="97078"/>
                  </a:lnTo>
                  <a:lnTo>
                    <a:pt x="134797" y="17868"/>
                  </a:lnTo>
                  <a:lnTo>
                    <a:pt x="132524" y="16014"/>
                  </a:lnTo>
                  <a:lnTo>
                    <a:pt x="115735" y="7327"/>
                  </a:lnTo>
                  <a:lnTo>
                    <a:pt x="97167" y="2133"/>
                  </a:lnTo>
                  <a:lnTo>
                    <a:pt x="76796" y="393"/>
                  </a:lnTo>
                  <a:lnTo>
                    <a:pt x="0" y="393"/>
                  </a:lnTo>
                  <a:lnTo>
                    <a:pt x="0" y="193751"/>
                  </a:lnTo>
                  <a:lnTo>
                    <a:pt x="76796" y="193751"/>
                  </a:lnTo>
                  <a:lnTo>
                    <a:pt x="115735" y="186804"/>
                  </a:lnTo>
                  <a:lnTo>
                    <a:pt x="153644" y="158673"/>
                  </a:lnTo>
                  <a:lnTo>
                    <a:pt x="173926" y="116814"/>
                  </a:lnTo>
                  <a:lnTo>
                    <a:pt x="175679" y="97078"/>
                  </a:lnTo>
                  <a:close/>
                </a:path>
                <a:path w="692150" h="194309">
                  <a:moveTo>
                    <a:pt x="372071" y="193751"/>
                  </a:moveTo>
                  <a:lnTo>
                    <a:pt x="355041" y="151765"/>
                  </a:lnTo>
                  <a:lnTo>
                    <a:pt x="340804" y="116687"/>
                  </a:lnTo>
                  <a:lnTo>
                    <a:pt x="311442" y="44310"/>
                  </a:lnTo>
                  <a:lnTo>
                    <a:pt x="299427" y="14706"/>
                  </a:lnTo>
                  <a:lnTo>
                    <a:pt x="299427" y="116687"/>
                  </a:lnTo>
                  <a:lnTo>
                    <a:pt x="241973" y="116687"/>
                  </a:lnTo>
                  <a:lnTo>
                    <a:pt x="270700" y="44310"/>
                  </a:lnTo>
                  <a:lnTo>
                    <a:pt x="299427" y="116687"/>
                  </a:lnTo>
                  <a:lnTo>
                    <a:pt x="299427" y="14706"/>
                  </a:lnTo>
                  <a:lnTo>
                    <a:pt x="293624" y="393"/>
                  </a:lnTo>
                  <a:lnTo>
                    <a:pt x="249986" y="393"/>
                  </a:lnTo>
                  <a:lnTo>
                    <a:pt x="171538" y="193751"/>
                  </a:lnTo>
                  <a:lnTo>
                    <a:pt x="211594" y="193751"/>
                  </a:lnTo>
                  <a:lnTo>
                    <a:pt x="228168" y="151765"/>
                  </a:lnTo>
                  <a:lnTo>
                    <a:pt x="313245" y="151765"/>
                  </a:lnTo>
                  <a:lnTo>
                    <a:pt x="329819" y="193751"/>
                  </a:lnTo>
                  <a:lnTo>
                    <a:pt x="372071" y="193751"/>
                  </a:lnTo>
                  <a:close/>
                </a:path>
                <a:path w="692150" h="194309">
                  <a:moveTo>
                    <a:pt x="510743" y="0"/>
                  </a:moveTo>
                  <a:lnTo>
                    <a:pt x="352742" y="0"/>
                  </a:lnTo>
                  <a:lnTo>
                    <a:pt x="352742" y="35560"/>
                  </a:lnTo>
                  <a:lnTo>
                    <a:pt x="411848" y="35560"/>
                  </a:lnTo>
                  <a:lnTo>
                    <a:pt x="411848" y="194310"/>
                  </a:lnTo>
                  <a:lnTo>
                    <a:pt x="451358" y="194310"/>
                  </a:lnTo>
                  <a:lnTo>
                    <a:pt x="451358" y="35560"/>
                  </a:lnTo>
                  <a:lnTo>
                    <a:pt x="510743" y="35560"/>
                  </a:lnTo>
                  <a:lnTo>
                    <a:pt x="510743" y="0"/>
                  </a:lnTo>
                  <a:close/>
                </a:path>
                <a:path w="692150" h="194309">
                  <a:moveTo>
                    <a:pt x="691946" y="193751"/>
                  </a:moveTo>
                  <a:lnTo>
                    <a:pt x="674903" y="151765"/>
                  </a:lnTo>
                  <a:lnTo>
                    <a:pt x="660679" y="116687"/>
                  </a:lnTo>
                  <a:lnTo>
                    <a:pt x="631317" y="44310"/>
                  </a:lnTo>
                  <a:lnTo>
                    <a:pt x="619302" y="14706"/>
                  </a:lnTo>
                  <a:lnTo>
                    <a:pt x="619302" y="116687"/>
                  </a:lnTo>
                  <a:lnTo>
                    <a:pt x="561848" y="116687"/>
                  </a:lnTo>
                  <a:lnTo>
                    <a:pt x="590562" y="44310"/>
                  </a:lnTo>
                  <a:lnTo>
                    <a:pt x="619302" y="116687"/>
                  </a:lnTo>
                  <a:lnTo>
                    <a:pt x="619302" y="14706"/>
                  </a:lnTo>
                  <a:lnTo>
                    <a:pt x="613498" y="393"/>
                  </a:lnTo>
                  <a:lnTo>
                    <a:pt x="569849" y="393"/>
                  </a:lnTo>
                  <a:lnTo>
                    <a:pt x="491401" y="193751"/>
                  </a:lnTo>
                  <a:lnTo>
                    <a:pt x="531456" y="193751"/>
                  </a:lnTo>
                  <a:lnTo>
                    <a:pt x="548030" y="151765"/>
                  </a:lnTo>
                  <a:lnTo>
                    <a:pt x="633107" y="151765"/>
                  </a:lnTo>
                  <a:lnTo>
                    <a:pt x="649681" y="193751"/>
                  </a:lnTo>
                  <a:lnTo>
                    <a:pt x="691946" y="193751"/>
                  </a:lnTo>
                  <a:close/>
                </a:path>
              </a:pathLst>
            </a:custGeom>
            <a:solidFill>
              <a:srgbClr val="010101"/>
            </a:solidFill>
          </p:spPr>
          <p:txBody>
            <a:bodyPr wrap="square" lIns="0" tIns="0" rIns="0" bIns="0" rtlCol="0"/>
            <a:lstStyle/>
            <a:p>
              <a:endParaRPr dirty="0"/>
            </a:p>
          </p:txBody>
        </p:sp>
        <p:pic>
          <p:nvPicPr>
            <p:cNvPr id="8" name="object 23">
              <a:extLst>
                <a:ext uri="{FF2B5EF4-FFF2-40B4-BE49-F238E27FC236}">
                  <a16:creationId xmlns:a16="http://schemas.microsoft.com/office/drawing/2014/main" id="{9F223782-5F7B-3592-39DA-25BBCDD12152}"/>
                </a:ext>
              </a:extLst>
            </p:cNvPr>
            <p:cNvPicPr/>
            <p:nvPr/>
          </p:nvPicPr>
          <p:blipFill>
            <a:blip r:embed="rId7" cstate="print"/>
            <a:stretch>
              <a:fillRect/>
            </a:stretch>
          </p:blipFill>
          <p:spPr>
            <a:xfrm>
              <a:off x="13986471" y="9023364"/>
              <a:ext cx="149987" cy="198877"/>
            </a:xfrm>
            <a:prstGeom prst="rect">
              <a:avLst/>
            </a:prstGeom>
          </p:spPr>
        </p:pic>
        <p:pic>
          <p:nvPicPr>
            <p:cNvPr id="9" name="object 24">
              <a:extLst>
                <a:ext uri="{FF2B5EF4-FFF2-40B4-BE49-F238E27FC236}">
                  <a16:creationId xmlns:a16="http://schemas.microsoft.com/office/drawing/2014/main" id="{72912EF0-258E-7FEE-5A50-E7F7140598A8}"/>
                </a:ext>
              </a:extLst>
            </p:cNvPr>
            <p:cNvPicPr/>
            <p:nvPr/>
          </p:nvPicPr>
          <p:blipFill>
            <a:blip r:embed="rId8" cstate="print"/>
            <a:stretch>
              <a:fillRect/>
            </a:stretch>
          </p:blipFill>
          <p:spPr>
            <a:xfrm>
              <a:off x="14156340" y="9023364"/>
              <a:ext cx="191973" cy="198877"/>
            </a:xfrm>
            <a:prstGeom prst="rect">
              <a:avLst/>
            </a:prstGeom>
          </p:spPr>
        </p:pic>
        <p:sp>
          <p:nvSpPr>
            <p:cNvPr id="10" name="object 25">
              <a:extLst>
                <a:ext uri="{FF2B5EF4-FFF2-40B4-BE49-F238E27FC236}">
                  <a16:creationId xmlns:a16="http://schemas.microsoft.com/office/drawing/2014/main" id="{DC3E8E91-EA55-D708-199F-CA2049D09877}"/>
                </a:ext>
              </a:extLst>
            </p:cNvPr>
            <p:cNvSpPr/>
            <p:nvPr/>
          </p:nvSpPr>
          <p:spPr>
            <a:xfrm>
              <a:off x="14372616" y="9025737"/>
              <a:ext cx="198120" cy="194310"/>
            </a:xfrm>
            <a:custGeom>
              <a:avLst/>
              <a:gdLst/>
              <a:ahLst/>
              <a:cxnLst/>
              <a:rect l="l" t="t" r="r" b="b"/>
              <a:pathLst>
                <a:path w="198119" h="194309">
                  <a:moveTo>
                    <a:pt x="39497" y="393"/>
                  </a:moveTo>
                  <a:lnTo>
                    <a:pt x="0" y="393"/>
                  </a:lnTo>
                  <a:lnTo>
                    <a:pt x="0" y="193751"/>
                  </a:lnTo>
                  <a:lnTo>
                    <a:pt x="39497" y="193751"/>
                  </a:lnTo>
                  <a:lnTo>
                    <a:pt x="39497" y="393"/>
                  </a:lnTo>
                  <a:close/>
                </a:path>
                <a:path w="198119" h="194309">
                  <a:moveTo>
                    <a:pt x="198043" y="0"/>
                  </a:moveTo>
                  <a:lnTo>
                    <a:pt x="69329" y="0"/>
                  </a:lnTo>
                  <a:lnTo>
                    <a:pt x="69329" y="35560"/>
                  </a:lnTo>
                  <a:lnTo>
                    <a:pt x="69329" y="80010"/>
                  </a:lnTo>
                  <a:lnTo>
                    <a:pt x="69329" y="114300"/>
                  </a:lnTo>
                  <a:lnTo>
                    <a:pt x="69329" y="158750"/>
                  </a:lnTo>
                  <a:lnTo>
                    <a:pt x="69329" y="194310"/>
                  </a:lnTo>
                  <a:lnTo>
                    <a:pt x="198043" y="194310"/>
                  </a:lnTo>
                  <a:lnTo>
                    <a:pt x="198043" y="158750"/>
                  </a:lnTo>
                  <a:lnTo>
                    <a:pt x="108826" y="158750"/>
                  </a:lnTo>
                  <a:lnTo>
                    <a:pt x="108826" y="114300"/>
                  </a:lnTo>
                  <a:lnTo>
                    <a:pt x="195287" y="114300"/>
                  </a:lnTo>
                  <a:lnTo>
                    <a:pt x="195287" y="80010"/>
                  </a:lnTo>
                  <a:lnTo>
                    <a:pt x="108826" y="80010"/>
                  </a:lnTo>
                  <a:lnTo>
                    <a:pt x="108826" y="35560"/>
                  </a:lnTo>
                  <a:lnTo>
                    <a:pt x="198043" y="35560"/>
                  </a:lnTo>
                  <a:lnTo>
                    <a:pt x="198043" y="0"/>
                  </a:lnTo>
                  <a:close/>
                </a:path>
              </a:pathLst>
            </a:custGeom>
            <a:solidFill>
              <a:srgbClr val="010101"/>
            </a:solidFill>
          </p:spPr>
          <p:txBody>
            <a:bodyPr wrap="square" lIns="0" tIns="0" rIns="0" bIns="0" rtlCol="0"/>
            <a:lstStyle/>
            <a:p>
              <a:endParaRPr dirty="0"/>
            </a:p>
          </p:txBody>
        </p:sp>
        <p:pic>
          <p:nvPicPr>
            <p:cNvPr id="11" name="object 26">
              <a:extLst>
                <a:ext uri="{FF2B5EF4-FFF2-40B4-BE49-F238E27FC236}">
                  <a16:creationId xmlns:a16="http://schemas.microsoft.com/office/drawing/2014/main" id="{FFBB7B06-35F6-A387-AC48-CDD8F2DB203A}"/>
                </a:ext>
              </a:extLst>
            </p:cNvPr>
            <p:cNvPicPr/>
            <p:nvPr/>
          </p:nvPicPr>
          <p:blipFill>
            <a:blip r:embed="rId9" cstate="print"/>
            <a:stretch>
              <a:fillRect/>
            </a:stretch>
          </p:blipFill>
          <p:spPr>
            <a:xfrm>
              <a:off x="14597189" y="9026124"/>
              <a:ext cx="172911" cy="193358"/>
            </a:xfrm>
            <a:prstGeom prst="rect">
              <a:avLst/>
            </a:prstGeom>
          </p:spPr>
        </p:pic>
        <p:pic>
          <p:nvPicPr>
            <p:cNvPr id="12" name="object 27">
              <a:extLst>
                <a:ext uri="{FF2B5EF4-FFF2-40B4-BE49-F238E27FC236}">
                  <a16:creationId xmlns:a16="http://schemas.microsoft.com/office/drawing/2014/main" id="{8140B68C-B403-5BDD-89FB-D402406A0A9D}"/>
                </a:ext>
              </a:extLst>
            </p:cNvPr>
            <p:cNvPicPr/>
            <p:nvPr/>
          </p:nvPicPr>
          <p:blipFill>
            <a:blip r:embed="rId10" cstate="print"/>
            <a:stretch>
              <a:fillRect/>
            </a:stretch>
          </p:blipFill>
          <p:spPr>
            <a:xfrm>
              <a:off x="14794407" y="9023364"/>
              <a:ext cx="191969" cy="198877"/>
            </a:xfrm>
            <a:prstGeom prst="rect">
              <a:avLst/>
            </a:prstGeom>
          </p:spPr>
        </p:pic>
        <p:sp>
          <p:nvSpPr>
            <p:cNvPr id="13" name="object 28">
              <a:extLst>
                <a:ext uri="{FF2B5EF4-FFF2-40B4-BE49-F238E27FC236}">
                  <a16:creationId xmlns:a16="http://schemas.microsoft.com/office/drawing/2014/main" id="{4F8500C7-5674-ADC5-4459-E178D2FA2098}"/>
                </a:ext>
              </a:extLst>
            </p:cNvPr>
            <p:cNvSpPr/>
            <p:nvPr/>
          </p:nvSpPr>
          <p:spPr>
            <a:xfrm>
              <a:off x="15010676" y="9025737"/>
              <a:ext cx="128905" cy="194310"/>
            </a:xfrm>
            <a:custGeom>
              <a:avLst/>
              <a:gdLst/>
              <a:ahLst/>
              <a:cxnLst/>
              <a:rect l="l" t="t" r="r" b="b"/>
              <a:pathLst>
                <a:path w="128905" h="194309">
                  <a:moveTo>
                    <a:pt x="128727" y="0"/>
                  </a:moveTo>
                  <a:lnTo>
                    <a:pt x="0" y="0"/>
                  </a:lnTo>
                  <a:lnTo>
                    <a:pt x="0" y="35560"/>
                  </a:lnTo>
                  <a:lnTo>
                    <a:pt x="0" y="80010"/>
                  </a:lnTo>
                  <a:lnTo>
                    <a:pt x="0" y="114300"/>
                  </a:lnTo>
                  <a:lnTo>
                    <a:pt x="0" y="158750"/>
                  </a:lnTo>
                  <a:lnTo>
                    <a:pt x="0" y="194310"/>
                  </a:lnTo>
                  <a:lnTo>
                    <a:pt x="128727" y="194310"/>
                  </a:lnTo>
                  <a:lnTo>
                    <a:pt x="128727" y="158750"/>
                  </a:lnTo>
                  <a:lnTo>
                    <a:pt x="39497" y="158750"/>
                  </a:lnTo>
                  <a:lnTo>
                    <a:pt x="39497" y="114300"/>
                  </a:lnTo>
                  <a:lnTo>
                    <a:pt x="125958" y="114300"/>
                  </a:lnTo>
                  <a:lnTo>
                    <a:pt x="125958" y="80010"/>
                  </a:lnTo>
                  <a:lnTo>
                    <a:pt x="39497" y="80010"/>
                  </a:lnTo>
                  <a:lnTo>
                    <a:pt x="39497" y="35560"/>
                  </a:lnTo>
                  <a:lnTo>
                    <a:pt x="128727" y="35560"/>
                  </a:lnTo>
                  <a:lnTo>
                    <a:pt x="128727" y="0"/>
                  </a:lnTo>
                  <a:close/>
                </a:path>
              </a:pathLst>
            </a:custGeom>
            <a:solidFill>
              <a:srgbClr val="010101"/>
            </a:solidFill>
          </p:spPr>
          <p:txBody>
            <a:bodyPr wrap="square" lIns="0" tIns="0" rIns="0" bIns="0" rtlCol="0"/>
            <a:lstStyle/>
            <a:p>
              <a:endParaRPr dirty="0"/>
            </a:p>
          </p:txBody>
        </p:sp>
        <p:sp>
          <p:nvSpPr>
            <p:cNvPr id="15" name="object 29">
              <a:extLst>
                <a:ext uri="{FF2B5EF4-FFF2-40B4-BE49-F238E27FC236}">
                  <a16:creationId xmlns:a16="http://schemas.microsoft.com/office/drawing/2014/main" id="{D6508279-C766-E5DF-31BB-9EB8BD4CC402}"/>
                </a:ext>
              </a:extLst>
            </p:cNvPr>
            <p:cNvSpPr/>
            <p:nvPr/>
          </p:nvSpPr>
          <p:spPr>
            <a:xfrm>
              <a:off x="14109205" y="9317621"/>
              <a:ext cx="831215" cy="121285"/>
            </a:xfrm>
            <a:custGeom>
              <a:avLst/>
              <a:gdLst/>
              <a:ahLst/>
              <a:cxnLst/>
              <a:rect l="l" t="t" r="r" b="b"/>
              <a:pathLst>
                <a:path w="831215" h="121284">
                  <a:moveTo>
                    <a:pt x="21717" y="0"/>
                  </a:moveTo>
                  <a:lnTo>
                    <a:pt x="0" y="0"/>
                  </a:lnTo>
                  <a:lnTo>
                    <a:pt x="0" y="120815"/>
                  </a:lnTo>
                  <a:lnTo>
                    <a:pt x="21717" y="120815"/>
                  </a:lnTo>
                  <a:lnTo>
                    <a:pt x="21717" y="0"/>
                  </a:lnTo>
                  <a:close/>
                </a:path>
                <a:path w="831215" h="121284">
                  <a:moveTo>
                    <a:pt x="580618" y="38"/>
                  </a:moveTo>
                  <a:lnTo>
                    <a:pt x="489356" y="38"/>
                  </a:lnTo>
                  <a:lnTo>
                    <a:pt x="489356" y="19088"/>
                  </a:lnTo>
                  <a:lnTo>
                    <a:pt x="523963" y="19088"/>
                  </a:lnTo>
                  <a:lnTo>
                    <a:pt x="523963" y="120688"/>
                  </a:lnTo>
                  <a:lnTo>
                    <a:pt x="545833" y="120688"/>
                  </a:lnTo>
                  <a:lnTo>
                    <a:pt x="545833" y="19088"/>
                  </a:lnTo>
                  <a:lnTo>
                    <a:pt x="580618" y="19088"/>
                  </a:lnTo>
                  <a:lnTo>
                    <a:pt x="580618" y="38"/>
                  </a:lnTo>
                  <a:close/>
                </a:path>
                <a:path w="831215" h="121284">
                  <a:moveTo>
                    <a:pt x="831126" y="38"/>
                  </a:moveTo>
                  <a:lnTo>
                    <a:pt x="739851" y="38"/>
                  </a:lnTo>
                  <a:lnTo>
                    <a:pt x="739851" y="19088"/>
                  </a:lnTo>
                  <a:lnTo>
                    <a:pt x="774458" y="19088"/>
                  </a:lnTo>
                  <a:lnTo>
                    <a:pt x="774458" y="120688"/>
                  </a:lnTo>
                  <a:lnTo>
                    <a:pt x="796328" y="120688"/>
                  </a:lnTo>
                  <a:lnTo>
                    <a:pt x="796328" y="19088"/>
                  </a:lnTo>
                  <a:lnTo>
                    <a:pt x="831126" y="19088"/>
                  </a:lnTo>
                  <a:lnTo>
                    <a:pt x="831126" y="38"/>
                  </a:lnTo>
                  <a:close/>
                </a:path>
              </a:pathLst>
            </a:custGeom>
            <a:solidFill>
              <a:srgbClr val="5C5C5C"/>
            </a:solidFill>
          </p:spPr>
          <p:txBody>
            <a:bodyPr wrap="square" lIns="0" tIns="0" rIns="0" bIns="0" rtlCol="0"/>
            <a:lstStyle/>
            <a:p>
              <a:endParaRPr dirty="0"/>
            </a:p>
          </p:txBody>
        </p:sp>
        <p:pic>
          <p:nvPicPr>
            <p:cNvPr id="16" name="object 30">
              <a:extLst>
                <a:ext uri="{FF2B5EF4-FFF2-40B4-BE49-F238E27FC236}">
                  <a16:creationId xmlns:a16="http://schemas.microsoft.com/office/drawing/2014/main" id="{4DB98165-7CAE-0CD3-F244-D9F1E28EFF35}"/>
                </a:ext>
              </a:extLst>
            </p:cNvPr>
            <p:cNvPicPr/>
            <p:nvPr/>
          </p:nvPicPr>
          <p:blipFill>
            <a:blip r:embed="rId11" cstate="print"/>
            <a:stretch>
              <a:fillRect/>
            </a:stretch>
          </p:blipFill>
          <p:spPr>
            <a:xfrm>
              <a:off x="14723997" y="9317617"/>
              <a:ext cx="90916" cy="122660"/>
            </a:xfrm>
            <a:prstGeom prst="rect">
              <a:avLst/>
            </a:prstGeom>
          </p:spPr>
        </p:pic>
        <p:pic>
          <p:nvPicPr>
            <p:cNvPr id="20" name="object 31">
              <a:extLst>
                <a:ext uri="{FF2B5EF4-FFF2-40B4-BE49-F238E27FC236}">
                  <a16:creationId xmlns:a16="http://schemas.microsoft.com/office/drawing/2014/main" id="{3F3D6802-BB78-7593-0EB8-0C22167B8BF8}"/>
                </a:ext>
              </a:extLst>
            </p:cNvPr>
            <p:cNvPicPr/>
            <p:nvPr/>
          </p:nvPicPr>
          <p:blipFill>
            <a:blip r:embed="rId12" cstate="print"/>
            <a:stretch>
              <a:fillRect/>
            </a:stretch>
          </p:blipFill>
          <p:spPr>
            <a:xfrm>
              <a:off x="14974656" y="9317617"/>
              <a:ext cx="71006" cy="120809"/>
            </a:xfrm>
            <a:prstGeom prst="rect">
              <a:avLst/>
            </a:prstGeom>
          </p:spPr>
        </p:pic>
        <p:pic>
          <p:nvPicPr>
            <p:cNvPr id="21" name="object 32">
              <a:extLst>
                <a:ext uri="{FF2B5EF4-FFF2-40B4-BE49-F238E27FC236}">
                  <a16:creationId xmlns:a16="http://schemas.microsoft.com/office/drawing/2014/main" id="{AB70B524-C9D5-673C-0ACB-A743DB4708F7}"/>
                </a:ext>
              </a:extLst>
            </p:cNvPr>
            <p:cNvPicPr/>
            <p:nvPr/>
          </p:nvPicPr>
          <p:blipFill>
            <a:blip r:embed="rId13" cstate="print"/>
            <a:stretch>
              <a:fillRect/>
            </a:stretch>
          </p:blipFill>
          <p:spPr>
            <a:xfrm>
              <a:off x="14178255" y="9317617"/>
              <a:ext cx="92437" cy="120810"/>
            </a:xfrm>
            <a:prstGeom prst="rect">
              <a:avLst/>
            </a:prstGeom>
          </p:spPr>
        </p:pic>
        <p:pic>
          <p:nvPicPr>
            <p:cNvPr id="27" name="object 33">
              <a:extLst>
                <a:ext uri="{FF2B5EF4-FFF2-40B4-BE49-F238E27FC236}">
                  <a16:creationId xmlns:a16="http://schemas.microsoft.com/office/drawing/2014/main" id="{74BD87C3-5D87-E2EC-4AFB-A2B72C6F4C9D}"/>
                </a:ext>
              </a:extLst>
            </p:cNvPr>
            <p:cNvPicPr/>
            <p:nvPr/>
          </p:nvPicPr>
          <p:blipFill>
            <a:blip r:embed="rId14" cstate="print"/>
            <a:stretch>
              <a:fillRect/>
            </a:stretch>
          </p:blipFill>
          <p:spPr>
            <a:xfrm>
              <a:off x="14311690" y="9315764"/>
              <a:ext cx="76489" cy="124345"/>
            </a:xfrm>
            <a:prstGeom prst="rect">
              <a:avLst/>
            </a:prstGeom>
          </p:spPr>
        </p:pic>
        <p:sp>
          <p:nvSpPr>
            <p:cNvPr id="28" name="object 34">
              <a:extLst>
                <a:ext uri="{FF2B5EF4-FFF2-40B4-BE49-F238E27FC236}">
                  <a16:creationId xmlns:a16="http://schemas.microsoft.com/office/drawing/2014/main" id="{53148A78-CAE8-0346-0D2C-A6D879D68F85}"/>
                </a:ext>
              </a:extLst>
            </p:cNvPr>
            <p:cNvSpPr/>
            <p:nvPr/>
          </p:nvSpPr>
          <p:spPr>
            <a:xfrm>
              <a:off x="14416938" y="9317621"/>
              <a:ext cx="147320" cy="121285"/>
            </a:xfrm>
            <a:custGeom>
              <a:avLst/>
              <a:gdLst/>
              <a:ahLst/>
              <a:cxnLst/>
              <a:rect l="l" t="t" r="r" b="b"/>
              <a:pathLst>
                <a:path w="147319" h="121284">
                  <a:moveTo>
                    <a:pt x="91274" y="38"/>
                  </a:moveTo>
                  <a:lnTo>
                    <a:pt x="0" y="38"/>
                  </a:lnTo>
                  <a:lnTo>
                    <a:pt x="0" y="19088"/>
                  </a:lnTo>
                  <a:lnTo>
                    <a:pt x="34607" y="19088"/>
                  </a:lnTo>
                  <a:lnTo>
                    <a:pt x="34607" y="120688"/>
                  </a:lnTo>
                  <a:lnTo>
                    <a:pt x="56476" y="120688"/>
                  </a:lnTo>
                  <a:lnTo>
                    <a:pt x="56476" y="19088"/>
                  </a:lnTo>
                  <a:lnTo>
                    <a:pt x="91274" y="19088"/>
                  </a:lnTo>
                  <a:lnTo>
                    <a:pt x="91274" y="38"/>
                  </a:lnTo>
                  <a:close/>
                </a:path>
                <a:path w="147319" h="121284">
                  <a:moveTo>
                    <a:pt x="147307" y="0"/>
                  </a:moveTo>
                  <a:lnTo>
                    <a:pt x="125590" y="0"/>
                  </a:lnTo>
                  <a:lnTo>
                    <a:pt x="125590" y="120815"/>
                  </a:lnTo>
                  <a:lnTo>
                    <a:pt x="147307" y="120815"/>
                  </a:lnTo>
                  <a:lnTo>
                    <a:pt x="147307" y="0"/>
                  </a:lnTo>
                  <a:close/>
                </a:path>
              </a:pathLst>
            </a:custGeom>
            <a:solidFill>
              <a:srgbClr val="5C5C5C"/>
            </a:solidFill>
          </p:spPr>
          <p:txBody>
            <a:bodyPr wrap="square" lIns="0" tIns="0" rIns="0" bIns="0" rtlCol="0"/>
            <a:lstStyle/>
            <a:p>
              <a:endParaRPr dirty="0"/>
            </a:p>
          </p:txBody>
        </p:sp>
        <p:pic>
          <p:nvPicPr>
            <p:cNvPr id="29" name="object 35">
              <a:extLst>
                <a:ext uri="{FF2B5EF4-FFF2-40B4-BE49-F238E27FC236}">
                  <a16:creationId xmlns:a16="http://schemas.microsoft.com/office/drawing/2014/main" id="{6D024BE9-AD5E-7AC0-A938-6D6166958A94}"/>
                </a:ext>
              </a:extLst>
            </p:cNvPr>
            <p:cNvPicPr/>
            <p:nvPr/>
          </p:nvPicPr>
          <p:blipFill>
            <a:blip r:embed="rId15" cstate="print"/>
            <a:stretch>
              <a:fillRect/>
            </a:stretch>
          </p:blipFill>
          <p:spPr>
            <a:xfrm>
              <a:off x="12227495" y="8878099"/>
              <a:ext cx="785521" cy="771940"/>
            </a:xfrm>
            <a:prstGeom prst="rect">
              <a:avLst/>
            </a:prstGeom>
          </p:spPr>
        </p:pic>
      </p:grpSp>
    </p:spTree>
    <p:extLst>
      <p:ext uri="{BB962C8B-B14F-4D97-AF65-F5344CB8AC3E}">
        <p14:creationId xmlns:p14="http://schemas.microsoft.com/office/powerpoint/2010/main" val="26182888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45720" y="274048"/>
            <a:ext cx="9052560" cy="810805"/>
          </a:xfrm>
        </p:spPr>
        <p:txBody>
          <a:bodyPr/>
          <a:lstStyle/>
          <a:p>
            <a:r>
              <a:rPr lang="en-US" sz="3200" b="1" dirty="0">
                <a:solidFill>
                  <a:schemeClr val="accent1"/>
                </a:solidFill>
                <a:latin typeface="+mj-lt"/>
              </a:rPr>
              <a:t>Top Five Rules (Sorted)</a:t>
            </a:r>
          </a:p>
        </p:txBody>
      </p:sp>
      <p:grpSp>
        <p:nvGrpSpPr>
          <p:cNvPr id="4" name="Group 15"/>
          <p:cNvGrpSpPr/>
          <p:nvPr/>
        </p:nvGrpSpPr>
        <p:grpSpPr>
          <a:xfrm>
            <a:off x="1991225" y="1155160"/>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pic>
        <p:nvPicPr>
          <p:cNvPr id="113666" name="Picture 2"/>
          <p:cNvPicPr>
            <a:picLocks noChangeAspect="1" noChangeArrowheads="1"/>
          </p:cNvPicPr>
          <p:nvPr/>
        </p:nvPicPr>
        <p:blipFill>
          <a:blip r:embed="rId7" cstate="print"/>
          <a:srcRect l="33479" t="49218" r="19479" b="13376"/>
          <a:stretch>
            <a:fillRect/>
          </a:stretch>
        </p:blipFill>
        <p:spPr bwMode="auto">
          <a:xfrm>
            <a:off x="676789" y="1852999"/>
            <a:ext cx="6192688" cy="2736304"/>
          </a:xfrm>
          <a:prstGeom prst="rect">
            <a:avLst/>
          </a:prstGeom>
          <a:noFill/>
          <a:ln w="9525">
            <a:solidFill>
              <a:schemeClr val="accent1"/>
            </a:solidFill>
            <a:miter lim="800000"/>
            <a:headEnd/>
            <a:tailEnd/>
          </a:ln>
        </p:spPr>
      </p:pic>
      <p:sp>
        <p:nvSpPr>
          <p:cNvPr id="12" name="Rectangle 11"/>
          <p:cNvSpPr/>
          <p:nvPr/>
        </p:nvSpPr>
        <p:spPr>
          <a:xfrm>
            <a:off x="550025" y="1371600"/>
            <a:ext cx="1082348" cy="338554"/>
          </a:xfrm>
          <a:prstGeom prst="rect">
            <a:avLst/>
          </a:prstGeom>
        </p:spPr>
        <p:txBody>
          <a:bodyPr wrap="none">
            <a:spAutoFit/>
          </a:bodyPr>
          <a:lstStyle/>
          <a:p>
            <a:r>
              <a:rPr lang="en-US" sz="1600" dirty="0">
                <a:latin typeface="Consolas" pitchFamily="49" charset="0"/>
              </a:rPr>
              <a:t># Output</a:t>
            </a:r>
          </a:p>
        </p:txBody>
      </p:sp>
      <p:sp>
        <p:nvSpPr>
          <p:cNvPr id="13" name="Rectangle 12"/>
          <p:cNvSpPr/>
          <p:nvPr/>
        </p:nvSpPr>
        <p:spPr>
          <a:xfrm>
            <a:off x="676788" y="4754224"/>
            <a:ext cx="7783643" cy="1200329"/>
          </a:xfrm>
          <a:prstGeom prst="rect">
            <a:avLst/>
          </a:prstGeom>
          <a:solidFill>
            <a:schemeClr val="bg1"/>
          </a:solidFill>
          <a:ln w="3175">
            <a:solidFill>
              <a:schemeClr val="accent3"/>
            </a:solidFill>
          </a:ln>
        </p:spPr>
        <p:txBody>
          <a:bodyPr wrap="square">
            <a:spAutoFit/>
          </a:bodyPr>
          <a:lstStyle/>
          <a:p>
            <a:r>
              <a:rPr lang="en-US" sz="2400" b="1" dirty="0">
                <a:solidFill>
                  <a:schemeClr val="tx1">
                    <a:lumMod val="75000"/>
                    <a:lumOff val="25000"/>
                  </a:schemeClr>
                </a:solidFill>
                <a:latin typeface="Vijaya" pitchFamily="34" charset="0"/>
                <a:cs typeface="Vijaya" pitchFamily="34" charset="0"/>
              </a:rPr>
              <a:t>Interpretation:</a:t>
            </a:r>
          </a:p>
          <a:p>
            <a:pPr marL="342900" indent="-342900">
              <a:buSzPct val="60000"/>
              <a:buFont typeface="Wingdings" panose="05000000000000000000" pitchFamily="2" charset="2"/>
              <a:buChar char="Ø"/>
            </a:pPr>
            <a:r>
              <a:rPr lang="en-US" sz="2400" dirty="0">
                <a:solidFill>
                  <a:schemeClr val="tx1">
                    <a:lumMod val="75000"/>
                    <a:lumOff val="25000"/>
                  </a:schemeClr>
                </a:solidFill>
                <a:latin typeface="Vijaya" pitchFamily="34" charset="0"/>
                <a:cs typeface="Vijaya" pitchFamily="34" charset="0"/>
              </a:rPr>
              <a:t>The rules are now sorted based on lift. Sorting ensures that most relevant rules appear first. </a:t>
            </a:r>
          </a:p>
        </p:txBody>
      </p:sp>
      <p:grpSp>
        <p:nvGrpSpPr>
          <p:cNvPr id="2" name="object 21">
            <a:extLst>
              <a:ext uri="{FF2B5EF4-FFF2-40B4-BE49-F238E27FC236}">
                <a16:creationId xmlns:a16="http://schemas.microsoft.com/office/drawing/2014/main" id="{590C5E6B-AA79-6AD3-E050-B6B769E99C89}"/>
              </a:ext>
            </a:extLst>
          </p:cNvPr>
          <p:cNvGrpSpPr/>
          <p:nvPr/>
        </p:nvGrpSpPr>
        <p:grpSpPr>
          <a:xfrm>
            <a:off x="7164288" y="5949280"/>
            <a:ext cx="1513252" cy="401246"/>
            <a:chOff x="12227495" y="8878099"/>
            <a:chExt cx="2912110" cy="772160"/>
          </a:xfrm>
        </p:grpSpPr>
        <p:sp>
          <p:nvSpPr>
            <p:cNvPr id="3" name="object 22">
              <a:extLst>
                <a:ext uri="{FF2B5EF4-FFF2-40B4-BE49-F238E27FC236}">
                  <a16:creationId xmlns:a16="http://schemas.microsoft.com/office/drawing/2014/main" id="{7A3396EC-0F9C-52FE-84BC-724A7ECCF921}"/>
                </a:ext>
              </a:extLst>
            </p:cNvPr>
            <p:cNvSpPr/>
            <p:nvPr/>
          </p:nvSpPr>
          <p:spPr>
            <a:xfrm>
              <a:off x="13198678" y="9025737"/>
              <a:ext cx="692150" cy="194310"/>
            </a:xfrm>
            <a:custGeom>
              <a:avLst/>
              <a:gdLst/>
              <a:ahLst/>
              <a:cxnLst/>
              <a:rect l="l" t="t" r="r" b="b"/>
              <a:pathLst>
                <a:path w="692150" h="194309">
                  <a:moveTo>
                    <a:pt x="175679" y="97078"/>
                  </a:moveTo>
                  <a:lnTo>
                    <a:pt x="173926" y="77330"/>
                  </a:lnTo>
                  <a:lnTo>
                    <a:pt x="168643" y="59270"/>
                  </a:lnTo>
                  <a:lnTo>
                    <a:pt x="159829" y="42875"/>
                  </a:lnTo>
                  <a:lnTo>
                    <a:pt x="153631" y="35471"/>
                  </a:lnTo>
                  <a:lnTo>
                    <a:pt x="147510" y="28155"/>
                  </a:lnTo>
                  <a:lnTo>
                    <a:pt x="134797" y="17868"/>
                  </a:lnTo>
                  <a:lnTo>
                    <a:pt x="134797" y="97078"/>
                  </a:lnTo>
                  <a:lnTo>
                    <a:pt x="133731" y="109880"/>
                  </a:lnTo>
                  <a:lnTo>
                    <a:pt x="108496" y="148882"/>
                  </a:lnTo>
                  <a:lnTo>
                    <a:pt x="73482" y="158673"/>
                  </a:lnTo>
                  <a:lnTo>
                    <a:pt x="39509" y="158673"/>
                  </a:lnTo>
                  <a:lnTo>
                    <a:pt x="39509" y="35471"/>
                  </a:lnTo>
                  <a:lnTo>
                    <a:pt x="73482" y="35471"/>
                  </a:lnTo>
                  <a:lnTo>
                    <a:pt x="117678" y="52743"/>
                  </a:lnTo>
                  <a:lnTo>
                    <a:pt x="134797" y="97078"/>
                  </a:lnTo>
                  <a:lnTo>
                    <a:pt x="134797" y="17868"/>
                  </a:lnTo>
                  <a:lnTo>
                    <a:pt x="132524" y="16014"/>
                  </a:lnTo>
                  <a:lnTo>
                    <a:pt x="115735" y="7327"/>
                  </a:lnTo>
                  <a:lnTo>
                    <a:pt x="97167" y="2133"/>
                  </a:lnTo>
                  <a:lnTo>
                    <a:pt x="76796" y="393"/>
                  </a:lnTo>
                  <a:lnTo>
                    <a:pt x="0" y="393"/>
                  </a:lnTo>
                  <a:lnTo>
                    <a:pt x="0" y="193751"/>
                  </a:lnTo>
                  <a:lnTo>
                    <a:pt x="76796" y="193751"/>
                  </a:lnTo>
                  <a:lnTo>
                    <a:pt x="115735" y="186804"/>
                  </a:lnTo>
                  <a:lnTo>
                    <a:pt x="153644" y="158673"/>
                  </a:lnTo>
                  <a:lnTo>
                    <a:pt x="173926" y="116814"/>
                  </a:lnTo>
                  <a:lnTo>
                    <a:pt x="175679" y="97078"/>
                  </a:lnTo>
                  <a:close/>
                </a:path>
                <a:path w="692150" h="194309">
                  <a:moveTo>
                    <a:pt x="372071" y="193751"/>
                  </a:moveTo>
                  <a:lnTo>
                    <a:pt x="355041" y="151765"/>
                  </a:lnTo>
                  <a:lnTo>
                    <a:pt x="340804" y="116687"/>
                  </a:lnTo>
                  <a:lnTo>
                    <a:pt x="311442" y="44310"/>
                  </a:lnTo>
                  <a:lnTo>
                    <a:pt x="299427" y="14706"/>
                  </a:lnTo>
                  <a:lnTo>
                    <a:pt x="299427" y="116687"/>
                  </a:lnTo>
                  <a:lnTo>
                    <a:pt x="241973" y="116687"/>
                  </a:lnTo>
                  <a:lnTo>
                    <a:pt x="270700" y="44310"/>
                  </a:lnTo>
                  <a:lnTo>
                    <a:pt x="299427" y="116687"/>
                  </a:lnTo>
                  <a:lnTo>
                    <a:pt x="299427" y="14706"/>
                  </a:lnTo>
                  <a:lnTo>
                    <a:pt x="293624" y="393"/>
                  </a:lnTo>
                  <a:lnTo>
                    <a:pt x="249986" y="393"/>
                  </a:lnTo>
                  <a:lnTo>
                    <a:pt x="171538" y="193751"/>
                  </a:lnTo>
                  <a:lnTo>
                    <a:pt x="211594" y="193751"/>
                  </a:lnTo>
                  <a:lnTo>
                    <a:pt x="228168" y="151765"/>
                  </a:lnTo>
                  <a:lnTo>
                    <a:pt x="313245" y="151765"/>
                  </a:lnTo>
                  <a:lnTo>
                    <a:pt x="329819" y="193751"/>
                  </a:lnTo>
                  <a:lnTo>
                    <a:pt x="372071" y="193751"/>
                  </a:lnTo>
                  <a:close/>
                </a:path>
                <a:path w="692150" h="194309">
                  <a:moveTo>
                    <a:pt x="510743" y="0"/>
                  </a:moveTo>
                  <a:lnTo>
                    <a:pt x="352742" y="0"/>
                  </a:lnTo>
                  <a:lnTo>
                    <a:pt x="352742" y="35560"/>
                  </a:lnTo>
                  <a:lnTo>
                    <a:pt x="411848" y="35560"/>
                  </a:lnTo>
                  <a:lnTo>
                    <a:pt x="411848" y="194310"/>
                  </a:lnTo>
                  <a:lnTo>
                    <a:pt x="451358" y="194310"/>
                  </a:lnTo>
                  <a:lnTo>
                    <a:pt x="451358" y="35560"/>
                  </a:lnTo>
                  <a:lnTo>
                    <a:pt x="510743" y="35560"/>
                  </a:lnTo>
                  <a:lnTo>
                    <a:pt x="510743" y="0"/>
                  </a:lnTo>
                  <a:close/>
                </a:path>
                <a:path w="692150" h="194309">
                  <a:moveTo>
                    <a:pt x="691946" y="193751"/>
                  </a:moveTo>
                  <a:lnTo>
                    <a:pt x="674903" y="151765"/>
                  </a:lnTo>
                  <a:lnTo>
                    <a:pt x="660679" y="116687"/>
                  </a:lnTo>
                  <a:lnTo>
                    <a:pt x="631317" y="44310"/>
                  </a:lnTo>
                  <a:lnTo>
                    <a:pt x="619302" y="14706"/>
                  </a:lnTo>
                  <a:lnTo>
                    <a:pt x="619302" y="116687"/>
                  </a:lnTo>
                  <a:lnTo>
                    <a:pt x="561848" y="116687"/>
                  </a:lnTo>
                  <a:lnTo>
                    <a:pt x="590562" y="44310"/>
                  </a:lnTo>
                  <a:lnTo>
                    <a:pt x="619302" y="116687"/>
                  </a:lnTo>
                  <a:lnTo>
                    <a:pt x="619302" y="14706"/>
                  </a:lnTo>
                  <a:lnTo>
                    <a:pt x="613498" y="393"/>
                  </a:lnTo>
                  <a:lnTo>
                    <a:pt x="569849" y="393"/>
                  </a:lnTo>
                  <a:lnTo>
                    <a:pt x="491401" y="193751"/>
                  </a:lnTo>
                  <a:lnTo>
                    <a:pt x="531456" y="193751"/>
                  </a:lnTo>
                  <a:lnTo>
                    <a:pt x="548030" y="151765"/>
                  </a:lnTo>
                  <a:lnTo>
                    <a:pt x="633107" y="151765"/>
                  </a:lnTo>
                  <a:lnTo>
                    <a:pt x="649681" y="193751"/>
                  </a:lnTo>
                  <a:lnTo>
                    <a:pt x="691946" y="193751"/>
                  </a:lnTo>
                  <a:close/>
                </a:path>
              </a:pathLst>
            </a:custGeom>
            <a:solidFill>
              <a:srgbClr val="010101"/>
            </a:solidFill>
          </p:spPr>
          <p:txBody>
            <a:bodyPr wrap="square" lIns="0" tIns="0" rIns="0" bIns="0" rtlCol="0"/>
            <a:lstStyle/>
            <a:p>
              <a:endParaRPr dirty="0"/>
            </a:p>
          </p:txBody>
        </p:sp>
        <p:pic>
          <p:nvPicPr>
            <p:cNvPr id="5" name="object 23">
              <a:extLst>
                <a:ext uri="{FF2B5EF4-FFF2-40B4-BE49-F238E27FC236}">
                  <a16:creationId xmlns:a16="http://schemas.microsoft.com/office/drawing/2014/main" id="{9157DF8B-3D23-BDD2-F0F9-3424AF0FC12C}"/>
                </a:ext>
              </a:extLst>
            </p:cNvPr>
            <p:cNvPicPr/>
            <p:nvPr/>
          </p:nvPicPr>
          <p:blipFill>
            <a:blip r:embed="rId8" cstate="print"/>
            <a:stretch>
              <a:fillRect/>
            </a:stretch>
          </p:blipFill>
          <p:spPr>
            <a:xfrm>
              <a:off x="13986471" y="9023364"/>
              <a:ext cx="149987" cy="198877"/>
            </a:xfrm>
            <a:prstGeom prst="rect">
              <a:avLst/>
            </a:prstGeom>
          </p:spPr>
        </p:pic>
        <p:pic>
          <p:nvPicPr>
            <p:cNvPr id="6" name="object 24">
              <a:extLst>
                <a:ext uri="{FF2B5EF4-FFF2-40B4-BE49-F238E27FC236}">
                  <a16:creationId xmlns:a16="http://schemas.microsoft.com/office/drawing/2014/main" id="{F08B7A57-81A9-1F6C-A202-EE3C4ED8FB27}"/>
                </a:ext>
              </a:extLst>
            </p:cNvPr>
            <p:cNvPicPr/>
            <p:nvPr/>
          </p:nvPicPr>
          <p:blipFill>
            <a:blip r:embed="rId9" cstate="print"/>
            <a:stretch>
              <a:fillRect/>
            </a:stretch>
          </p:blipFill>
          <p:spPr>
            <a:xfrm>
              <a:off x="14156340" y="9023364"/>
              <a:ext cx="191973" cy="198877"/>
            </a:xfrm>
            <a:prstGeom prst="rect">
              <a:avLst/>
            </a:prstGeom>
          </p:spPr>
        </p:pic>
        <p:sp>
          <p:nvSpPr>
            <p:cNvPr id="7" name="object 25">
              <a:extLst>
                <a:ext uri="{FF2B5EF4-FFF2-40B4-BE49-F238E27FC236}">
                  <a16:creationId xmlns:a16="http://schemas.microsoft.com/office/drawing/2014/main" id="{70364393-BBB5-6F27-1136-9C70C6970A45}"/>
                </a:ext>
              </a:extLst>
            </p:cNvPr>
            <p:cNvSpPr/>
            <p:nvPr/>
          </p:nvSpPr>
          <p:spPr>
            <a:xfrm>
              <a:off x="14372616" y="9025737"/>
              <a:ext cx="198120" cy="194310"/>
            </a:xfrm>
            <a:custGeom>
              <a:avLst/>
              <a:gdLst/>
              <a:ahLst/>
              <a:cxnLst/>
              <a:rect l="l" t="t" r="r" b="b"/>
              <a:pathLst>
                <a:path w="198119" h="194309">
                  <a:moveTo>
                    <a:pt x="39497" y="393"/>
                  </a:moveTo>
                  <a:lnTo>
                    <a:pt x="0" y="393"/>
                  </a:lnTo>
                  <a:lnTo>
                    <a:pt x="0" y="193751"/>
                  </a:lnTo>
                  <a:lnTo>
                    <a:pt x="39497" y="193751"/>
                  </a:lnTo>
                  <a:lnTo>
                    <a:pt x="39497" y="393"/>
                  </a:lnTo>
                  <a:close/>
                </a:path>
                <a:path w="198119" h="194309">
                  <a:moveTo>
                    <a:pt x="198043" y="0"/>
                  </a:moveTo>
                  <a:lnTo>
                    <a:pt x="69329" y="0"/>
                  </a:lnTo>
                  <a:lnTo>
                    <a:pt x="69329" y="35560"/>
                  </a:lnTo>
                  <a:lnTo>
                    <a:pt x="69329" y="80010"/>
                  </a:lnTo>
                  <a:lnTo>
                    <a:pt x="69329" y="114300"/>
                  </a:lnTo>
                  <a:lnTo>
                    <a:pt x="69329" y="158750"/>
                  </a:lnTo>
                  <a:lnTo>
                    <a:pt x="69329" y="194310"/>
                  </a:lnTo>
                  <a:lnTo>
                    <a:pt x="198043" y="194310"/>
                  </a:lnTo>
                  <a:lnTo>
                    <a:pt x="198043" y="158750"/>
                  </a:lnTo>
                  <a:lnTo>
                    <a:pt x="108826" y="158750"/>
                  </a:lnTo>
                  <a:lnTo>
                    <a:pt x="108826" y="114300"/>
                  </a:lnTo>
                  <a:lnTo>
                    <a:pt x="195287" y="114300"/>
                  </a:lnTo>
                  <a:lnTo>
                    <a:pt x="195287" y="80010"/>
                  </a:lnTo>
                  <a:lnTo>
                    <a:pt x="108826" y="80010"/>
                  </a:lnTo>
                  <a:lnTo>
                    <a:pt x="108826" y="35560"/>
                  </a:lnTo>
                  <a:lnTo>
                    <a:pt x="198043" y="35560"/>
                  </a:lnTo>
                  <a:lnTo>
                    <a:pt x="198043" y="0"/>
                  </a:lnTo>
                  <a:close/>
                </a:path>
              </a:pathLst>
            </a:custGeom>
            <a:solidFill>
              <a:srgbClr val="010101"/>
            </a:solidFill>
          </p:spPr>
          <p:txBody>
            <a:bodyPr wrap="square" lIns="0" tIns="0" rIns="0" bIns="0" rtlCol="0"/>
            <a:lstStyle/>
            <a:p>
              <a:endParaRPr dirty="0"/>
            </a:p>
          </p:txBody>
        </p:sp>
        <p:pic>
          <p:nvPicPr>
            <p:cNvPr id="8" name="object 26">
              <a:extLst>
                <a:ext uri="{FF2B5EF4-FFF2-40B4-BE49-F238E27FC236}">
                  <a16:creationId xmlns:a16="http://schemas.microsoft.com/office/drawing/2014/main" id="{FCEE029A-A20E-F959-AB4E-9884A8D29228}"/>
                </a:ext>
              </a:extLst>
            </p:cNvPr>
            <p:cNvPicPr/>
            <p:nvPr/>
          </p:nvPicPr>
          <p:blipFill>
            <a:blip r:embed="rId10" cstate="print"/>
            <a:stretch>
              <a:fillRect/>
            </a:stretch>
          </p:blipFill>
          <p:spPr>
            <a:xfrm>
              <a:off x="14597189" y="9026124"/>
              <a:ext cx="172911" cy="193358"/>
            </a:xfrm>
            <a:prstGeom prst="rect">
              <a:avLst/>
            </a:prstGeom>
          </p:spPr>
        </p:pic>
        <p:pic>
          <p:nvPicPr>
            <p:cNvPr id="9" name="object 27">
              <a:extLst>
                <a:ext uri="{FF2B5EF4-FFF2-40B4-BE49-F238E27FC236}">
                  <a16:creationId xmlns:a16="http://schemas.microsoft.com/office/drawing/2014/main" id="{D39448D9-1810-BD81-10EB-5D7BD81548A6}"/>
                </a:ext>
              </a:extLst>
            </p:cNvPr>
            <p:cNvPicPr/>
            <p:nvPr/>
          </p:nvPicPr>
          <p:blipFill>
            <a:blip r:embed="rId11" cstate="print"/>
            <a:stretch>
              <a:fillRect/>
            </a:stretch>
          </p:blipFill>
          <p:spPr>
            <a:xfrm>
              <a:off x="14794407" y="9023364"/>
              <a:ext cx="191969" cy="198877"/>
            </a:xfrm>
            <a:prstGeom prst="rect">
              <a:avLst/>
            </a:prstGeom>
          </p:spPr>
        </p:pic>
        <p:sp>
          <p:nvSpPr>
            <p:cNvPr id="10" name="object 28">
              <a:extLst>
                <a:ext uri="{FF2B5EF4-FFF2-40B4-BE49-F238E27FC236}">
                  <a16:creationId xmlns:a16="http://schemas.microsoft.com/office/drawing/2014/main" id="{85573E19-AAED-DA5C-D59F-AFB21839DDBE}"/>
                </a:ext>
              </a:extLst>
            </p:cNvPr>
            <p:cNvSpPr/>
            <p:nvPr/>
          </p:nvSpPr>
          <p:spPr>
            <a:xfrm>
              <a:off x="15010676" y="9025737"/>
              <a:ext cx="128905" cy="194310"/>
            </a:xfrm>
            <a:custGeom>
              <a:avLst/>
              <a:gdLst/>
              <a:ahLst/>
              <a:cxnLst/>
              <a:rect l="l" t="t" r="r" b="b"/>
              <a:pathLst>
                <a:path w="128905" h="194309">
                  <a:moveTo>
                    <a:pt x="128727" y="0"/>
                  </a:moveTo>
                  <a:lnTo>
                    <a:pt x="0" y="0"/>
                  </a:lnTo>
                  <a:lnTo>
                    <a:pt x="0" y="35560"/>
                  </a:lnTo>
                  <a:lnTo>
                    <a:pt x="0" y="80010"/>
                  </a:lnTo>
                  <a:lnTo>
                    <a:pt x="0" y="114300"/>
                  </a:lnTo>
                  <a:lnTo>
                    <a:pt x="0" y="158750"/>
                  </a:lnTo>
                  <a:lnTo>
                    <a:pt x="0" y="194310"/>
                  </a:lnTo>
                  <a:lnTo>
                    <a:pt x="128727" y="194310"/>
                  </a:lnTo>
                  <a:lnTo>
                    <a:pt x="128727" y="158750"/>
                  </a:lnTo>
                  <a:lnTo>
                    <a:pt x="39497" y="158750"/>
                  </a:lnTo>
                  <a:lnTo>
                    <a:pt x="39497" y="114300"/>
                  </a:lnTo>
                  <a:lnTo>
                    <a:pt x="125958" y="114300"/>
                  </a:lnTo>
                  <a:lnTo>
                    <a:pt x="125958" y="80010"/>
                  </a:lnTo>
                  <a:lnTo>
                    <a:pt x="39497" y="80010"/>
                  </a:lnTo>
                  <a:lnTo>
                    <a:pt x="39497" y="35560"/>
                  </a:lnTo>
                  <a:lnTo>
                    <a:pt x="128727" y="35560"/>
                  </a:lnTo>
                  <a:lnTo>
                    <a:pt x="128727" y="0"/>
                  </a:lnTo>
                  <a:close/>
                </a:path>
              </a:pathLst>
            </a:custGeom>
            <a:solidFill>
              <a:srgbClr val="010101"/>
            </a:solidFill>
          </p:spPr>
          <p:txBody>
            <a:bodyPr wrap="square" lIns="0" tIns="0" rIns="0" bIns="0" rtlCol="0"/>
            <a:lstStyle/>
            <a:p>
              <a:endParaRPr dirty="0"/>
            </a:p>
          </p:txBody>
        </p:sp>
        <p:sp>
          <p:nvSpPr>
            <p:cNvPr id="11" name="object 29">
              <a:extLst>
                <a:ext uri="{FF2B5EF4-FFF2-40B4-BE49-F238E27FC236}">
                  <a16:creationId xmlns:a16="http://schemas.microsoft.com/office/drawing/2014/main" id="{7537BD0E-D3FD-CE04-A116-E9843DAAB1E0}"/>
                </a:ext>
              </a:extLst>
            </p:cNvPr>
            <p:cNvSpPr/>
            <p:nvPr/>
          </p:nvSpPr>
          <p:spPr>
            <a:xfrm>
              <a:off x="14109205" y="9317621"/>
              <a:ext cx="831215" cy="121285"/>
            </a:xfrm>
            <a:custGeom>
              <a:avLst/>
              <a:gdLst/>
              <a:ahLst/>
              <a:cxnLst/>
              <a:rect l="l" t="t" r="r" b="b"/>
              <a:pathLst>
                <a:path w="831215" h="121284">
                  <a:moveTo>
                    <a:pt x="21717" y="0"/>
                  </a:moveTo>
                  <a:lnTo>
                    <a:pt x="0" y="0"/>
                  </a:lnTo>
                  <a:lnTo>
                    <a:pt x="0" y="120815"/>
                  </a:lnTo>
                  <a:lnTo>
                    <a:pt x="21717" y="120815"/>
                  </a:lnTo>
                  <a:lnTo>
                    <a:pt x="21717" y="0"/>
                  </a:lnTo>
                  <a:close/>
                </a:path>
                <a:path w="831215" h="121284">
                  <a:moveTo>
                    <a:pt x="580618" y="38"/>
                  </a:moveTo>
                  <a:lnTo>
                    <a:pt x="489356" y="38"/>
                  </a:lnTo>
                  <a:lnTo>
                    <a:pt x="489356" y="19088"/>
                  </a:lnTo>
                  <a:lnTo>
                    <a:pt x="523963" y="19088"/>
                  </a:lnTo>
                  <a:lnTo>
                    <a:pt x="523963" y="120688"/>
                  </a:lnTo>
                  <a:lnTo>
                    <a:pt x="545833" y="120688"/>
                  </a:lnTo>
                  <a:lnTo>
                    <a:pt x="545833" y="19088"/>
                  </a:lnTo>
                  <a:lnTo>
                    <a:pt x="580618" y="19088"/>
                  </a:lnTo>
                  <a:lnTo>
                    <a:pt x="580618" y="38"/>
                  </a:lnTo>
                  <a:close/>
                </a:path>
                <a:path w="831215" h="121284">
                  <a:moveTo>
                    <a:pt x="831126" y="38"/>
                  </a:moveTo>
                  <a:lnTo>
                    <a:pt x="739851" y="38"/>
                  </a:lnTo>
                  <a:lnTo>
                    <a:pt x="739851" y="19088"/>
                  </a:lnTo>
                  <a:lnTo>
                    <a:pt x="774458" y="19088"/>
                  </a:lnTo>
                  <a:lnTo>
                    <a:pt x="774458" y="120688"/>
                  </a:lnTo>
                  <a:lnTo>
                    <a:pt x="796328" y="120688"/>
                  </a:lnTo>
                  <a:lnTo>
                    <a:pt x="796328" y="19088"/>
                  </a:lnTo>
                  <a:lnTo>
                    <a:pt x="831126" y="19088"/>
                  </a:lnTo>
                  <a:lnTo>
                    <a:pt x="831126" y="38"/>
                  </a:lnTo>
                  <a:close/>
                </a:path>
              </a:pathLst>
            </a:custGeom>
            <a:solidFill>
              <a:srgbClr val="5C5C5C"/>
            </a:solidFill>
          </p:spPr>
          <p:txBody>
            <a:bodyPr wrap="square" lIns="0" tIns="0" rIns="0" bIns="0" rtlCol="0"/>
            <a:lstStyle/>
            <a:p>
              <a:endParaRPr dirty="0"/>
            </a:p>
          </p:txBody>
        </p:sp>
        <p:pic>
          <p:nvPicPr>
            <p:cNvPr id="14" name="object 30">
              <a:extLst>
                <a:ext uri="{FF2B5EF4-FFF2-40B4-BE49-F238E27FC236}">
                  <a16:creationId xmlns:a16="http://schemas.microsoft.com/office/drawing/2014/main" id="{45403075-581E-265E-CBF9-3DD0796474CE}"/>
                </a:ext>
              </a:extLst>
            </p:cNvPr>
            <p:cNvPicPr/>
            <p:nvPr/>
          </p:nvPicPr>
          <p:blipFill>
            <a:blip r:embed="rId12" cstate="print"/>
            <a:stretch>
              <a:fillRect/>
            </a:stretch>
          </p:blipFill>
          <p:spPr>
            <a:xfrm>
              <a:off x="14723997" y="9317617"/>
              <a:ext cx="90916" cy="122660"/>
            </a:xfrm>
            <a:prstGeom prst="rect">
              <a:avLst/>
            </a:prstGeom>
          </p:spPr>
        </p:pic>
        <p:pic>
          <p:nvPicPr>
            <p:cNvPr id="15" name="object 31">
              <a:extLst>
                <a:ext uri="{FF2B5EF4-FFF2-40B4-BE49-F238E27FC236}">
                  <a16:creationId xmlns:a16="http://schemas.microsoft.com/office/drawing/2014/main" id="{C61910F2-01AB-6DCE-CE4C-BC4FC4205DEE}"/>
                </a:ext>
              </a:extLst>
            </p:cNvPr>
            <p:cNvPicPr/>
            <p:nvPr/>
          </p:nvPicPr>
          <p:blipFill>
            <a:blip r:embed="rId13" cstate="print"/>
            <a:stretch>
              <a:fillRect/>
            </a:stretch>
          </p:blipFill>
          <p:spPr>
            <a:xfrm>
              <a:off x="14974656" y="9317617"/>
              <a:ext cx="71006" cy="120809"/>
            </a:xfrm>
            <a:prstGeom prst="rect">
              <a:avLst/>
            </a:prstGeom>
          </p:spPr>
        </p:pic>
        <p:pic>
          <p:nvPicPr>
            <p:cNvPr id="16" name="object 32">
              <a:extLst>
                <a:ext uri="{FF2B5EF4-FFF2-40B4-BE49-F238E27FC236}">
                  <a16:creationId xmlns:a16="http://schemas.microsoft.com/office/drawing/2014/main" id="{7D47BD42-75C2-8959-CFCD-2CF449C018A2}"/>
                </a:ext>
              </a:extLst>
            </p:cNvPr>
            <p:cNvPicPr/>
            <p:nvPr/>
          </p:nvPicPr>
          <p:blipFill>
            <a:blip r:embed="rId14" cstate="print"/>
            <a:stretch>
              <a:fillRect/>
            </a:stretch>
          </p:blipFill>
          <p:spPr>
            <a:xfrm>
              <a:off x="14178255" y="9317617"/>
              <a:ext cx="92437" cy="120810"/>
            </a:xfrm>
            <a:prstGeom prst="rect">
              <a:avLst/>
            </a:prstGeom>
          </p:spPr>
        </p:pic>
        <p:pic>
          <p:nvPicPr>
            <p:cNvPr id="20" name="object 33">
              <a:extLst>
                <a:ext uri="{FF2B5EF4-FFF2-40B4-BE49-F238E27FC236}">
                  <a16:creationId xmlns:a16="http://schemas.microsoft.com/office/drawing/2014/main" id="{95D4AE22-02BC-5C3F-2106-FBA53999C118}"/>
                </a:ext>
              </a:extLst>
            </p:cNvPr>
            <p:cNvPicPr/>
            <p:nvPr/>
          </p:nvPicPr>
          <p:blipFill>
            <a:blip r:embed="rId15" cstate="print"/>
            <a:stretch>
              <a:fillRect/>
            </a:stretch>
          </p:blipFill>
          <p:spPr>
            <a:xfrm>
              <a:off x="14311690" y="9315764"/>
              <a:ext cx="76489" cy="124345"/>
            </a:xfrm>
            <a:prstGeom prst="rect">
              <a:avLst/>
            </a:prstGeom>
          </p:spPr>
        </p:pic>
        <p:sp>
          <p:nvSpPr>
            <p:cNvPr id="21" name="object 34">
              <a:extLst>
                <a:ext uri="{FF2B5EF4-FFF2-40B4-BE49-F238E27FC236}">
                  <a16:creationId xmlns:a16="http://schemas.microsoft.com/office/drawing/2014/main" id="{856C3E3B-0081-EC50-8412-D04DC4704BB9}"/>
                </a:ext>
              </a:extLst>
            </p:cNvPr>
            <p:cNvSpPr/>
            <p:nvPr/>
          </p:nvSpPr>
          <p:spPr>
            <a:xfrm>
              <a:off x="14416938" y="9317621"/>
              <a:ext cx="147320" cy="121285"/>
            </a:xfrm>
            <a:custGeom>
              <a:avLst/>
              <a:gdLst/>
              <a:ahLst/>
              <a:cxnLst/>
              <a:rect l="l" t="t" r="r" b="b"/>
              <a:pathLst>
                <a:path w="147319" h="121284">
                  <a:moveTo>
                    <a:pt x="91274" y="38"/>
                  </a:moveTo>
                  <a:lnTo>
                    <a:pt x="0" y="38"/>
                  </a:lnTo>
                  <a:lnTo>
                    <a:pt x="0" y="19088"/>
                  </a:lnTo>
                  <a:lnTo>
                    <a:pt x="34607" y="19088"/>
                  </a:lnTo>
                  <a:lnTo>
                    <a:pt x="34607" y="120688"/>
                  </a:lnTo>
                  <a:lnTo>
                    <a:pt x="56476" y="120688"/>
                  </a:lnTo>
                  <a:lnTo>
                    <a:pt x="56476" y="19088"/>
                  </a:lnTo>
                  <a:lnTo>
                    <a:pt x="91274" y="19088"/>
                  </a:lnTo>
                  <a:lnTo>
                    <a:pt x="91274" y="38"/>
                  </a:lnTo>
                  <a:close/>
                </a:path>
                <a:path w="147319" h="121284">
                  <a:moveTo>
                    <a:pt x="147307" y="0"/>
                  </a:moveTo>
                  <a:lnTo>
                    <a:pt x="125590" y="0"/>
                  </a:lnTo>
                  <a:lnTo>
                    <a:pt x="125590" y="120815"/>
                  </a:lnTo>
                  <a:lnTo>
                    <a:pt x="147307" y="120815"/>
                  </a:lnTo>
                  <a:lnTo>
                    <a:pt x="147307" y="0"/>
                  </a:lnTo>
                  <a:close/>
                </a:path>
              </a:pathLst>
            </a:custGeom>
            <a:solidFill>
              <a:srgbClr val="5C5C5C"/>
            </a:solidFill>
          </p:spPr>
          <p:txBody>
            <a:bodyPr wrap="square" lIns="0" tIns="0" rIns="0" bIns="0" rtlCol="0"/>
            <a:lstStyle/>
            <a:p>
              <a:endParaRPr dirty="0"/>
            </a:p>
          </p:txBody>
        </p:sp>
        <p:pic>
          <p:nvPicPr>
            <p:cNvPr id="22" name="object 35">
              <a:extLst>
                <a:ext uri="{FF2B5EF4-FFF2-40B4-BE49-F238E27FC236}">
                  <a16:creationId xmlns:a16="http://schemas.microsoft.com/office/drawing/2014/main" id="{7C8D1925-9707-46CD-6A06-9E2C1E1BDBE5}"/>
                </a:ext>
              </a:extLst>
            </p:cNvPr>
            <p:cNvPicPr/>
            <p:nvPr/>
          </p:nvPicPr>
          <p:blipFill>
            <a:blip r:embed="rId16" cstate="print"/>
            <a:stretch>
              <a:fillRect/>
            </a:stretch>
          </p:blipFill>
          <p:spPr>
            <a:xfrm>
              <a:off x="12227495" y="8878099"/>
              <a:ext cx="785521" cy="771940"/>
            </a:xfrm>
            <a:prstGeom prst="rect">
              <a:avLst/>
            </a:prstGeom>
          </p:spPr>
        </p:pic>
      </p:grpSp>
    </p:spTree>
    <p:extLst>
      <p:ext uri="{BB962C8B-B14F-4D97-AF65-F5344CB8AC3E}">
        <p14:creationId xmlns:p14="http://schemas.microsoft.com/office/powerpoint/2010/main" val="234376801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45720" y="274048"/>
            <a:ext cx="9052560" cy="810805"/>
          </a:xfrm>
        </p:spPr>
        <p:txBody>
          <a:bodyPr>
            <a:normAutofit/>
          </a:bodyPr>
          <a:lstStyle/>
          <a:p>
            <a:r>
              <a:rPr lang="en-US" sz="3200" b="1" dirty="0">
                <a:solidFill>
                  <a:schemeClr val="accent1"/>
                </a:solidFill>
                <a:latin typeface="+mj-lt"/>
              </a:rPr>
              <a:t>Targeting Items</a:t>
            </a:r>
          </a:p>
        </p:txBody>
      </p:sp>
      <p:grpSp>
        <p:nvGrpSpPr>
          <p:cNvPr id="3" name="Group 15"/>
          <p:cNvGrpSpPr/>
          <p:nvPr/>
        </p:nvGrpSpPr>
        <p:grpSpPr>
          <a:xfrm>
            <a:off x="1991225" y="1155160"/>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sp>
        <p:nvSpPr>
          <p:cNvPr id="9" name="Rectangle 8">
            <a:extLst>
              <a:ext uri="{FF2B5EF4-FFF2-40B4-BE49-F238E27FC236}">
                <a16:creationId xmlns:a16="http://schemas.microsoft.com/office/drawing/2014/main" id="{49E641B0-3B45-4CF5-B9F9-E0681ABE1904}"/>
              </a:ext>
            </a:extLst>
          </p:cNvPr>
          <p:cNvSpPr/>
          <p:nvPr/>
        </p:nvSpPr>
        <p:spPr>
          <a:xfrm>
            <a:off x="611560" y="1988840"/>
            <a:ext cx="7416824" cy="2736304"/>
          </a:xfrm>
          <a:prstGeom prst="rect">
            <a:avLst/>
          </a:prstGeom>
          <a:solidFill>
            <a:srgbClr val="F7FBEF"/>
          </a:solidFill>
          <a:ln w="3175" cap="flat" cmpd="sng" algn="ctr">
            <a:solidFill>
              <a:schemeClr val="accent4"/>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50000"/>
              </a:lnSpc>
            </a:pPr>
            <a:r>
              <a:rPr lang="en-US" sz="1600" b="1" dirty="0">
                <a:solidFill>
                  <a:schemeClr val="tx1">
                    <a:lumMod val="75000"/>
                    <a:lumOff val="25000"/>
                  </a:schemeClr>
                </a:solidFill>
              </a:rPr>
              <a:t>Association rules should be used to explain decision making and further utilised to form effective strategies. </a:t>
            </a:r>
          </a:p>
          <a:p>
            <a:pPr algn="ctr">
              <a:lnSpc>
                <a:spcPct val="150000"/>
              </a:lnSpc>
            </a:pPr>
            <a:r>
              <a:rPr lang="en-US" sz="1600" dirty="0">
                <a:solidFill>
                  <a:schemeClr val="tx1">
                    <a:lumMod val="75000"/>
                    <a:lumOff val="25000"/>
                  </a:schemeClr>
                </a:solidFill>
              </a:rPr>
              <a:t>Continuing with the example of consumer’s buying preferences, the following two questions can be of interest. </a:t>
            </a:r>
            <a:r>
              <a:rPr lang="en-US" sz="1600" b="1" dirty="0">
                <a:solidFill>
                  <a:schemeClr val="tx1">
                    <a:lumMod val="75000"/>
                    <a:lumOff val="25000"/>
                  </a:schemeClr>
                </a:solidFill>
              </a:rPr>
              <a:t>Reference item is Whole Milk</a:t>
            </a:r>
            <a:r>
              <a:rPr lang="en-US" sz="1600" b="1" dirty="0">
                <a:solidFill>
                  <a:schemeClr val="accent1"/>
                </a:solidFill>
              </a:rPr>
              <a:t>.</a:t>
            </a:r>
          </a:p>
          <a:p>
            <a:pPr algn="ctr">
              <a:lnSpc>
                <a:spcPct val="150000"/>
              </a:lnSpc>
            </a:pPr>
            <a:r>
              <a:rPr lang="en-US" sz="1600" b="1" dirty="0">
                <a:solidFill>
                  <a:schemeClr val="tx1">
                    <a:lumMod val="75000"/>
                    <a:lumOff val="25000"/>
                  </a:schemeClr>
                </a:solidFill>
              </a:rPr>
              <a:t>What are customers likely to buy if they purchase whole milk?</a:t>
            </a:r>
          </a:p>
        </p:txBody>
      </p:sp>
      <p:grpSp>
        <p:nvGrpSpPr>
          <p:cNvPr id="2" name="object 21">
            <a:extLst>
              <a:ext uri="{FF2B5EF4-FFF2-40B4-BE49-F238E27FC236}">
                <a16:creationId xmlns:a16="http://schemas.microsoft.com/office/drawing/2014/main" id="{9D82A1BA-98B0-EAC4-CF4C-87F5FEBE119F}"/>
              </a:ext>
            </a:extLst>
          </p:cNvPr>
          <p:cNvGrpSpPr/>
          <p:nvPr/>
        </p:nvGrpSpPr>
        <p:grpSpPr>
          <a:xfrm>
            <a:off x="7164288" y="5949280"/>
            <a:ext cx="1513252" cy="401246"/>
            <a:chOff x="12227495" y="8878099"/>
            <a:chExt cx="2912110" cy="772160"/>
          </a:xfrm>
        </p:grpSpPr>
        <p:sp>
          <p:nvSpPr>
            <p:cNvPr id="4" name="object 22">
              <a:extLst>
                <a:ext uri="{FF2B5EF4-FFF2-40B4-BE49-F238E27FC236}">
                  <a16:creationId xmlns:a16="http://schemas.microsoft.com/office/drawing/2014/main" id="{7E7AD79A-4C9C-B15C-F7C1-4FC5E9CBA1CD}"/>
                </a:ext>
              </a:extLst>
            </p:cNvPr>
            <p:cNvSpPr/>
            <p:nvPr/>
          </p:nvSpPr>
          <p:spPr>
            <a:xfrm>
              <a:off x="13198678" y="9025737"/>
              <a:ext cx="692150" cy="194310"/>
            </a:xfrm>
            <a:custGeom>
              <a:avLst/>
              <a:gdLst/>
              <a:ahLst/>
              <a:cxnLst/>
              <a:rect l="l" t="t" r="r" b="b"/>
              <a:pathLst>
                <a:path w="692150" h="194309">
                  <a:moveTo>
                    <a:pt x="175679" y="97078"/>
                  </a:moveTo>
                  <a:lnTo>
                    <a:pt x="173926" y="77330"/>
                  </a:lnTo>
                  <a:lnTo>
                    <a:pt x="168643" y="59270"/>
                  </a:lnTo>
                  <a:lnTo>
                    <a:pt x="159829" y="42875"/>
                  </a:lnTo>
                  <a:lnTo>
                    <a:pt x="153631" y="35471"/>
                  </a:lnTo>
                  <a:lnTo>
                    <a:pt x="147510" y="28155"/>
                  </a:lnTo>
                  <a:lnTo>
                    <a:pt x="134797" y="17868"/>
                  </a:lnTo>
                  <a:lnTo>
                    <a:pt x="134797" y="97078"/>
                  </a:lnTo>
                  <a:lnTo>
                    <a:pt x="133731" y="109880"/>
                  </a:lnTo>
                  <a:lnTo>
                    <a:pt x="108496" y="148882"/>
                  </a:lnTo>
                  <a:lnTo>
                    <a:pt x="73482" y="158673"/>
                  </a:lnTo>
                  <a:lnTo>
                    <a:pt x="39509" y="158673"/>
                  </a:lnTo>
                  <a:lnTo>
                    <a:pt x="39509" y="35471"/>
                  </a:lnTo>
                  <a:lnTo>
                    <a:pt x="73482" y="35471"/>
                  </a:lnTo>
                  <a:lnTo>
                    <a:pt x="117678" y="52743"/>
                  </a:lnTo>
                  <a:lnTo>
                    <a:pt x="134797" y="97078"/>
                  </a:lnTo>
                  <a:lnTo>
                    <a:pt x="134797" y="17868"/>
                  </a:lnTo>
                  <a:lnTo>
                    <a:pt x="132524" y="16014"/>
                  </a:lnTo>
                  <a:lnTo>
                    <a:pt x="115735" y="7327"/>
                  </a:lnTo>
                  <a:lnTo>
                    <a:pt x="97167" y="2133"/>
                  </a:lnTo>
                  <a:lnTo>
                    <a:pt x="76796" y="393"/>
                  </a:lnTo>
                  <a:lnTo>
                    <a:pt x="0" y="393"/>
                  </a:lnTo>
                  <a:lnTo>
                    <a:pt x="0" y="193751"/>
                  </a:lnTo>
                  <a:lnTo>
                    <a:pt x="76796" y="193751"/>
                  </a:lnTo>
                  <a:lnTo>
                    <a:pt x="115735" y="186804"/>
                  </a:lnTo>
                  <a:lnTo>
                    <a:pt x="153644" y="158673"/>
                  </a:lnTo>
                  <a:lnTo>
                    <a:pt x="173926" y="116814"/>
                  </a:lnTo>
                  <a:lnTo>
                    <a:pt x="175679" y="97078"/>
                  </a:lnTo>
                  <a:close/>
                </a:path>
                <a:path w="692150" h="194309">
                  <a:moveTo>
                    <a:pt x="372071" y="193751"/>
                  </a:moveTo>
                  <a:lnTo>
                    <a:pt x="355041" y="151765"/>
                  </a:lnTo>
                  <a:lnTo>
                    <a:pt x="340804" y="116687"/>
                  </a:lnTo>
                  <a:lnTo>
                    <a:pt x="311442" y="44310"/>
                  </a:lnTo>
                  <a:lnTo>
                    <a:pt x="299427" y="14706"/>
                  </a:lnTo>
                  <a:lnTo>
                    <a:pt x="299427" y="116687"/>
                  </a:lnTo>
                  <a:lnTo>
                    <a:pt x="241973" y="116687"/>
                  </a:lnTo>
                  <a:lnTo>
                    <a:pt x="270700" y="44310"/>
                  </a:lnTo>
                  <a:lnTo>
                    <a:pt x="299427" y="116687"/>
                  </a:lnTo>
                  <a:lnTo>
                    <a:pt x="299427" y="14706"/>
                  </a:lnTo>
                  <a:lnTo>
                    <a:pt x="293624" y="393"/>
                  </a:lnTo>
                  <a:lnTo>
                    <a:pt x="249986" y="393"/>
                  </a:lnTo>
                  <a:lnTo>
                    <a:pt x="171538" y="193751"/>
                  </a:lnTo>
                  <a:lnTo>
                    <a:pt x="211594" y="193751"/>
                  </a:lnTo>
                  <a:lnTo>
                    <a:pt x="228168" y="151765"/>
                  </a:lnTo>
                  <a:lnTo>
                    <a:pt x="313245" y="151765"/>
                  </a:lnTo>
                  <a:lnTo>
                    <a:pt x="329819" y="193751"/>
                  </a:lnTo>
                  <a:lnTo>
                    <a:pt x="372071" y="193751"/>
                  </a:lnTo>
                  <a:close/>
                </a:path>
                <a:path w="692150" h="194309">
                  <a:moveTo>
                    <a:pt x="510743" y="0"/>
                  </a:moveTo>
                  <a:lnTo>
                    <a:pt x="352742" y="0"/>
                  </a:lnTo>
                  <a:lnTo>
                    <a:pt x="352742" y="35560"/>
                  </a:lnTo>
                  <a:lnTo>
                    <a:pt x="411848" y="35560"/>
                  </a:lnTo>
                  <a:lnTo>
                    <a:pt x="411848" y="194310"/>
                  </a:lnTo>
                  <a:lnTo>
                    <a:pt x="451358" y="194310"/>
                  </a:lnTo>
                  <a:lnTo>
                    <a:pt x="451358" y="35560"/>
                  </a:lnTo>
                  <a:lnTo>
                    <a:pt x="510743" y="35560"/>
                  </a:lnTo>
                  <a:lnTo>
                    <a:pt x="510743" y="0"/>
                  </a:lnTo>
                  <a:close/>
                </a:path>
                <a:path w="692150" h="194309">
                  <a:moveTo>
                    <a:pt x="691946" y="193751"/>
                  </a:moveTo>
                  <a:lnTo>
                    <a:pt x="674903" y="151765"/>
                  </a:lnTo>
                  <a:lnTo>
                    <a:pt x="660679" y="116687"/>
                  </a:lnTo>
                  <a:lnTo>
                    <a:pt x="631317" y="44310"/>
                  </a:lnTo>
                  <a:lnTo>
                    <a:pt x="619302" y="14706"/>
                  </a:lnTo>
                  <a:lnTo>
                    <a:pt x="619302" y="116687"/>
                  </a:lnTo>
                  <a:lnTo>
                    <a:pt x="561848" y="116687"/>
                  </a:lnTo>
                  <a:lnTo>
                    <a:pt x="590562" y="44310"/>
                  </a:lnTo>
                  <a:lnTo>
                    <a:pt x="619302" y="116687"/>
                  </a:lnTo>
                  <a:lnTo>
                    <a:pt x="619302" y="14706"/>
                  </a:lnTo>
                  <a:lnTo>
                    <a:pt x="613498" y="393"/>
                  </a:lnTo>
                  <a:lnTo>
                    <a:pt x="569849" y="393"/>
                  </a:lnTo>
                  <a:lnTo>
                    <a:pt x="491401" y="193751"/>
                  </a:lnTo>
                  <a:lnTo>
                    <a:pt x="531456" y="193751"/>
                  </a:lnTo>
                  <a:lnTo>
                    <a:pt x="548030" y="151765"/>
                  </a:lnTo>
                  <a:lnTo>
                    <a:pt x="633107" y="151765"/>
                  </a:lnTo>
                  <a:lnTo>
                    <a:pt x="649681" y="193751"/>
                  </a:lnTo>
                  <a:lnTo>
                    <a:pt x="691946" y="193751"/>
                  </a:lnTo>
                  <a:close/>
                </a:path>
              </a:pathLst>
            </a:custGeom>
            <a:solidFill>
              <a:srgbClr val="010101"/>
            </a:solidFill>
          </p:spPr>
          <p:txBody>
            <a:bodyPr wrap="square" lIns="0" tIns="0" rIns="0" bIns="0" rtlCol="0"/>
            <a:lstStyle/>
            <a:p>
              <a:endParaRPr dirty="0"/>
            </a:p>
          </p:txBody>
        </p:sp>
        <p:pic>
          <p:nvPicPr>
            <p:cNvPr id="5" name="object 23">
              <a:extLst>
                <a:ext uri="{FF2B5EF4-FFF2-40B4-BE49-F238E27FC236}">
                  <a16:creationId xmlns:a16="http://schemas.microsoft.com/office/drawing/2014/main" id="{534C4203-46DF-6730-3FD3-256EFB11E90E}"/>
                </a:ext>
              </a:extLst>
            </p:cNvPr>
            <p:cNvPicPr/>
            <p:nvPr/>
          </p:nvPicPr>
          <p:blipFill>
            <a:blip r:embed="rId7" cstate="print"/>
            <a:stretch>
              <a:fillRect/>
            </a:stretch>
          </p:blipFill>
          <p:spPr>
            <a:xfrm>
              <a:off x="13986471" y="9023364"/>
              <a:ext cx="149987" cy="198877"/>
            </a:xfrm>
            <a:prstGeom prst="rect">
              <a:avLst/>
            </a:prstGeom>
          </p:spPr>
        </p:pic>
        <p:pic>
          <p:nvPicPr>
            <p:cNvPr id="6" name="object 24">
              <a:extLst>
                <a:ext uri="{FF2B5EF4-FFF2-40B4-BE49-F238E27FC236}">
                  <a16:creationId xmlns:a16="http://schemas.microsoft.com/office/drawing/2014/main" id="{3C003189-44AC-4346-DAF2-C6BD72C9AD29}"/>
                </a:ext>
              </a:extLst>
            </p:cNvPr>
            <p:cNvPicPr/>
            <p:nvPr/>
          </p:nvPicPr>
          <p:blipFill>
            <a:blip r:embed="rId8" cstate="print"/>
            <a:stretch>
              <a:fillRect/>
            </a:stretch>
          </p:blipFill>
          <p:spPr>
            <a:xfrm>
              <a:off x="14156340" y="9023364"/>
              <a:ext cx="191973" cy="198877"/>
            </a:xfrm>
            <a:prstGeom prst="rect">
              <a:avLst/>
            </a:prstGeom>
          </p:spPr>
        </p:pic>
        <p:sp>
          <p:nvSpPr>
            <p:cNvPr id="7" name="object 25">
              <a:extLst>
                <a:ext uri="{FF2B5EF4-FFF2-40B4-BE49-F238E27FC236}">
                  <a16:creationId xmlns:a16="http://schemas.microsoft.com/office/drawing/2014/main" id="{B06FF3ED-0E97-33BA-35E8-CBC0C23E1EE0}"/>
                </a:ext>
              </a:extLst>
            </p:cNvPr>
            <p:cNvSpPr/>
            <p:nvPr/>
          </p:nvSpPr>
          <p:spPr>
            <a:xfrm>
              <a:off x="14372616" y="9025737"/>
              <a:ext cx="198120" cy="194310"/>
            </a:xfrm>
            <a:custGeom>
              <a:avLst/>
              <a:gdLst/>
              <a:ahLst/>
              <a:cxnLst/>
              <a:rect l="l" t="t" r="r" b="b"/>
              <a:pathLst>
                <a:path w="198119" h="194309">
                  <a:moveTo>
                    <a:pt x="39497" y="393"/>
                  </a:moveTo>
                  <a:lnTo>
                    <a:pt x="0" y="393"/>
                  </a:lnTo>
                  <a:lnTo>
                    <a:pt x="0" y="193751"/>
                  </a:lnTo>
                  <a:lnTo>
                    <a:pt x="39497" y="193751"/>
                  </a:lnTo>
                  <a:lnTo>
                    <a:pt x="39497" y="393"/>
                  </a:lnTo>
                  <a:close/>
                </a:path>
                <a:path w="198119" h="194309">
                  <a:moveTo>
                    <a:pt x="198043" y="0"/>
                  </a:moveTo>
                  <a:lnTo>
                    <a:pt x="69329" y="0"/>
                  </a:lnTo>
                  <a:lnTo>
                    <a:pt x="69329" y="35560"/>
                  </a:lnTo>
                  <a:lnTo>
                    <a:pt x="69329" y="80010"/>
                  </a:lnTo>
                  <a:lnTo>
                    <a:pt x="69329" y="114300"/>
                  </a:lnTo>
                  <a:lnTo>
                    <a:pt x="69329" y="158750"/>
                  </a:lnTo>
                  <a:lnTo>
                    <a:pt x="69329" y="194310"/>
                  </a:lnTo>
                  <a:lnTo>
                    <a:pt x="198043" y="194310"/>
                  </a:lnTo>
                  <a:lnTo>
                    <a:pt x="198043" y="158750"/>
                  </a:lnTo>
                  <a:lnTo>
                    <a:pt x="108826" y="158750"/>
                  </a:lnTo>
                  <a:lnTo>
                    <a:pt x="108826" y="114300"/>
                  </a:lnTo>
                  <a:lnTo>
                    <a:pt x="195287" y="114300"/>
                  </a:lnTo>
                  <a:lnTo>
                    <a:pt x="195287" y="80010"/>
                  </a:lnTo>
                  <a:lnTo>
                    <a:pt x="108826" y="80010"/>
                  </a:lnTo>
                  <a:lnTo>
                    <a:pt x="108826" y="35560"/>
                  </a:lnTo>
                  <a:lnTo>
                    <a:pt x="198043" y="35560"/>
                  </a:lnTo>
                  <a:lnTo>
                    <a:pt x="198043" y="0"/>
                  </a:lnTo>
                  <a:close/>
                </a:path>
              </a:pathLst>
            </a:custGeom>
            <a:solidFill>
              <a:srgbClr val="010101"/>
            </a:solidFill>
          </p:spPr>
          <p:txBody>
            <a:bodyPr wrap="square" lIns="0" tIns="0" rIns="0" bIns="0" rtlCol="0"/>
            <a:lstStyle/>
            <a:p>
              <a:endParaRPr dirty="0"/>
            </a:p>
          </p:txBody>
        </p:sp>
        <p:pic>
          <p:nvPicPr>
            <p:cNvPr id="8" name="object 26">
              <a:extLst>
                <a:ext uri="{FF2B5EF4-FFF2-40B4-BE49-F238E27FC236}">
                  <a16:creationId xmlns:a16="http://schemas.microsoft.com/office/drawing/2014/main" id="{0DD354E3-9A32-DD51-0FC2-308557E0B9B1}"/>
                </a:ext>
              </a:extLst>
            </p:cNvPr>
            <p:cNvPicPr/>
            <p:nvPr/>
          </p:nvPicPr>
          <p:blipFill>
            <a:blip r:embed="rId9" cstate="print"/>
            <a:stretch>
              <a:fillRect/>
            </a:stretch>
          </p:blipFill>
          <p:spPr>
            <a:xfrm>
              <a:off x="14597189" y="9026124"/>
              <a:ext cx="172911" cy="193358"/>
            </a:xfrm>
            <a:prstGeom prst="rect">
              <a:avLst/>
            </a:prstGeom>
          </p:spPr>
        </p:pic>
        <p:pic>
          <p:nvPicPr>
            <p:cNvPr id="10" name="object 27">
              <a:extLst>
                <a:ext uri="{FF2B5EF4-FFF2-40B4-BE49-F238E27FC236}">
                  <a16:creationId xmlns:a16="http://schemas.microsoft.com/office/drawing/2014/main" id="{FD467BBD-BE78-430E-BCD0-EA9F44B369C0}"/>
                </a:ext>
              </a:extLst>
            </p:cNvPr>
            <p:cNvPicPr/>
            <p:nvPr/>
          </p:nvPicPr>
          <p:blipFill>
            <a:blip r:embed="rId10" cstate="print"/>
            <a:stretch>
              <a:fillRect/>
            </a:stretch>
          </p:blipFill>
          <p:spPr>
            <a:xfrm>
              <a:off x="14794407" y="9023364"/>
              <a:ext cx="191969" cy="198877"/>
            </a:xfrm>
            <a:prstGeom prst="rect">
              <a:avLst/>
            </a:prstGeom>
          </p:spPr>
        </p:pic>
        <p:sp>
          <p:nvSpPr>
            <p:cNvPr id="11" name="object 28">
              <a:extLst>
                <a:ext uri="{FF2B5EF4-FFF2-40B4-BE49-F238E27FC236}">
                  <a16:creationId xmlns:a16="http://schemas.microsoft.com/office/drawing/2014/main" id="{CEB0985F-48D7-287E-EFB7-5D4A907999EF}"/>
                </a:ext>
              </a:extLst>
            </p:cNvPr>
            <p:cNvSpPr/>
            <p:nvPr/>
          </p:nvSpPr>
          <p:spPr>
            <a:xfrm>
              <a:off x="15010676" y="9025737"/>
              <a:ext cx="128905" cy="194310"/>
            </a:xfrm>
            <a:custGeom>
              <a:avLst/>
              <a:gdLst/>
              <a:ahLst/>
              <a:cxnLst/>
              <a:rect l="l" t="t" r="r" b="b"/>
              <a:pathLst>
                <a:path w="128905" h="194309">
                  <a:moveTo>
                    <a:pt x="128727" y="0"/>
                  </a:moveTo>
                  <a:lnTo>
                    <a:pt x="0" y="0"/>
                  </a:lnTo>
                  <a:lnTo>
                    <a:pt x="0" y="35560"/>
                  </a:lnTo>
                  <a:lnTo>
                    <a:pt x="0" y="80010"/>
                  </a:lnTo>
                  <a:lnTo>
                    <a:pt x="0" y="114300"/>
                  </a:lnTo>
                  <a:lnTo>
                    <a:pt x="0" y="158750"/>
                  </a:lnTo>
                  <a:lnTo>
                    <a:pt x="0" y="194310"/>
                  </a:lnTo>
                  <a:lnTo>
                    <a:pt x="128727" y="194310"/>
                  </a:lnTo>
                  <a:lnTo>
                    <a:pt x="128727" y="158750"/>
                  </a:lnTo>
                  <a:lnTo>
                    <a:pt x="39497" y="158750"/>
                  </a:lnTo>
                  <a:lnTo>
                    <a:pt x="39497" y="114300"/>
                  </a:lnTo>
                  <a:lnTo>
                    <a:pt x="125958" y="114300"/>
                  </a:lnTo>
                  <a:lnTo>
                    <a:pt x="125958" y="80010"/>
                  </a:lnTo>
                  <a:lnTo>
                    <a:pt x="39497" y="80010"/>
                  </a:lnTo>
                  <a:lnTo>
                    <a:pt x="39497" y="35560"/>
                  </a:lnTo>
                  <a:lnTo>
                    <a:pt x="128727" y="35560"/>
                  </a:lnTo>
                  <a:lnTo>
                    <a:pt x="128727" y="0"/>
                  </a:lnTo>
                  <a:close/>
                </a:path>
              </a:pathLst>
            </a:custGeom>
            <a:solidFill>
              <a:srgbClr val="010101"/>
            </a:solidFill>
          </p:spPr>
          <p:txBody>
            <a:bodyPr wrap="square" lIns="0" tIns="0" rIns="0" bIns="0" rtlCol="0"/>
            <a:lstStyle/>
            <a:p>
              <a:endParaRPr dirty="0"/>
            </a:p>
          </p:txBody>
        </p:sp>
        <p:sp>
          <p:nvSpPr>
            <p:cNvPr id="12" name="object 29">
              <a:extLst>
                <a:ext uri="{FF2B5EF4-FFF2-40B4-BE49-F238E27FC236}">
                  <a16:creationId xmlns:a16="http://schemas.microsoft.com/office/drawing/2014/main" id="{3ABC0B8B-A731-39A4-10A3-349745BC75CC}"/>
                </a:ext>
              </a:extLst>
            </p:cNvPr>
            <p:cNvSpPr/>
            <p:nvPr/>
          </p:nvSpPr>
          <p:spPr>
            <a:xfrm>
              <a:off x="14109205" y="9317621"/>
              <a:ext cx="831215" cy="121285"/>
            </a:xfrm>
            <a:custGeom>
              <a:avLst/>
              <a:gdLst/>
              <a:ahLst/>
              <a:cxnLst/>
              <a:rect l="l" t="t" r="r" b="b"/>
              <a:pathLst>
                <a:path w="831215" h="121284">
                  <a:moveTo>
                    <a:pt x="21717" y="0"/>
                  </a:moveTo>
                  <a:lnTo>
                    <a:pt x="0" y="0"/>
                  </a:lnTo>
                  <a:lnTo>
                    <a:pt x="0" y="120815"/>
                  </a:lnTo>
                  <a:lnTo>
                    <a:pt x="21717" y="120815"/>
                  </a:lnTo>
                  <a:lnTo>
                    <a:pt x="21717" y="0"/>
                  </a:lnTo>
                  <a:close/>
                </a:path>
                <a:path w="831215" h="121284">
                  <a:moveTo>
                    <a:pt x="580618" y="38"/>
                  </a:moveTo>
                  <a:lnTo>
                    <a:pt x="489356" y="38"/>
                  </a:lnTo>
                  <a:lnTo>
                    <a:pt x="489356" y="19088"/>
                  </a:lnTo>
                  <a:lnTo>
                    <a:pt x="523963" y="19088"/>
                  </a:lnTo>
                  <a:lnTo>
                    <a:pt x="523963" y="120688"/>
                  </a:lnTo>
                  <a:lnTo>
                    <a:pt x="545833" y="120688"/>
                  </a:lnTo>
                  <a:lnTo>
                    <a:pt x="545833" y="19088"/>
                  </a:lnTo>
                  <a:lnTo>
                    <a:pt x="580618" y="19088"/>
                  </a:lnTo>
                  <a:lnTo>
                    <a:pt x="580618" y="38"/>
                  </a:lnTo>
                  <a:close/>
                </a:path>
                <a:path w="831215" h="121284">
                  <a:moveTo>
                    <a:pt x="831126" y="38"/>
                  </a:moveTo>
                  <a:lnTo>
                    <a:pt x="739851" y="38"/>
                  </a:lnTo>
                  <a:lnTo>
                    <a:pt x="739851" y="19088"/>
                  </a:lnTo>
                  <a:lnTo>
                    <a:pt x="774458" y="19088"/>
                  </a:lnTo>
                  <a:lnTo>
                    <a:pt x="774458" y="120688"/>
                  </a:lnTo>
                  <a:lnTo>
                    <a:pt x="796328" y="120688"/>
                  </a:lnTo>
                  <a:lnTo>
                    <a:pt x="796328" y="19088"/>
                  </a:lnTo>
                  <a:lnTo>
                    <a:pt x="831126" y="19088"/>
                  </a:lnTo>
                  <a:lnTo>
                    <a:pt x="831126" y="38"/>
                  </a:lnTo>
                  <a:close/>
                </a:path>
              </a:pathLst>
            </a:custGeom>
            <a:solidFill>
              <a:srgbClr val="5C5C5C"/>
            </a:solidFill>
          </p:spPr>
          <p:txBody>
            <a:bodyPr wrap="square" lIns="0" tIns="0" rIns="0" bIns="0" rtlCol="0"/>
            <a:lstStyle/>
            <a:p>
              <a:endParaRPr dirty="0"/>
            </a:p>
          </p:txBody>
        </p:sp>
        <p:pic>
          <p:nvPicPr>
            <p:cNvPr id="13" name="object 30">
              <a:extLst>
                <a:ext uri="{FF2B5EF4-FFF2-40B4-BE49-F238E27FC236}">
                  <a16:creationId xmlns:a16="http://schemas.microsoft.com/office/drawing/2014/main" id="{6968A14B-5985-88E5-E1B0-5290F812D671}"/>
                </a:ext>
              </a:extLst>
            </p:cNvPr>
            <p:cNvPicPr/>
            <p:nvPr/>
          </p:nvPicPr>
          <p:blipFill>
            <a:blip r:embed="rId11" cstate="print"/>
            <a:stretch>
              <a:fillRect/>
            </a:stretch>
          </p:blipFill>
          <p:spPr>
            <a:xfrm>
              <a:off x="14723997" y="9317617"/>
              <a:ext cx="90916" cy="122660"/>
            </a:xfrm>
            <a:prstGeom prst="rect">
              <a:avLst/>
            </a:prstGeom>
          </p:spPr>
        </p:pic>
        <p:pic>
          <p:nvPicPr>
            <p:cNvPr id="14" name="object 31">
              <a:extLst>
                <a:ext uri="{FF2B5EF4-FFF2-40B4-BE49-F238E27FC236}">
                  <a16:creationId xmlns:a16="http://schemas.microsoft.com/office/drawing/2014/main" id="{03AB2E39-B149-BA6F-CCE2-CBCB52506B75}"/>
                </a:ext>
              </a:extLst>
            </p:cNvPr>
            <p:cNvPicPr/>
            <p:nvPr/>
          </p:nvPicPr>
          <p:blipFill>
            <a:blip r:embed="rId12" cstate="print"/>
            <a:stretch>
              <a:fillRect/>
            </a:stretch>
          </p:blipFill>
          <p:spPr>
            <a:xfrm>
              <a:off x="14974656" y="9317617"/>
              <a:ext cx="71006" cy="120809"/>
            </a:xfrm>
            <a:prstGeom prst="rect">
              <a:avLst/>
            </a:prstGeom>
          </p:spPr>
        </p:pic>
        <p:pic>
          <p:nvPicPr>
            <p:cNvPr id="15" name="object 32">
              <a:extLst>
                <a:ext uri="{FF2B5EF4-FFF2-40B4-BE49-F238E27FC236}">
                  <a16:creationId xmlns:a16="http://schemas.microsoft.com/office/drawing/2014/main" id="{862A6728-6C45-E2B5-E3D7-478A91704832}"/>
                </a:ext>
              </a:extLst>
            </p:cNvPr>
            <p:cNvPicPr/>
            <p:nvPr/>
          </p:nvPicPr>
          <p:blipFill>
            <a:blip r:embed="rId13" cstate="print"/>
            <a:stretch>
              <a:fillRect/>
            </a:stretch>
          </p:blipFill>
          <p:spPr>
            <a:xfrm>
              <a:off x="14178255" y="9317617"/>
              <a:ext cx="92437" cy="120810"/>
            </a:xfrm>
            <a:prstGeom prst="rect">
              <a:avLst/>
            </a:prstGeom>
          </p:spPr>
        </p:pic>
        <p:pic>
          <p:nvPicPr>
            <p:cNvPr id="16" name="object 33">
              <a:extLst>
                <a:ext uri="{FF2B5EF4-FFF2-40B4-BE49-F238E27FC236}">
                  <a16:creationId xmlns:a16="http://schemas.microsoft.com/office/drawing/2014/main" id="{AC895CA5-C637-C932-97C9-8187F8D15D30}"/>
                </a:ext>
              </a:extLst>
            </p:cNvPr>
            <p:cNvPicPr/>
            <p:nvPr/>
          </p:nvPicPr>
          <p:blipFill>
            <a:blip r:embed="rId14" cstate="print"/>
            <a:stretch>
              <a:fillRect/>
            </a:stretch>
          </p:blipFill>
          <p:spPr>
            <a:xfrm>
              <a:off x="14311690" y="9315764"/>
              <a:ext cx="76489" cy="124345"/>
            </a:xfrm>
            <a:prstGeom prst="rect">
              <a:avLst/>
            </a:prstGeom>
          </p:spPr>
        </p:pic>
        <p:sp>
          <p:nvSpPr>
            <p:cNvPr id="20" name="object 34">
              <a:extLst>
                <a:ext uri="{FF2B5EF4-FFF2-40B4-BE49-F238E27FC236}">
                  <a16:creationId xmlns:a16="http://schemas.microsoft.com/office/drawing/2014/main" id="{91FA19AF-27BD-AEEC-1869-161E146A1381}"/>
                </a:ext>
              </a:extLst>
            </p:cNvPr>
            <p:cNvSpPr/>
            <p:nvPr/>
          </p:nvSpPr>
          <p:spPr>
            <a:xfrm>
              <a:off x="14416938" y="9317621"/>
              <a:ext cx="147320" cy="121285"/>
            </a:xfrm>
            <a:custGeom>
              <a:avLst/>
              <a:gdLst/>
              <a:ahLst/>
              <a:cxnLst/>
              <a:rect l="l" t="t" r="r" b="b"/>
              <a:pathLst>
                <a:path w="147319" h="121284">
                  <a:moveTo>
                    <a:pt x="91274" y="38"/>
                  </a:moveTo>
                  <a:lnTo>
                    <a:pt x="0" y="38"/>
                  </a:lnTo>
                  <a:lnTo>
                    <a:pt x="0" y="19088"/>
                  </a:lnTo>
                  <a:lnTo>
                    <a:pt x="34607" y="19088"/>
                  </a:lnTo>
                  <a:lnTo>
                    <a:pt x="34607" y="120688"/>
                  </a:lnTo>
                  <a:lnTo>
                    <a:pt x="56476" y="120688"/>
                  </a:lnTo>
                  <a:lnTo>
                    <a:pt x="56476" y="19088"/>
                  </a:lnTo>
                  <a:lnTo>
                    <a:pt x="91274" y="19088"/>
                  </a:lnTo>
                  <a:lnTo>
                    <a:pt x="91274" y="38"/>
                  </a:lnTo>
                  <a:close/>
                </a:path>
                <a:path w="147319" h="121284">
                  <a:moveTo>
                    <a:pt x="147307" y="0"/>
                  </a:moveTo>
                  <a:lnTo>
                    <a:pt x="125590" y="0"/>
                  </a:lnTo>
                  <a:lnTo>
                    <a:pt x="125590" y="120815"/>
                  </a:lnTo>
                  <a:lnTo>
                    <a:pt x="147307" y="120815"/>
                  </a:lnTo>
                  <a:lnTo>
                    <a:pt x="147307" y="0"/>
                  </a:lnTo>
                  <a:close/>
                </a:path>
              </a:pathLst>
            </a:custGeom>
            <a:solidFill>
              <a:srgbClr val="5C5C5C"/>
            </a:solidFill>
          </p:spPr>
          <p:txBody>
            <a:bodyPr wrap="square" lIns="0" tIns="0" rIns="0" bIns="0" rtlCol="0"/>
            <a:lstStyle/>
            <a:p>
              <a:endParaRPr dirty="0"/>
            </a:p>
          </p:txBody>
        </p:sp>
        <p:pic>
          <p:nvPicPr>
            <p:cNvPr id="21" name="object 35">
              <a:extLst>
                <a:ext uri="{FF2B5EF4-FFF2-40B4-BE49-F238E27FC236}">
                  <a16:creationId xmlns:a16="http://schemas.microsoft.com/office/drawing/2014/main" id="{C049AD37-4684-61A8-0978-7D3DB452C2A3}"/>
                </a:ext>
              </a:extLst>
            </p:cNvPr>
            <p:cNvPicPr/>
            <p:nvPr/>
          </p:nvPicPr>
          <p:blipFill>
            <a:blip r:embed="rId15" cstate="print"/>
            <a:stretch>
              <a:fillRect/>
            </a:stretch>
          </p:blipFill>
          <p:spPr>
            <a:xfrm>
              <a:off x="12227495" y="8878099"/>
              <a:ext cx="785521" cy="771940"/>
            </a:xfrm>
            <a:prstGeom prst="rect">
              <a:avLst/>
            </a:prstGeom>
          </p:spPr>
        </p:pic>
      </p:grpSp>
    </p:spTree>
    <p:extLst>
      <p:ext uri="{BB962C8B-B14F-4D97-AF65-F5344CB8AC3E}">
        <p14:creationId xmlns:p14="http://schemas.microsoft.com/office/powerpoint/2010/main" val="17856258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Table 27"/>
          <p:cNvGraphicFramePr>
            <a:graphicFrameLocks noGrp="1"/>
          </p:cNvGraphicFramePr>
          <p:nvPr/>
        </p:nvGraphicFramePr>
        <p:xfrm>
          <a:off x="555313" y="1412776"/>
          <a:ext cx="8033374" cy="4724400"/>
        </p:xfrm>
        <a:graphic>
          <a:graphicData uri="http://schemas.openxmlformats.org/drawingml/2006/table">
            <a:tbl>
              <a:tblPr bandRow="1">
                <a:tableStyleId>{9D7B26C5-4107-4FEC-AEDC-1716B250A1EF}</a:tableStyleId>
              </a:tblPr>
              <a:tblGrid>
                <a:gridCol w="8033374">
                  <a:extLst>
                    <a:ext uri="{9D8B030D-6E8A-4147-A177-3AD203B41FA5}">
                      <a16:colId xmlns:a16="http://schemas.microsoft.com/office/drawing/2014/main" val="20000"/>
                    </a:ext>
                  </a:extLst>
                </a:gridCol>
              </a:tblGrid>
              <a:tr h="5065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accent1"/>
                          </a:solidFill>
                          <a:latin typeface="Consolas" pitchFamily="49" charset="0"/>
                        </a:rPr>
                        <a:t>library</a:t>
                      </a:r>
                      <a:r>
                        <a:rPr lang="en-US" sz="1600" dirty="0">
                          <a:solidFill>
                            <a:schemeClr val="accent1"/>
                          </a:solidFill>
                          <a:latin typeface="Consolas" pitchFamily="49" charset="0"/>
                        </a:rPr>
                        <a:t>(</a:t>
                      </a:r>
                      <a:r>
                        <a:rPr lang="en-US" sz="1600" dirty="0" err="1">
                          <a:solidFill>
                            <a:schemeClr val="accent1"/>
                          </a:solidFill>
                          <a:latin typeface="Consolas" pitchFamily="49" charset="0"/>
                        </a:rPr>
                        <a:t>arules</a:t>
                      </a:r>
                      <a:r>
                        <a:rPr lang="en-US" sz="1600" dirty="0">
                          <a:solidFill>
                            <a:schemeClr val="accent1"/>
                          </a:solidFill>
                          <a:latin typeface="Consolas"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accent1"/>
                          </a:solidFill>
                          <a:latin typeface="Consolas" pitchFamily="49" charset="0"/>
                        </a:rPr>
                        <a:t>data</a:t>
                      </a:r>
                      <a:r>
                        <a:rPr lang="en-US" sz="1600" dirty="0">
                          <a:solidFill>
                            <a:schemeClr val="accent1"/>
                          </a:solidFill>
                          <a:latin typeface="Consolas" pitchFamily="49" charset="0"/>
                        </a:rPr>
                        <a:t>("Groceries")</a:t>
                      </a:r>
                    </a:p>
                    <a:p>
                      <a:endParaRPr lang="en-US" sz="1600" b="0" dirty="0">
                        <a:solidFill>
                          <a:schemeClr val="accent1"/>
                        </a:solidFill>
                        <a:latin typeface="Consolas" pitchFamily="49" charset="0"/>
                      </a:endParaRPr>
                    </a:p>
                    <a:p>
                      <a:r>
                        <a:rPr lang="en-US" sz="1600" b="0" dirty="0">
                          <a:solidFill>
                            <a:schemeClr val="accent1"/>
                          </a:solidFill>
                          <a:latin typeface="Consolas" pitchFamily="49" charset="0"/>
                        </a:rPr>
                        <a:t>rules&lt;-</a:t>
                      </a:r>
                      <a:r>
                        <a:rPr lang="en-US" sz="1600" b="1" dirty="0">
                          <a:solidFill>
                            <a:schemeClr val="accent1"/>
                          </a:solidFill>
                          <a:latin typeface="Consolas" pitchFamily="49" charset="0"/>
                        </a:rPr>
                        <a:t>apriori</a:t>
                      </a:r>
                      <a:r>
                        <a:rPr lang="en-US" sz="1600" b="0" dirty="0">
                          <a:solidFill>
                            <a:schemeClr val="accent1"/>
                          </a:solidFill>
                          <a:latin typeface="Consolas" pitchFamily="49" charset="0"/>
                        </a:rPr>
                        <a:t>(Groceries,</a:t>
                      </a:r>
                      <a:r>
                        <a:rPr lang="en-US" sz="1600" b="1" dirty="0">
                          <a:solidFill>
                            <a:schemeClr val="accent1"/>
                          </a:solidFill>
                          <a:latin typeface="Consolas" pitchFamily="49" charset="0"/>
                        </a:rPr>
                        <a:t>parameter=list</a:t>
                      </a:r>
                      <a:r>
                        <a:rPr lang="en-US" sz="1600" b="0" dirty="0">
                          <a:solidFill>
                            <a:schemeClr val="accent1"/>
                          </a:solidFill>
                          <a:latin typeface="Consolas" pitchFamily="49" charset="0"/>
                        </a:rPr>
                        <a:t>(</a:t>
                      </a:r>
                      <a:r>
                        <a:rPr lang="en-US" sz="1600" b="1" dirty="0">
                          <a:solidFill>
                            <a:schemeClr val="accent1"/>
                          </a:solidFill>
                          <a:latin typeface="Consolas" pitchFamily="49" charset="0"/>
                        </a:rPr>
                        <a:t>supp</a:t>
                      </a:r>
                      <a:r>
                        <a:rPr lang="en-US" sz="1600" b="0" dirty="0">
                          <a:solidFill>
                            <a:schemeClr val="accent1"/>
                          </a:solidFill>
                          <a:latin typeface="Consolas" pitchFamily="49" charset="0"/>
                        </a:rPr>
                        <a:t>=0.001,</a:t>
                      </a:r>
                      <a:r>
                        <a:rPr lang="en-US" sz="1600" b="1" dirty="0">
                          <a:solidFill>
                            <a:schemeClr val="accent1"/>
                          </a:solidFill>
                          <a:latin typeface="Consolas" pitchFamily="49" charset="0"/>
                        </a:rPr>
                        <a:t>conf</a:t>
                      </a:r>
                      <a:r>
                        <a:rPr lang="en-US" sz="1600" b="0" dirty="0">
                          <a:solidFill>
                            <a:schemeClr val="accent1"/>
                          </a:solidFill>
                          <a:latin typeface="Consolas" pitchFamily="49" charset="0"/>
                        </a:rPr>
                        <a:t>= 0.15,</a:t>
                      </a:r>
                      <a:r>
                        <a:rPr lang="en-US" sz="1600" b="1" dirty="0">
                          <a:solidFill>
                            <a:schemeClr val="accent1"/>
                          </a:solidFill>
                          <a:latin typeface="Consolas" pitchFamily="49" charset="0"/>
                        </a:rPr>
                        <a:t>minlen</a:t>
                      </a:r>
                      <a:r>
                        <a:rPr lang="en-US" sz="1600" b="0" dirty="0">
                          <a:solidFill>
                            <a:schemeClr val="accent1"/>
                          </a:solidFill>
                          <a:latin typeface="Consolas" pitchFamily="49" charset="0"/>
                        </a:rPr>
                        <a:t>=2),</a:t>
                      </a:r>
                      <a:r>
                        <a:rPr lang="en-US" sz="1600" b="1" dirty="0">
                          <a:solidFill>
                            <a:schemeClr val="accent1"/>
                          </a:solidFill>
                          <a:latin typeface="Consolas" pitchFamily="49" charset="0"/>
                        </a:rPr>
                        <a:t>appearance=list</a:t>
                      </a:r>
                      <a:r>
                        <a:rPr lang="en-US" sz="1600" b="0" dirty="0">
                          <a:solidFill>
                            <a:schemeClr val="accent1"/>
                          </a:solidFill>
                          <a:latin typeface="Consolas" pitchFamily="49" charset="0"/>
                        </a:rPr>
                        <a:t>(</a:t>
                      </a:r>
                      <a:r>
                        <a:rPr lang="en-US" sz="1600" b="1" dirty="0">
                          <a:solidFill>
                            <a:schemeClr val="accent1"/>
                          </a:solidFill>
                          <a:latin typeface="Consolas" pitchFamily="49" charset="0"/>
                        </a:rPr>
                        <a:t>default</a:t>
                      </a:r>
                      <a:r>
                        <a:rPr lang="en-US" sz="1600" b="0" dirty="0">
                          <a:solidFill>
                            <a:schemeClr val="accent1"/>
                          </a:solidFill>
                          <a:latin typeface="Consolas" pitchFamily="49" charset="0"/>
                        </a:rPr>
                        <a:t>="</a:t>
                      </a:r>
                      <a:r>
                        <a:rPr lang="en-US" sz="1600" b="0" dirty="0" err="1">
                          <a:solidFill>
                            <a:schemeClr val="accent1"/>
                          </a:solidFill>
                          <a:latin typeface="Consolas" pitchFamily="49" charset="0"/>
                        </a:rPr>
                        <a:t>rhs</a:t>
                      </a:r>
                      <a:r>
                        <a:rPr lang="en-US" sz="1600" b="0" dirty="0">
                          <a:solidFill>
                            <a:schemeClr val="accent1"/>
                          </a:solidFill>
                          <a:latin typeface="Consolas" pitchFamily="49" charset="0"/>
                        </a:rPr>
                        <a:t>",</a:t>
                      </a:r>
                      <a:r>
                        <a:rPr lang="en-US" sz="1600" b="1" dirty="0" err="1">
                          <a:solidFill>
                            <a:schemeClr val="accent1"/>
                          </a:solidFill>
                          <a:latin typeface="Consolas" pitchFamily="49" charset="0"/>
                        </a:rPr>
                        <a:t>lhs</a:t>
                      </a:r>
                      <a:r>
                        <a:rPr lang="en-US" sz="1600" b="0" dirty="0">
                          <a:solidFill>
                            <a:schemeClr val="accent1"/>
                          </a:solidFill>
                          <a:latin typeface="Consolas" pitchFamily="49" charset="0"/>
                        </a:rPr>
                        <a:t>="whole milk"),</a:t>
                      </a:r>
                      <a:r>
                        <a:rPr lang="en-US" sz="1600" b="1" dirty="0">
                          <a:solidFill>
                            <a:schemeClr val="accent1"/>
                          </a:solidFill>
                          <a:latin typeface="Consolas" pitchFamily="49" charset="0"/>
                        </a:rPr>
                        <a:t>control=list</a:t>
                      </a:r>
                      <a:r>
                        <a:rPr lang="en-US" sz="1600" b="0" dirty="0">
                          <a:solidFill>
                            <a:schemeClr val="accent1"/>
                          </a:solidFill>
                          <a:latin typeface="Consolas" pitchFamily="49" charset="0"/>
                        </a:rPr>
                        <a:t>(</a:t>
                      </a:r>
                      <a:r>
                        <a:rPr lang="en-US" sz="1600" b="1" dirty="0">
                          <a:solidFill>
                            <a:schemeClr val="accent1"/>
                          </a:solidFill>
                          <a:latin typeface="Consolas" pitchFamily="49" charset="0"/>
                        </a:rPr>
                        <a:t>verbose</a:t>
                      </a:r>
                      <a:r>
                        <a:rPr lang="en-US" sz="1600" b="0" dirty="0">
                          <a:solidFill>
                            <a:schemeClr val="accent1"/>
                          </a:solidFill>
                          <a:latin typeface="Consolas" pitchFamily="49" charset="0"/>
                        </a:rPr>
                        <a:t>=FALSE)) </a:t>
                      </a:r>
                    </a:p>
                    <a:p>
                      <a:endParaRPr lang="en-US" sz="1600" b="0" dirty="0">
                        <a:solidFill>
                          <a:schemeClr val="accent1"/>
                        </a:solidFill>
                        <a:latin typeface="Consolas" pitchFamily="49" charset="0"/>
                      </a:endParaRPr>
                    </a:p>
                    <a:p>
                      <a:endParaRPr lang="en-US" sz="1600" b="0" dirty="0">
                        <a:solidFill>
                          <a:schemeClr val="accent1"/>
                        </a:solidFill>
                        <a:latin typeface="Consolas" pitchFamily="49" charset="0"/>
                      </a:endParaRPr>
                    </a:p>
                    <a:p>
                      <a:endParaRPr lang="en-US" sz="1600" b="0" dirty="0">
                        <a:solidFill>
                          <a:schemeClr val="accent1"/>
                        </a:solidFill>
                        <a:latin typeface="Consolas" pitchFamily="49" charset="0"/>
                      </a:endParaRPr>
                    </a:p>
                    <a:p>
                      <a:endParaRPr lang="en-US" sz="1600" b="0" dirty="0">
                        <a:solidFill>
                          <a:schemeClr val="accent1"/>
                        </a:solidFill>
                        <a:latin typeface="Consolas" pitchFamily="49" charset="0"/>
                      </a:endParaRPr>
                    </a:p>
                    <a:p>
                      <a:endParaRPr lang="en-US" sz="1600" b="0" dirty="0">
                        <a:solidFill>
                          <a:schemeClr val="accent1"/>
                        </a:solidFill>
                        <a:latin typeface="Consolas" pitchFamily="49" charset="0"/>
                      </a:endParaRPr>
                    </a:p>
                    <a:p>
                      <a:endParaRPr lang="en-US" sz="1600" b="0" dirty="0">
                        <a:solidFill>
                          <a:schemeClr val="accent1"/>
                        </a:solidFill>
                        <a:latin typeface="Consolas" pitchFamily="49" charset="0"/>
                      </a:endParaRPr>
                    </a:p>
                    <a:p>
                      <a:endParaRPr lang="en-US" sz="1600" b="0" dirty="0">
                        <a:solidFill>
                          <a:schemeClr val="accent1"/>
                        </a:solidFill>
                        <a:latin typeface="Consolas" pitchFamily="49" charset="0"/>
                      </a:endParaRPr>
                    </a:p>
                    <a:p>
                      <a:endParaRPr lang="en-US" sz="1600" b="0" dirty="0">
                        <a:solidFill>
                          <a:schemeClr val="accent1"/>
                        </a:solidFill>
                        <a:latin typeface="Consolas" pitchFamily="49" charset="0"/>
                      </a:endParaRPr>
                    </a:p>
                    <a:p>
                      <a:endParaRPr lang="en-US" sz="1600" b="0" dirty="0">
                        <a:solidFill>
                          <a:schemeClr val="accent1"/>
                        </a:solidFill>
                        <a:latin typeface="Consolas" pitchFamily="49" charset="0"/>
                      </a:endParaRPr>
                    </a:p>
                    <a:p>
                      <a:endParaRPr lang="en-US" sz="1600" b="0" dirty="0">
                        <a:solidFill>
                          <a:schemeClr val="accent1"/>
                        </a:solidFill>
                        <a:latin typeface="Consolas" pitchFamily="49" charset="0"/>
                      </a:endParaRPr>
                    </a:p>
                    <a:p>
                      <a:r>
                        <a:rPr lang="en-US" sz="1600" b="0" dirty="0">
                          <a:solidFill>
                            <a:schemeClr val="accent1"/>
                          </a:solidFill>
                          <a:latin typeface="Consolas" pitchFamily="49" charset="0"/>
                        </a:rPr>
                        <a:t>rules&lt;-</a:t>
                      </a:r>
                      <a:r>
                        <a:rPr lang="en-US" sz="1600" b="1" dirty="0">
                          <a:solidFill>
                            <a:schemeClr val="accent1"/>
                          </a:solidFill>
                          <a:latin typeface="Consolas" pitchFamily="49" charset="0"/>
                        </a:rPr>
                        <a:t>sort</a:t>
                      </a:r>
                      <a:r>
                        <a:rPr lang="en-US" sz="1600" b="0" dirty="0">
                          <a:solidFill>
                            <a:schemeClr val="accent1"/>
                          </a:solidFill>
                          <a:latin typeface="Consolas" pitchFamily="49" charset="0"/>
                        </a:rPr>
                        <a:t>(rules,</a:t>
                      </a:r>
                      <a:r>
                        <a:rPr lang="en-US" sz="1600" b="1" dirty="0">
                          <a:solidFill>
                            <a:schemeClr val="accent1"/>
                          </a:solidFill>
                          <a:latin typeface="Consolas" pitchFamily="49" charset="0"/>
                        </a:rPr>
                        <a:t>decreasing=</a:t>
                      </a:r>
                      <a:r>
                        <a:rPr lang="en-US" sz="1600" b="0" dirty="0">
                          <a:solidFill>
                            <a:schemeClr val="accent1"/>
                          </a:solidFill>
                          <a:latin typeface="Consolas" pitchFamily="49" charset="0"/>
                        </a:rPr>
                        <a:t>TRUE,</a:t>
                      </a:r>
                      <a:r>
                        <a:rPr lang="en-US" sz="1600" b="1" dirty="0">
                          <a:solidFill>
                            <a:schemeClr val="accent1"/>
                          </a:solidFill>
                          <a:latin typeface="Consolas" pitchFamily="49" charset="0"/>
                        </a:rPr>
                        <a:t>by=</a:t>
                      </a:r>
                      <a:r>
                        <a:rPr lang="en-US" sz="1600" b="0" dirty="0">
                          <a:solidFill>
                            <a:schemeClr val="accent1"/>
                          </a:solidFill>
                          <a:latin typeface="Consolas" pitchFamily="49" charset="0"/>
                        </a:rPr>
                        <a:t>"confidence") </a:t>
                      </a:r>
                    </a:p>
                    <a:p>
                      <a:endParaRPr lang="en-US" sz="1600" b="1" dirty="0">
                        <a:solidFill>
                          <a:schemeClr val="accent1"/>
                        </a:solidFill>
                        <a:latin typeface="Consolas" pitchFamily="49" charset="0"/>
                      </a:endParaRPr>
                    </a:p>
                    <a:p>
                      <a:r>
                        <a:rPr lang="en-US" sz="1600" b="1" dirty="0">
                          <a:solidFill>
                            <a:schemeClr val="accent1"/>
                          </a:solidFill>
                          <a:latin typeface="Consolas" pitchFamily="49" charset="0"/>
                        </a:rPr>
                        <a:t>inspect</a:t>
                      </a:r>
                      <a:r>
                        <a:rPr lang="en-US" sz="1600" b="0" dirty="0">
                          <a:solidFill>
                            <a:schemeClr val="accent1"/>
                          </a:solidFill>
                          <a:latin typeface="Consolas" pitchFamily="49" charset="0"/>
                        </a:rPr>
                        <a:t>(rules[1:5])</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alpha val="20000"/>
                      </a:srgbClr>
                    </a:solidFill>
                  </a:tcPr>
                </a:tc>
                <a:extLst>
                  <a:ext uri="{0D108BD9-81ED-4DB2-BD59-A6C34878D82A}">
                    <a16:rowId xmlns:a16="http://schemas.microsoft.com/office/drawing/2014/main" val="10000"/>
                  </a:ext>
                </a:extLst>
              </a:tr>
            </a:tbl>
          </a:graphicData>
        </a:graphic>
      </p:graphicFrame>
      <p:sp>
        <p:nvSpPr>
          <p:cNvPr id="106498" name="Rectangle 2"/>
          <p:cNvSpPr>
            <a:spLocks noGrp="1" noChangeArrowheads="1"/>
          </p:cNvSpPr>
          <p:nvPr>
            <p:ph type="title"/>
            <p:custDataLst>
              <p:tags r:id="rId1"/>
            </p:custDataLst>
          </p:nvPr>
        </p:nvSpPr>
        <p:spPr>
          <a:xfrm>
            <a:off x="45720" y="274048"/>
            <a:ext cx="9052560" cy="810805"/>
          </a:xfrm>
        </p:spPr>
        <p:txBody>
          <a:bodyPr>
            <a:normAutofit/>
          </a:bodyPr>
          <a:lstStyle/>
          <a:p>
            <a:r>
              <a:rPr lang="en-US" sz="3200" b="1" dirty="0">
                <a:solidFill>
                  <a:schemeClr val="accent1"/>
                </a:solidFill>
                <a:latin typeface="+mj-lt"/>
              </a:rPr>
              <a:t>Targeting Items</a:t>
            </a:r>
          </a:p>
        </p:txBody>
      </p:sp>
      <p:grpSp>
        <p:nvGrpSpPr>
          <p:cNvPr id="3" name="Group 15"/>
          <p:cNvGrpSpPr/>
          <p:nvPr/>
        </p:nvGrpSpPr>
        <p:grpSpPr>
          <a:xfrm>
            <a:off x="1991225" y="1155160"/>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grpSp>
        <p:nvGrpSpPr>
          <p:cNvPr id="4" name="Group 19"/>
          <p:cNvGrpSpPr/>
          <p:nvPr/>
        </p:nvGrpSpPr>
        <p:grpSpPr>
          <a:xfrm>
            <a:off x="1115616" y="2999779"/>
            <a:ext cx="7560840" cy="2308324"/>
            <a:chOff x="2064997" y="5039380"/>
            <a:chExt cx="6343650" cy="2308324"/>
          </a:xfrm>
        </p:grpSpPr>
        <p:grpSp>
          <p:nvGrpSpPr>
            <p:cNvPr id="5" name="Group 20"/>
            <p:cNvGrpSpPr/>
            <p:nvPr/>
          </p:nvGrpSpPr>
          <p:grpSpPr>
            <a:xfrm>
              <a:off x="2064997" y="5039380"/>
              <a:ext cx="6343650" cy="2308324"/>
              <a:chOff x="2064997" y="3732431"/>
              <a:chExt cx="6343650" cy="2308324"/>
            </a:xfrm>
            <a:solidFill>
              <a:schemeClr val="bg1"/>
            </a:solidFill>
          </p:grpSpPr>
          <p:sp>
            <p:nvSpPr>
              <p:cNvPr id="23" name="Rectangle 22"/>
              <p:cNvSpPr/>
              <p:nvPr/>
            </p:nvSpPr>
            <p:spPr>
              <a:xfrm>
                <a:off x="2385556" y="3732431"/>
                <a:ext cx="6023091" cy="2308324"/>
              </a:xfrm>
              <a:prstGeom prst="rect">
                <a:avLst/>
              </a:prstGeom>
              <a:grpFill/>
              <a:ln w="3175">
                <a:solidFill>
                  <a:schemeClr val="accent3"/>
                </a:solidFill>
              </a:ln>
            </p:spPr>
            <p:txBody>
              <a:bodyPr wrap="square">
                <a:spAutoFit/>
              </a:bodyPr>
              <a:lstStyle/>
              <a:p>
                <a:pPr>
                  <a:buSzPct val="60000"/>
                  <a:buFont typeface="Wingdings" pitchFamily="2" charset="2"/>
                  <a:buChar char="q"/>
                </a:pPr>
                <a:r>
                  <a:rPr lang="en-US" dirty="0">
                    <a:solidFill>
                      <a:schemeClr val="tx1">
                        <a:lumMod val="75000"/>
                        <a:lumOff val="25000"/>
                      </a:schemeClr>
                    </a:solidFill>
                    <a:latin typeface="Vijaya" pitchFamily="34" charset="0"/>
                    <a:cs typeface="Vijaya" pitchFamily="34" charset="0"/>
                  </a:rPr>
                  <a:t>   We have already seen the basic arguments used in </a:t>
                </a:r>
                <a:r>
                  <a:rPr lang="en-US" b="1" dirty="0">
                    <a:solidFill>
                      <a:schemeClr val="tx1">
                        <a:lumMod val="75000"/>
                        <a:lumOff val="25000"/>
                      </a:schemeClr>
                    </a:solidFill>
                    <a:latin typeface="Vijaya" pitchFamily="34" charset="0"/>
                    <a:cs typeface="Vijaya" pitchFamily="34" charset="0"/>
                  </a:rPr>
                  <a:t>apriori().</a:t>
                </a:r>
              </a:p>
              <a:p>
                <a:pPr>
                  <a:buSzPct val="60000"/>
                  <a:buFont typeface="Wingdings" pitchFamily="2" charset="2"/>
                  <a:buChar char="q"/>
                </a:pPr>
                <a:r>
                  <a:rPr lang="en-US" b="1" dirty="0">
                    <a:solidFill>
                      <a:schemeClr val="tx1">
                        <a:lumMod val="75000"/>
                        <a:lumOff val="25000"/>
                      </a:schemeClr>
                    </a:solidFill>
                    <a:latin typeface="Vijaya" pitchFamily="34" charset="0"/>
                    <a:cs typeface="Vijaya" pitchFamily="34" charset="0"/>
                  </a:rPr>
                  <a:t>   minlen= </a:t>
                </a:r>
                <a:r>
                  <a:rPr lang="en-US" dirty="0">
                    <a:solidFill>
                      <a:schemeClr val="tx1">
                        <a:lumMod val="75000"/>
                        <a:lumOff val="25000"/>
                      </a:schemeClr>
                    </a:solidFill>
                    <a:latin typeface="Vijaya" pitchFamily="34" charset="0"/>
                    <a:cs typeface="Vijaya" pitchFamily="34" charset="0"/>
                  </a:rPr>
                  <a:t>in</a:t>
                </a:r>
                <a:r>
                  <a:rPr lang="en-US" b="1" dirty="0">
                    <a:solidFill>
                      <a:schemeClr val="tx1">
                        <a:lumMod val="75000"/>
                        <a:lumOff val="25000"/>
                      </a:schemeClr>
                    </a:solidFill>
                    <a:latin typeface="Vijaya" pitchFamily="34" charset="0"/>
                    <a:cs typeface="Vijaya" pitchFamily="34" charset="0"/>
                  </a:rPr>
                  <a:t> parameter= </a:t>
                </a:r>
                <a:r>
                  <a:rPr lang="en-US" dirty="0">
                    <a:solidFill>
                      <a:schemeClr val="tx1">
                        <a:lumMod val="75000"/>
                        <a:lumOff val="25000"/>
                      </a:schemeClr>
                    </a:solidFill>
                    <a:latin typeface="Vijaya" pitchFamily="34" charset="0"/>
                    <a:cs typeface="Vijaya" pitchFamily="34" charset="0"/>
                  </a:rPr>
                  <a:t>is used to specify how many items to be considered</a:t>
                </a:r>
              </a:p>
              <a:p>
                <a:pPr>
                  <a:buSzPct val="60000"/>
                </a:pPr>
                <a:r>
                  <a:rPr lang="en-US" dirty="0">
                    <a:solidFill>
                      <a:schemeClr val="tx1">
                        <a:lumMod val="75000"/>
                        <a:lumOff val="25000"/>
                      </a:schemeClr>
                    </a:solidFill>
                    <a:latin typeface="Vijaya" pitchFamily="34" charset="0"/>
                    <a:cs typeface="Vijaya" pitchFamily="34" charset="0"/>
                  </a:rPr>
                  <a:t>      Default is </a:t>
                </a:r>
                <a:r>
                  <a:rPr lang="en-US" b="1" dirty="0">
                    <a:solidFill>
                      <a:schemeClr val="tx1">
                        <a:lumMod val="75000"/>
                        <a:lumOff val="25000"/>
                      </a:schemeClr>
                    </a:solidFill>
                    <a:latin typeface="Vijaya" pitchFamily="34" charset="0"/>
                    <a:cs typeface="Vijaya" pitchFamily="34" charset="0"/>
                  </a:rPr>
                  <a:t>minlen=1</a:t>
                </a:r>
                <a:r>
                  <a:rPr lang="en-US" dirty="0">
                    <a:solidFill>
                      <a:schemeClr val="tx1">
                        <a:lumMod val="75000"/>
                        <a:lumOff val="25000"/>
                      </a:schemeClr>
                    </a:solidFill>
                    <a:latin typeface="Vijaya" pitchFamily="34" charset="0"/>
                    <a:cs typeface="Vijaya" pitchFamily="34" charset="0"/>
                  </a:rPr>
                  <a:t> which means that rules with only one item will be created.</a:t>
                </a:r>
              </a:p>
              <a:p>
                <a:pPr>
                  <a:buSzPct val="60000"/>
                  <a:buFont typeface="Wingdings" pitchFamily="2" charset="2"/>
                  <a:buChar char="q"/>
                </a:pPr>
                <a:r>
                  <a:rPr lang="en-US" b="1" dirty="0">
                    <a:solidFill>
                      <a:schemeClr val="tx1">
                        <a:lumMod val="75000"/>
                        <a:lumOff val="25000"/>
                      </a:schemeClr>
                    </a:solidFill>
                    <a:latin typeface="Vijaya" pitchFamily="34" charset="0"/>
                    <a:cs typeface="Vijaya" pitchFamily="34" charset="0"/>
                  </a:rPr>
                  <a:t>   appearance=</a:t>
                </a:r>
                <a:r>
                  <a:rPr lang="en-US" dirty="0">
                    <a:solidFill>
                      <a:schemeClr val="tx1">
                        <a:lumMod val="75000"/>
                        <a:lumOff val="25000"/>
                      </a:schemeClr>
                    </a:solidFill>
                    <a:latin typeface="Vijaya" pitchFamily="34" charset="0"/>
                    <a:cs typeface="Vijaya" pitchFamily="34" charset="0"/>
                  </a:rPr>
                  <a:t> is used to restrict item appearance. </a:t>
                </a:r>
              </a:p>
              <a:p>
                <a:pPr>
                  <a:buSzPct val="60000"/>
                  <a:buFont typeface="Wingdings" pitchFamily="2" charset="2"/>
                  <a:buChar char="q"/>
                </a:pPr>
                <a:r>
                  <a:rPr lang="en-US" b="1" dirty="0">
                    <a:solidFill>
                      <a:schemeClr val="tx1">
                        <a:lumMod val="75000"/>
                        <a:lumOff val="25000"/>
                      </a:schemeClr>
                    </a:solidFill>
                    <a:latin typeface="Vijaya" pitchFamily="34" charset="0"/>
                    <a:cs typeface="Vijaya" pitchFamily="34" charset="0"/>
                  </a:rPr>
                  <a:t>   control= </a:t>
                </a:r>
                <a:r>
                  <a:rPr lang="en-US" dirty="0">
                    <a:solidFill>
                      <a:schemeClr val="tx1">
                        <a:lumMod val="75000"/>
                        <a:lumOff val="25000"/>
                      </a:schemeClr>
                    </a:solidFill>
                    <a:latin typeface="Vijaya" pitchFamily="34" charset="0"/>
                    <a:cs typeface="Vijaya" pitchFamily="34" charset="0"/>
                  </a:rPr>
                  <a:t>controls the algorithmic performance of mining algorithm. </a:t>
                </a:r>
              </a:p>
              <a:p>
                <a:pPr>
                  <a:buSzPct val="60000"/>
                  <a:buFont typeface="Wingdings" pitchFamily="2" charset="2"/>
                  <a:buChar char="q"/>
                </a:pPr>
                <a:r>
                  <a:rPr lang="en-US" b="1" dirty="0">
                    <a:solidFill>
                      <a:schemeClr val="tx1">
                        <a:lumMod val="75000"/>
                        <a:lumOff val="25000"/>
                      </a:schemeClr>
                    </a:solidFill>
                    <a:latin typeface="Vijaya" pitchFamily="34" charset="0"/>
                    <a:cs typeface="Vijaya" pitchFamily="34" charset="0"/>
                  </a:rPr>
                  <a:t>   verbose=FALSE</a:t>
                </a:r>
                <a:r>
                  <a:rPr lang="en-US" dirty="0">
                    <a:solidFill>
                      <a:schemeClr val="tx1">
                        <a:lumMod val="75000"/>
                        <a:lumOff val="25000"/>
                      </a:schemeClr>
                    </a:solidFill>
                    <a:latin typeface="Vijaya" pitchFamily="34" charset="0"/>
                    <a:cs typeface="Vijaya" pitchFamily="34" charset="0"/>
                  </a:rPr>
                  <a:t> ensures R does not show progress report. </a:t>
                </a:r>
              </a:p>
            </p:txBody>
          </p:sp>
          <p:cxnSp>
            <p:nvCxnSpPr>
              <p:cNvPr id="24" name="Straight Arrow Connector 23"/>
              <p:cNvCxnSpPr/>
              <p:nvPr/>
            </p:nvCxnSpPr>
            <p:spPr>
              <a:xfrm flipV="1">
                <a:off x="2064997" y="3742932"/>
                <a:ext cx="0" cy="284119"/>
              </a:xfrm>
              <a:prstGeom prst="straightConnector1">
                <a:avLst/>
              </a:prstGeom>
              <a:grpFill/>
              <a:ln>
                <a:solidFill>
                  <a:schemeClr val="accent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22" name="Straight Arrow Connector 21"/>
            <p:cNvCxnSpPr/>
            <p:nvPr/>
          </p:nvCxnSpPr>
          <p:spPr>
            <a:xfrm flipH="1">
              <a:off x="2064997" y="5334000"/>
              <a:ext cx="320559" cy="0"/>
            </a:xfrm>
            <a:prstGeom prst="straightConnector1">
              <a:avLst/>
            </a:prstGeom>
            <a:solidFill>
              <a:schemeClr val="bg1"/>
            </a:solidFill>
            <a:ln>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E5334D5E-5BEE-445D-ACC2-217AF443BAC5}"/>
              </a:ext>
            </a:extLst>
          </p:cNvPr>
          <p:cNvGrpSpPr/>
          <p:nvPr/>
        </p:nvGrpSpPr>
        <p:grpSpPr>
          <a:xfrm>
            <a:off x="827584" y="6342389"/>
            <a:ext cx="7488832" cy="417686"/>
            <a:chOff x="1733143" y="5486400"/>
            <a:chExt cx="7178952" cy="914400"/>
          </a:xfrm>
        </p:grpSpPr>
        <p:sp>
          <p:nvSpPr>
            <p:cNvPr id="20" name="Rectangle 19">
              <a:extLst>
                <a:ext uri="{FF2B5EF4-FFF2-40B4-BE49-F238E27FC236}">
                  <a16:creationId xmlns:a16="http://schemas.microsoft.com/office/drawing/2014/main" id="{DA3A80CC-002E-422E-82D1-21D2D357CC0B}"/>
                </a:ext>
              </a:extLst>
            </p:cNvPr>
            <p:cNvSpPr/>
            <p:nvPr/>
          </p:nvSpPr>
          <p:spPr>
            <a:xfrm>
              <a:off x="2285999" y="5486400"/>
              <a:ext cx="6626096" cy="914400"/>
            </a:xfrm>
            <a:prstGeom prst="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kumimoji="0" lang="en-US" sz="1200" b="1" i="0" u="none" strike="noStrike" kern="1200" cap="none" spc="0" normalizeH="0" baseline="0" noProof="0" dirty="0">
                  <a:ln>
                    <a:noFill/>
                  </a:ln>
                  <a:solidFill>
                    <a:schemeClr val="accent6"/>
                  </a:solidFill>
                  <a:effectLst/>
                  <a:uLnTx/>
                  <a:uFillTx/>
                  <a:ea typeface="+mn-ea"/>
                  <a:cs typeface="Arial"/>
                </a:rPr>
                <a:t>Here we continue with previous ppt &amp; use the same inbuilt dataset “Groceries”</a:t>
              </a:r>
            </a:p>
          </p:txBody>
        </p:sp>
        <p:sp>
          <p:nvSpPr>
            <p:cNvPr id="21" name="Rectangle 20">
              <a:extLst>
                <a:ext uri="{FF2B5EF4-FFF2-40B4-BE49-F238E27FC236}">
                  <a16:creationId xmlns:a16="http://schemas.microsoft.com/office/drawing/2014/main" id="{BEC7E00F-A813-42BC-8AE1-1B2223D9E1C6}"/>
                </a:ext>
              </a:extLst>
            </p:cNvPr>
            <p:cNvSpPr/>
            <p:nvPr/>
          </p:nvSpPr>
          <p:spPr>
            <a:xfrm>
              <a:off x="1733143" y="5486400"/>
              <a:ext cx="552857" cy="9144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Ebrima"/>
                  <a:ea typeface="+mn-ea"/>
                  <a:cs typeface="Arial"/>
                </a:rPr>
                <a:t>*</a:t>
              </a:r>
              <a:endParaRPr kumimoji="0" lang="en-US" sz="2000" b="1" i="0" u="none" strike="noStrike" kern="1200" cap="none" spc="0" normalizeH="0" baseline="0" noProof="0" dirty="0">
                <a:ln>
                  <a:noFill/>
                </a:ln>
                <a:solidFill>
                  <a:prstClr val="white"/>
                </a:solidFill>
                <a:effectLst/>
                <a:uLnTx/>
                <a:uFillTx/>
                <a:latin typeface="Ebrima"/>
                <a:ea typeface="+mn-ea"/>
                <a:cs typeface="Arial"/>
              </a:endParaRPr>
            </a:p>
          </p:txBody>
        </p:sp>
      </p:grpSp>
      <p:grpSp>
        <p:nvGrpSpPr>
          <p:cNvPr id="2" name="object 21">
            <a:extLst>
              <a:ext uri="{FF2B5EF4-FFF2-40B4-BE49-F238E27FC236}">
                <a16:creationId xmlns:a16="http://schemas.microsoft.com/office/drawing/2014/main" id="{2AEA1D6A-210D-C2EF-17E6-3D496EC281B0}"/>
              </a:ext>
            </a:extLst>
          </p:cNvPr>
          <p:cNvGrpSpPr/>
          <p:nvPr/>
        </p:nvGrpSpPr>
        <p:grpSpPr>
          <a:xfrm>
            <a:off x="7164288" y="5949280"/>
            <a:ext cx="1513252" cy="401246"/>
            <a:chOff x="12227495" y="8878099"/>
            <a:chExt cx="2912110" cy="772160"/>
          </a:xfrm>
        </p:grpSpPr>
        <p:sp>
          <p:nvSpPr>
            <p:cNvPr id="6" name="object 22">
              <a:extLst>
                <a:ext uri="{FF2B5EF4-FFF2-40B4-BE49-F238E27FC236}">
                  <a16:creationId xmlns:a16="http://schemas.microsoft.com/office/drawing/2014/main" id="{B4AE2BDF-4A82-9783-912C-406032863976}"/>
                </a:ext>
              </a:extLst>
            </p:cNvPr>
            <p:cNvSpPr/>
            <p:nvPr/>
          </p:nvSpPr>
          <p:spPr>
            <a:xfrm>
              <a:off x="13198678" y="9025737"/>
              <a:ext cx="692150" cy="194310"/>
            </a:xfrm>
            <a:custGeom>
              <a:avLst/>
              <a:gdLst/>
              <a:ahLst/>
              <a:cxnLst/>
              <a:rect l="l" t="t" r="r" b="b"/>
              <a:pathLst>
                <a:path w="692150" h="194309">
                  <a:moveTo>
                    <a:pt x="175679" y="97078"/>
                  </a:moveTo>
                  <a:lnTo>
                    <a:pt x="173926" y="77330"/>
                  </a:lnTo>
                  <a:lnTo>
                    <a:pt x="168643" y="59270"/>
                  </a:lnTo>
                  <a:lnTo>
                    <a:pt x="159829" y="42875"/>
                  </a:lnTo>
                  <a:lnTo>
                    <a:pt x="153631" y="35471"/>
                  </a:lnTo>
                  <a:lnTo>
                    <a:pt x="147510" y="28155"/>
                  </a:lnTo>
                  <a:lnTo>
                    <a:pt x="134797" y="17868"/>
                  </a:lnTo>
                  <a:lnTo>
                    <a:pt x="134797" y="97078"/>
                  </a:lnTo>
                  <a:lnTo>
                    <a:pt x="133731" y="109880"/>
                  </a:lnTo>
                  <a:lnTo>
                    <a:pt x="108496" y="148882"/>
                  </a:lnTo>
                  <a:lnTo>
                    <a:pt x="73482" y="158673"/>
                  </a:lnTo>
                  <a:lnTo>
                    <a:pt x="39509" y="158673"/>
                  </a:lnTo>
                  <a:lnTo>
                    <a:pt x="39509" y="35471"/>
                  </a:lnTo>
                  <a:lnTo>
                    <a:pt x="73482" y="35471"/>
                  </a:lnTo>
                  <a:lnTo>
                    <a:pt x="117678" y="52743"/>
                  </a:lnTo>
                  <a:lnTo>
                    <a:pt x="134797" y="97078"/>
                  </a:lnTo>
                  <a:lnTo>
                    <a:pt x="134797" y="17868"/>
                  </a:lnTo>
                  <a:lnTo>
                    <a:pt x="132524" y="16014"/>
                  </a:lnTo>
                  <a:lnTo>
                    <a:pt x="115735" y="7327"/>
                  </a:lnTo>
                  <a:lnTo>
                    <a:pt x="97167" y="2133"/>
                  </a:lnTo>
                  <a:lnTo>
                    <a:pt x="76796" y="393"/>
                  </a:lnTo>
                  <a:lnTo>
                    <a:pt x="0" y="393"/>
                  </a:lnTo>
                  <a:lnTo>
                    <a:pt x="0" y="193751"/>
                  </a:lnTo>
                  <a:lnTo>
                    <a:pt x="76796" y="193751"/>
                  </a:lnTo>
                  <a:lnTo>
                    <a:pt x="115735" y="186804"/>
                  </a:lnTo>
                  <a:lnTo>
                    <a:pt x="153644" y="158673"/>
                  </a:lnTo>
                  <a:lnTo>
                    <a:pt x="173926" y="116814"/>
                  </a:lnTo>
                  <a:lnTo>
                    <a:pt x="175679" y="97078"/>
                  </a:lnTo>
                  <a:close/>
                </a:path>
                <a:path w="692150" h="194309">
                  <a:moveTo>
                    <a:pt x="372071" y="193751"/>
                  </a:moveTo>
                  <a:lnTo>
                    <a:pt x="355041" y="151765"/>
                  </a:lnTo>
                  <a:lnTo>
                    <a:pt x="340804" y="116687"/>
                  </a:lnTo>
                  <a:lnTo>
                    <a:pt x="311442" y="44310"/>
                  </a:lnTo>
                  <a:lnTo>
                    <a:pt x="299427" y="14706"/>
                  </a:lnTo>
                  <a:lnTo>
                    <a:pt x="299427" y="116687"/>
                  </a:lnTo>
                  <a:lnTo>
                    <a:pt x="241973" y="116687"/>
                  </a:lnTo>
                  <a:lnTo>
                    <a:pt x="270700" y="44310"/>
                  </a:lnTo>
                  <a:lnTo>
                    <a:pt x="299427" y="116687"/>
                  </a:lnTo>
                  <a:lnTo>
                    <a:pt x="299427" y="14706"/>
                  </a:lnTo>
                  <a:lnTo>
                    <a:pt x="293624" y="393"/>
                  </a:lnTo>
                  <a:lnTo>
                    <a:pt x="249986" y="393"/>
                  </a:lnTo>
                  <a:lnTo>
                    <a:pt x="171538" y="193751"/>
                  </a:lnTo>
                  <a:lnTo>
                    <a:pt x="211594" y="193751"/>
                  </a:lnTo>
                  <a:lnTo>
                    <a:pt x="228168" y="151765"/>
                  </a:lnTo>
                  <a:lnTo>
                    <a:pt x="313245" y="151765"/>
                  </a:lnTo>
                  <a:lnTo>
                    <a:pt x="329819" y="193751"/>
                  </a:lnTo>
                  <a:lnTo>
                    <a:pt x="372071" y="193751"/>
                  </a:lnTo>
                  <a:close/>
                </a:path>
                <a:path w="692150" h="194309">
                  <a:moveTo>
                    <a:pt x="510743" y="0"/>
                  </a:moveTo>
                  <a:lnTo>
                    <a:pt x="352742" y="0"/>
                  </a:lnTo>
                  <a:lnTo>
                    <a:pt x="352742" y="35560"/>
                  </a:lnTo>
                  <a:lnTo>
                    <a:pt x="411848" y="35560"/>
                  </a:lnTo>
                  <a:lnTo>
                    <a:pt x="411848" y="194310"/>
                  </a:lnTo>
                  <a:lnTo>
                    <a:pt x="451358" y="194310"/>
                  </a:lnTo>
                  <a:lnTo>
                    <a:pt x="451358" y="35560"/>
                  </a:lnTo>
                  <a:lnTo>
                    <a:pt x="510743" y="35560"/>
                  </a:lnTo>
                  <a:lnTo>
                    <a:pt x="510743" y="0"/>
                  </a:lnTo>
                  <a:close/>
                </a:path>
                <a:path w="692150" h="194309">
                  <a:moveTo>
                    <a:pt x="691946" y="193751"/>
                  </a:moveTo>
                  <a:lnTo>
                    <a:pt x="674903" y="151765"/>
                  </a:lnTo>
                  <a:lnTo>
                    <a:pt x="660679" y="116687"/>
                  </a:lnTo>
                  <a:lnTo>
                    <a:pt x="631317" y="44310"/>
                  </a:lnTo>
                  <a:lnTo>
                    <a:pt x="619302" y="14706"/>
                  </a:lnTo>
                  <a:lnTo>
                    <a:pt x="619302" y="116687"/>
                  </a:lnTo>
                  <a:lnTo>
                    <a:pt x="561848" y="116687"/>
                  </a:lnTo>
                  <a:lnTo>
                    <a:pt x="590562" y="44310"/>
                  </a:lnTo>
                  <a:lnTo>
                    <a:pt x="619302" y="116687"/>
                  </a:lnTo>
                  <a:lnTo>
                    <a:pt x="619302" y="14706"/>
                  </a:lnTo>
                  <a:lnTo>
                    <a:pt x="613498" y="393"/>
                  </a:lnTo>
                  <a:lnTo>
                    <a:pt x="569849" y="393"/>
                  </a:lnTo>
                  <a:lnTo>
                    <a:pt x="491401" y="193751"/>
                  </a:lnTo>
                  <a:lnTo>
                    <a:pt x="531456" y="193751"/>
                  </a:lnTo>
                  <a:lnTo>
                    <a:pt x="548030" y="151765"/>
                  </a:lnTo>
                  <a:lnTo>
                    <a:pt x="633107" y="151765"/>
                  </a:lnTo>
                  <a:lnTo>
                    <a:pt x="649681" y="193751"/>
                  </a:lnTo>
                  <a:lnTo>
                    <a:pt x="691946" y="193751"/>
                  </a:lnTo>
                  <a:close/>
                </a:path>
              </a:pathLst>
            </a:custGeom>
            <a:solidFill>
              <a:srgbClr val="010101"/>
            </a:solidFill>
          </p:spPr>
          <p:txBody>
            <a:bodyPr wrap="square" lIns="0" tIns="0" rIns="0" bIns="0" rtlCol="0"/>
            <a:lstStyle/>
            <a:p>
              <a:endParaRPr dirty="0"/>
            </a:p>
          </p:txBody>
        </p:sp>
        <p:pic>
          <p:nvPicPr>
            <p:cNvPr id="7" name="object 23">
              <a:extLst>
                <a:ext uri="{FF2B5EF4-FFF2-40B4-BE49-F238E27FC236}">
                  <a16:creationId xmlns:a16="http://schemas.microsoft.com/office/drawing/2014/main" id="{0EBDA333-448C-658B-1E6F-5A898C7E4C80}"/>
                </a:ext>
              </a:extLst>
            </p:cNvPr>
            <p:cNvPicPr/>
            <p:nvPr/>
          </p:nvPicPr>
          <p:blipFill>
            <a:blip r:embed="rId7" cstate="print"/>
            <a:stretch>
              <a:fillRect/>
            </a:stretch>
          </p:blipFill>
          <p:spPr>
            <a:xfrm>
              <a:off x="13986471" y="9023364"/>
              <a:ext cx="149987" cy="198877"/>
            </a:xfrm>
            <a:prstGeom prst="rect">
              <a:avLst/>
            </a:prstGeom>
          </p:spPr>
        </p:pic>
        <p:pic>
          <p:nvPicPr>
            <p:cNvPr id="8" name="object 24">
              <a:extLst>
                <a:ext uri="{FF2B5EF4-FFF2-40B4-BE49-F238E27FC236}">
                  <a16:creationId xmlns:a16="http://schemas.microsoft.com/office/drawing/2014/main" id="{11F12B0E-BF32-3592-B3B5-5A2CB60454A9}"/>
                </a:ext>
              </a:extLst>
            </p:cNvPr>
            <p:cNvPicPr/>
            <p:nvPr/>
          </p:nvPicPr>
          <p:blipFill>
            <a:blip r:embed="rId8" cstate="print"/>
            <a:stretch>
              <a:fillRect/>
            </a:stretch>
          </p:blipFill>
          <p:spPr>
            <a:xfrm>
              <a:off x="14156340" y="9023364"/>
              <a:ext cx="191973" cy="198877"/>
            </a:xfrm>
            <a:prstGeom prst="rect">
              <a:avLst/>
            </a:prstGeom>
          </p:spPr>
        </p:pic>
        <p:sp>
          <p:nvSpPr>
            <p:cNvPr id="9" name="object 25">
              <a:extLst>
                <a:ext uri="{FF2B5EF4-FFF2-40B4-BE49-F238E27FC236}">
                  <a16:creationId xmlns:a16="http://schemas.microsoft.com/office/drawing/2014/main" id="{D96F18A5-DBC1-D62D-E0A2-13D2C5AD92F0}"/>
                </a:ext>
              </a:extLst>
            </p:cNvPr>
            <p:cNvSpPr/>
            <p:nvPr/>
          </p:nvSpPr>
          <p:spPr>
            <a:xfrm>
              <a:off x="14372616" y="9025737"/>
              <a:ext cx="198120" cy="194310"/>
            </a:xfrm>
            <a:custGeom>
              <a:avLst/>
              <a:gdLst/>
              <a:ahLst/>
              <a:cxnLst/>
              <a:rect l="l" t="t" r="r" b="b"/>
              <a:pathLst>
                <a:path w="198119" h="194309">
                  <a:moveTo>
                    <a:pt x="39497" y="393"/>
                  </a:moveTo>
                  <a:lnTo>
                    <a:pt x="0" y="393"/>
                  </a:lnTo>
                  <a:lnTo>
                    <a:pt x="0" y="193751"/>
                  </a:lnTo>
                  <a:lnTo>
                    <a:pt x="39497" y="193751"/>
                  </a:lnTo>
                  <a:lnTo>
                    <a:pt x="39497" y="393"/>
                  </a:lnTo>
                  <a:close/>
                </a:path>
                <a:path w="198119" h="194309">
                  <a:moveTo>
                    <a:pt x="198043" y="0"/>
                  </a:moveTo>
                  <a:lnTo>
                    <a:pt x="69329" y="0"/>
                  </a:lnTo>
                  <a:lnTo>
                    <a:pt x="69329" y="35560"/>
                  </a:lnTo>
                  <a:lnTo>
                    <a:pt x="69329" y="80010"/>
                  </a:lnTo>
                  <a:lnTo>
                    <a:pt x="69329" y="114300"/>
                  </a:lnTo>
                  <a:lnTo>
                    <a:pt x="69329" y="158750"/>
                  </a:lnTo>
                  <a:lnTo>
                    <a:pt x="69329" y="194310"/>
                  </a:lnTo>
                  <a:lnTo>
                    <a:pt x="198043" y="194310"/>
                  </a:lnTo>
                  <a:lnTo>
                    <a:pt x="198043" y="158750"/>
                  </a:lnTo>
                  <a:lnTo>
                    <a:pt x="108826" y="158750"/>
                  </a:lnTo>
                  <a:lnTo>
                    <a:pt x="108826" y="114300"/>
                  </a:lnTo>
                  <a:lnTo>
                    <a:pt x="195287" y="114300"/>
                  </a:lnTo>
                  <a:lnTo>
                    <a:pt x="195287" y="80010"/>
                  </a:lnTo>
                  <a:lnTo>
                    <a:pt x="108826" y="80010"/>
                  </a:lnTo>
                  <a:lnTo>
                    <a:pt x="108826" y="35560"/>
                  </a:lnTo>
                  <a:lnTo>
                    <a:pt x="198043" y="35560"/>
                  </a:lnTo>
                  <a:lnTo>
                    <a:pt x="198043" y="0"/>
                  </a:lnTo>
                  <a:close/>
                </a:path>
              </a:pathLst>
            </a:custGeom>
            <a:solidFill>
              <a:srgbClr val="010101"/>
            </a:solidFill>
          </p:spPr>
          <p:txBody>
            <a:bodyPr wrap="square" lIns="0" tIns="0" rIns="0" bIns="0" rtlCol="0"/>
            <a:lstStyle/>
            <a:p>
              <a:endParaRPr dirty="0"/>
            </a:p>
          </p:txBody>
        </p:sp>
        <p:pic>
          <p:nvPicPr>
            <p:cNvPr id="10" name="object 26">
              <a:extLst>
                <a:ext uri="{FF2B5EF4-FFF2-40B4-BE49-F238E27FC236}">
                  <a16:creationId xmlns:a16="http://schemas.microsoft.com/office/drawing/2014/main" id="{00657670-2A3F-2897-F29D-190A0BF33BD4}"/>
                </a:ext>
              </a:extLst>
            </p:cNvPr>
            <p:cNvPicPr/>
            <p:nvPr/>
          </p:nvPicPr>
          <p:blipFill>
            <a:blip r:embed="rId9" cstate="print"/>
            <a:stretch>
              <a:fillRect/>
            </a:stretch>
          </p:blipFill>
          <p:spPr>
            <a:xfrm>
              <a:off x="14597189" y="9026124"/>
              <a:ext cx="172911" cy="193358"/>
            </a:xfrm>
            <a:prstGeom prst="rect">
              <a:avLst/>
            </a:prstGeom>
          </p:spPr>
        </p:pic>
        <p:pic>
          <p:nvPicPr>
            <p:cNvPr id="11" name="object 27">
              <a:extLst>
                <a:ext uri="{FF2B5EF4-FFF2-40B4-BE49-F238E27FC236}">
                  <a16:creationId xmlns:a16="http://schemas.microsoft.com/office/drawing/2014/main" id="{DDE1BFA4-5019-CE0F-4B53-B6F16A7E456B}"/>
                </a:ext>
              </a:extLst>
            </p:cNvPr>
            <p:cNvPicPr/>
            <p:nvPr/>
          </p:nvPicPr>
          <p:blipFill>
            <a:blip r:embed="rId10" cstate="print"/>
            <a:stretch>
              <a:fillRect/>
            </a:stretch>
          </p:blipFill>
          <p:spPr>
            <a:xfrm>
              <a:off x="14794407" y="9023364"/>
              <a:ext cx="191969" cy="198877"/>
            </a:xfrm>
            <a:prstGeom prst="rect">
              <a:avLst/>
            </a:prstGeom>
          </p:spPr>
        </p:pic>
        <p:sp>
          <p:nvSpPr>
            <p:cNvPr id="12" name="object 28">
              <a:extLst>
                <a:ext uri="{FF2B5EF4-FFF2-40B4-BE49-F238E27FC236}">
                  <a16:creationId xmlns:a16="http://schemas.microsoft.com/office/drawing/2014/main" id="{FF288E33-9F98-D99B-2A3C-AEC70FD271CC}"/>
                </a:ext>
              </a:extLst>
            </p:cNvPr>
            <p:cNvSpPr/>
            <p:nvPr/>
          </p:nvSpPr>
          <p:spPr>
            <a:xfrm>
              <a:off x="15010676" y="9025737"/>
              <a:ext cx="128905" cy="194310"/>
            </a:xfrm>
            <a:custGeom>
              <a:avLst/>
              <a:gdLst/>
              <a:ahLst/>
              <a:cxnLst/>
              <a:rect l="l" t="t" r="r" b="b"/>
              <a:pathLst>
                <a:path w="128905" h="194309">
                  <a:moveTo>
                    <a:pt x="128727" y="0"/>
                  </a:moveTo>
                  <a:lnTo>
                    <a:pt x="0" y="0"/>
                  </a:lnTo>
                  <a:lnTo>
                    <a:pt x="0" y="35560"/>
                  </a:lnTo>
                  <a:lnTo>
                    <a:pt x="0" y="80010"/>
                  </a:lnTo>
                  <a:lnTo>
                    <a:pt x="0" y="114300"/>
                  </a:lnTo>
                  <a:lnTo>
                    <a:pt x="0" y="158750"/>
                  </a:lnTo>
                  <a:lnTo>
                    <a:pt x="0" y="194310"/>
                  </a:lnTo>
                  <a:lnTo>
                    <a:pt x="128727" y="194310"/>
                  </a:lnTo>
                  <a:lnTo>
                    <a:pt x="128727" y="158750"/>
                  </a:lnTo>
                  <a:lnTo>
                    <a:pt x="39497" y="158750"/>
                  </a:lnTo>
                  <a:lnTo>
                    <a:pt x="39497" y="114300"/>
                  </a:lnTo>
                  <a:lnTo>
                    <a:pt x="125958" y="114300"/>
                  </a:lnTo>
                  <a:lnTo>
                    <a:pt x="125958" y="80010"/>
                  </a:lnTo>
                  <a:lnTo>
                    <a:pt x="39497" y="80010"/>
                  </a:lnTo>
                  <a:lnTo>
                    <a:pt x="39497" y="35560"/>
                  </a:lnTo>
                  <a:lnTo>
                    <a:pt x="128727" y="35560"/>
                  </a:lnTo>
                  <a:lnTo>
                    <a:pt x="128727" y="0"/>
                  </a:lnTo>
                  <a:close/>
                </a:path>
              </a:pathLst>
            </a:custGeom>
            <a:solidFill>
              <a:srgbClr val="010101"/>
            </a:solidFill>
          </p:spPr>
          <p:txBody>
            <a:bodyPr wrap="square" lIns="0" tIns="0" rIns="0" bIns="0" rtlCol="0"/>
            <a:lstStyle/>
            <a:p>
              <a:endParaRPr dirty="0"/>
            </a:p>
          </p:txBody>
        </p:sp>
        <p:sp>
          <p:nvSpPr>
            <p:cNvPr id="13" name="object 29">
              <a:extLst>
                <a:ext uri="{FF2B5EF4-FFF2-40B4-BE49-F238E27FC236}">
                  <a16:creationId xmlns:a16="http://schemas.microsoft.com/office/drawing/2014/main" id="{F056D06F-AD84-54E0-B76E-35DB881249C8}"/>
                </a:ext>
              </a:extLst>
            </p:cNvPr>
            <p:cNvSpPr/>
            <p:nvPr/>
          </p:nvSpPr>
          <p:spPr>
            <a:xfrm>
              <a:off x="14109205" y="9317621"/>
              <a:ext cx="831215" cy="121285"/>
            </a:xfrm>
            <a:custGeom>
              <a:avLst/>
              <a:gdLst/>
              <a:ahLst/>
              <a:cxnLst/>
              <a:rect l="l" t="t" r="r" b="b"/>
              <a:pathLst>
                <a:path w="831215" h="121284">
                  <a:moveTo>
                    <a:pt x="21717" y="0"/>
                  </a:moveTo>
                  <a:lnTo>
                    <a:pt x="0" y="0"/>
                  </a:lnTo>
                  <a:lnTo>
                    <a:pt x="0" y="120815"/>
                  </a:lnTo>
                  <a:lnTo>
                    <a:pt x="21717" y="120815"/>
                  </a:lnTo>
                  <a:lnTo>
                    <a:pt x="21717" y="0"/>
                  </a:lnTo>
                  <a:close/>
                </a:path>
                <a:path w="831215" h="121284">
                  <a:moveTo>
                    <a:pt x="580618" y="38"/>
                  </a:moveTo>
                  <a:lnTo>
                    <a:pt x="489356" y="38"/>
                  </a:lnTo>
                  <a:lnTo>
                    <a:pt x="489356" y="19088"/>
                  </a:lnTo>
                  <a:lnTo>
                    <a:pt x="523963" y="19088"/>
                  </a:lnTo>
                  <a:lnTo>
                    <a:pt x="523963" y="120688"/>
                  </a:lnTo>
                  <a:lnTo>
                    <a:pt x="545833" y="120688"/>
                  </a:lnTo>
                  <a:lnTo>
                    <a:pt x="545833" y="19088"/>
                  </a:lnTo>
                  <a:lnTo>
                    <a:pt x="580618" y="19088"/>
                  </a:lnTo>
                  <a:lnTo>
                    <a:pt x="580618" y="38"/>
                  </a:lnTo>
                  <a:close/>
                </a:path>
                <a:path w="831215" h="121284">
                  <a:moveTo>
                    <a:pt x="831126" y="38"/>
                  </a:moveTo>
                  <a:lnTo>
                    <a:pt x="739851" y="38"/>
                  </a:lnTo>
                  <a:lnTo>
                    <a:pt x="739851" y="19088"/>
                  </a:lnTo>
                  <a:lnTo>
                    <a:pt x="774458" y="19088"/>
                  </a:lnTo>
                  <a:lnTo>
                    <a:pt x="774458" y="120688"/>
                  </a:lnTo>
                  <a:lnTo>
                    <a:pt x="796328" y="120688"/>
                  </a:lnTo>
                  <a:lnTo>
                    <a:pt x="796328" y="19088"/>
                  </a:lnTo>
                  <a:lnTo>
                    <a:pt x="831126" y="19088"/>
                  </a:lnTo>
                  <a:lnTo>
                    <a:pt x="831126" y="38"/>
                  </a:lnTo>
                  <a:close/>
                </a:path>
              </a:pathLst>
            </a:custGeom>
            <a:solidFill>
              <a:srgbClr val="5C5C5C"/>
            </a:solidFill>
          </p:spPr>
          <p:txBody>
            <a:bodyPr wrap="square" lIns="0" tIns="0" rIns="0" bIns="0" rtlCol="0"/>
            <a:lstStyle/>
            <a:p>
              <a:endParaRPr dirty="0"/>
            </a:p>
          </p:txBody>
        </p:sp>
        <p:pic>
          <p:nvPicPr>
            <p:cNvPr id="14" name="object 30">
              <a:extLst>
                <a:ext uri="{FF2B5EF4-FFF2-40B4-BE49-F238E27FC236}">
                  <a16:creationId xmlns:a16="http://schemas.microsoft.com/office/drawing/2014/main" id="{28941C5F-75C7-1676-5EBA-7C7004670AB4}"/>
                </a:ext>
              </a:extLst>
            </p:cNvPr>
            <p:cNvPicPr/>
            <p:nvPr/>
          </p:nvPicPr>
          <p:blipFill>
            <a:blip r:embed="rId11" cstate="print"/>
            <a:stretch>
              <a:fillRect/>
            </a:stretch>
          </p:blipFill>
          <p:spPr>
            <a:xfrm>
              <a:off x="14723997" y="9317617"/>
              <a:ext cx="90916" cy="122660"/>
            </a:xfrm>
            <a:prstGeom prst="rect">
              <a:avLst/>
            </a:prstGeom>
          </p:spPr>
        </p:pic>
        <p:pic>
          <p:nvPicPr>
            <p:cNvPr id="16" name="object 31">
              <a:extLst>
                <a:ext uri="{FF2B5EF4-FFF2-40B4-BE49-F238E27FC236}">
                  <a16:creationId xmlns:a16="http://schemas.microsoft.com/office/drawing/2014/main" id="{D9C7BFF4-F5FA-F7F5-A6EE-7328F23335C5}"/>
                </a:ext>
              </a:extLst>
            </p:cNvPr>
            <p:cNvPicPr/>
            <p:nvPr/>
          </p:nvPicPr>
          <p:blipFill>
            <a:blip r:embed="rId12" cstate="print"/>
            <a:stretch>
              <a:fillRect/>
            </a:stretch>
          </p:blipFill>
          <p:spPr>
            <a:xfrm>
              <a:off x="14974656" y="9317617"/>
              <a:ext cx="71006" cy="120809"/>
            </a:xfrm>
            <a:prstGeom prst="rect">
              <a:avLst/>
            </a:prstGeom>
          </p:spPr>
        </p:pic>
        <p:pic>
          <p:nvPicPr>
            <p:cNvPr id="25" name="object 32">
              <a:extLst>
                <a:ext uri="{FF2B5EF4-FFF2-40B4-BE49-F238E27FC236}">
                  <a16:creationId xmlns:a16="http://schemas.microsoft.com/office/drawing/2014/main" id="{4E50871F-A06C-AF13-CB27-007B414CAA25}"/>
                </a:ext>
              </a:extLst>
            </p:cNvPr>
            <p:cNvPicPr/>
            <p:nvPr/>
          </p:nvPicPr>
          <p:blipFill>
            <a:blip r:embed="rId13" cstate="print"/>
            <a:stretch>
              <a:fillRect/>
            </a:stretch>
          </p:blipFill>
          <p:spPr>
            <a:xfrm>
              <a:off x="14178255" y="9317617"/>
              <a:ext cx="92437" cy="120810"/>
            </a:xfrm>
            <a:prstGeom prst="rect">
              <a:avLst/>
            </a:prstGeom>
          </p:spPr>
        </p:pic>
        <p:pic>
          <p:nvPicPr>
            <p:cNvPr id="26" name="object 33">
              <a:extLst>
                <a:ext uri="{FF2B5EF4-FFF2-40B4-BE49-F238E27FC236}">
                  <a16:creationId xmlns:a16="http://schemas.microsoft.com/office/drawing/2014/main" id="{1A70AAE8-8C62-734B-E04F-1F48F7C0F414}"/>
                </a:ext>
              </a:extLst>
            </p:cNvPr>
            <p:cNvPicPr/>
            <p:nvPr/>
          </p:nvPicPr>
          <p:blipFill>
            <a:blip r:embed="rId14" cstate="print"/>
            <a:stretch>
              <a:fillRect/>
            </a:stretch>
          </p:blipFill>
          <p:spPr>
            <a:xfrm>
              <a:off x="14311690" y="9315764"/>
              <a:ext cx="76489" cy="124345"/>
            </a:xfrm>
            <a:prstGeom prst="rect">
              <a:avLst/>
            </a:prstGeom>
          </p:spPr>
        </p:pic>
        <p:sp>
          <p:nvSpPr>
            <p:cNvPr id="27" name="object 34">
              <a:extLst>
                <a:ext uri="{FF2B5EF4-FFF2-40B4-BE49-F238E27FC236}">
                  <a16:creationId xmlns:a16="http://schemas.microsoft.com/office/drawing/2014/main" id="{E5B9B396-DB57-E0FA-7A73-4A5C77F8F722}"/>
                </a:ext>
              </a:extLst>
            </p:cNvPr>
            <p:cNvSpPr/>
            <p:nvPr/>
          </p:nvSpPr>
          <p:spPr>
            <a:xfrm>
              <a:off x="14416938" y="9317621"/>
              <a:ext cx="147320" cy="121285"/>
            </a:xfrm>
            <a:custGeom>
              <a:avLst/>
              <a:gdLst/>
              <a:ahLst/>
              <a:cxnLst/>
              <a:rect l="l" t="t" r="r" b="b"/>
              <a:pathLst>
                <a:path w="147319" h="121284">
                  <a:moveTo>
                    <a:pt x="91274" y="38"/>
                  </a:moveTo>
                  <a:lnTo>
                    <a:pt x="0" y="38"/>
                  </a:lnTo>
                  <a:lnTo>
                    <a:pt x="0" y="19088"/>
                  </a:lnTo>
                  <a:lnTo>
                    <a:pt x="34607" y="19088"/>
                  </a:lnTo>
                  <a:lnTo>
                    <a:pt x="34607" y="120688"/>
                  </a:lnTo>
                  <a:lnTo>
                    <a:pt x="56476" y="120688"/>
                  </a:lnTo>
                  <a:lnTo>
                    <a:pt x="56476" y="19088"/>
                  </a:lnTo>
                  <a:lnTo>
                    <a:pt x="91274" y="19088"/>
                  </a:lnTo>
                  <a:lnTo>
                    <a:pt x="91274" y="38"/>
                  </a:lnTo>
                  <a:close/>
                </a:path>
                <a:path w="147319" h="121284">
                  <a:moveTo>
                    <a:pt x="147307" y="0"/>
                  </a:moveTo>
                  <a:lnTo>
                    <a:pt x="125590" y="0"/>
                  </a:lnTo>
                  <a:lnTo>
                    <a:pt x="125590" y="120815"/>
                  </a:lnTo>
                  <a:lnTo>
                    <a:pt x="147307" y="120815"/>
                  </a:lnTo>
                  <a:lnTo>
                    <a:pt x="147307" y="0"/>
                  </a:lnTo>
                  <a:close/>
                </a:path>
              </a:pathLst>
            </a:custGeom>
            <a:solidFill>
              <a:srgbClr val="5C5C5C"/>
            </a:solidFill>
          </p:spPr>
          <p:txBody>
            <a:bodyPr wrap="square" lIns="0" tIns="0" rIns="0" bIns="0" rtlCol="0"/>
            <a:lstStyle/>
            <a:p>
              <a:endParaRPr dirty="0"/>
            </a:p>
          </p:txBody>
        </p:sp>
        <p:pic>
          <p:nvPicPr>
            <p:cNvPr id="29" name="object 35">
              <a:extLst>
                <a:ext uri="{FF2B5EF4-FFF2-40B4-BE49-F238E27FC236}">
                  <a16:creationId xmlns:a16="http://schemas.microsoft.com/office/drawing/2014/main" id="{07C44648-E33A-107D-86AB-EC44B12D908D}"/>
                </a:ext>
              </a:extLst>
            </p:cNvPr>
            <p:cNvPicPr/>
            <p:nvPr/>
          </p:nvPicPr>
          <p:blipFill>
            <a:blip r:embed="rId15" cstate="print"/>
            <a:stretch>
              <a:fillRect/>
            </a:stretch>
          </p:blipFill>
          <p:spPr>
            <a:xfrm>
              <a:off x="12227495" y="8878099"/>
              <a:ext cx="785521" cy="771940"/>
            </a:xfrm>
            <a:prstGeom prst="rect">
              <a:avLst/>
            </a:prstGeom>
          </p:spPr>
        </p:pic>
      </p:grpSp>
    </p:spTree>
    <p:extLst>
      <p:ext uri="{BB962C8B-B14F-4D97-AF65-F5344CB8AC3E}">
        <p14:creationId xmlns:p14="http://schemas.microsoft.com/office/powerpoint/2010/main" val="28682371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E2FDD1-9112-837E-14FC-680AE881CF24}"/>
              </a:ext>
            </a:extLst>
          </p:cNvPr>
          <p:cNvSpPr txBox="1"/>
          <p:nvPr/>
        </p:nvSpPr>
        <p:spPr>
          <a:xfrm>
            <a:off x="539552" y="764704"/>
            <a:ext cx="8352928" cy="5738109"/>
          </a:xfrm>
          <a:prstGeom prst="rect">
            <a:avLst/>
          </a:prstGeom>
          <a:noFill/>
        </p:spPr>
        <p:txBody>
          <a:bodyPr wrap="square" rtlCol="0">
            <a:spAutoFit/>
          </a:bodyPr>
          <a:lstStyle/>
          <a:p>
            <a:pPr>
              <a:lnSpc>
                <a:spcPct val="107000"/>
              </a:lnSpc>
              <a:spcAft>
                <a:spcPts val="800"/>
              </a:spcAft>
            </a:pPr>
            <a:r>
              <a:rPr lang="en-IN" sz="1800" kern="100" dirty="0">
                <a:effectLst/>
                <a:latin typeface="Ebrima" panose="02000000000000000000" pitchFamily="2" charset="0"/>
                <a:ea typeface="Calibri" panose="020F0502020204030204" pitchFamily="34" charset="0"/>
                <a:cs typeface="Times New Roman" panose="02020603050405020304" pitchFamily="18" charset="0"/>
              </a:rPr>
              <a:t>supp=0.001: Minimum support threshold. Rules with a support less than 0.1% are excluded.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Ebrima" panose="02000000000000000000" pitchFamily="2" charset="0"/>
                <a:ea typeface="Calibri" panose="020F0502020204030204" pitchFamily="34" charset="0"/>
                <a:cs typeface="Times New Roman" panose="02020603050405020304" pitchFamily="18" charset="0"/>
              </a:rPr>
              <a:t>conf=0.15: Minimum confidence threshold. Rules with a confidence less than 15% are excluded.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err="1">
                <a:effectLst/>
                <a:latin typeface="Ebrima" panose="02000000000000000000" pitchFamily="2" charset="0"/>
                <a:ea typeface="Calibri" panose="020F0502020204030204" pitchFamily="34" charset="0"/>
                <a:cs typeface="Times New Roman" panose="02020603050405020304" pitchFamily="18" charset="0"/>
              </a:rPr>
              <a:t>minlen</a:t>
            </a:r>
            <a:r>
              <a:rPr lang="en-IN" sz="1800" kern="100" dirty="0">
                <a:effectLst/>
                <a:latin typeface="Ebrima" panose="02000000000000000000" pitchFamily="2" charset="0"/>
                <a:ea typeface="Calibri" panose="020F0502020204030204" pitchFamily="34" charset="0"/>
                <a:cs typeface="Times New Roman" panose="02020603050405020304" pitchFamily="18" charset="0"/>
              </a:rPr>
              <a:t>=2: Minimum length of the rules. This ensures that rules contain at least 2 items.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effectLst/>
                <a:latin typeface="Ebrima" panose="02000000000000000000" pitchFamily="2" charset="0"/>
                <a:ea typeface="Calibri" panose="020F0502020204030204" pitchFamily="34" charset="0"/>
                <a:cs typeface="Times New Roman" panose="02020603050405020304" pitchFamily="18" charset="0"/>
              </a:rPr>
              <a:t>Appearance: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Ebrima" panose="02000000000000000000" pitchFamily="2" charset="0"/>
                <a:ea typeface="Calibri" panose="020F0502020204030204" pitchFamily="34" charset="0"/>
                <a:cs typeface="Times New Roman" panose="02020603050405020304" pitchFamily="18" charset="0"/>
              </a:rPr>
              <a:t>This specifies constraints on the items appearing in the rules.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Ebrima" panose="02000000000000000000" pitchFamily="2" charset="0"/>
                <a:ea typeface="Calibri" panose="020F0502020204030204" pitchFamily="34" charset="0"/>
                <a:cs typeface="Times New Roman" panose="02020603050405020304" pitchFamily="18" charset="0"/>
              </a:rPr>
              <a:t>default="</a:t>
            </a:r>
            <a:r>
              <a:rPr lang="en-IN" sz="1800" kern="100" dirty="0" err="1">
                <a:effectLst/>
                <a:latin typeface="Ebrima" panose="02000000000000000000" pitchFamily="2" charset="0"/>
                <a:ea typeface="Calibri" panose="020F0502020204030204" pitchFamily="34" charset="0"/>
                <a:cs typeface="Times New Roman" panose="02020603050405020304" pitchFamily="18" charset="0"/>
              </a:rPr>
              <a:t>rhs</a:t>
            </a:r>
            <a:r>
              <a:rPr lang="en-IN" sz="1800" kern="100" dirty="0">
                <a:effectLst/>
                <a:latin typeface="Ebrima" panose="02000000000000000000" pitchFamily="2" charset="0"/>
                <a:ea typeface="Calibri" panose="020F0502020204030204" pitchFamily="34" charset="0"/>
                <a:cs typeface="Times New Roman" panose="02020603050405020304" pitchFamily="18" charset="0"/>
              </a:rPr>
              <a:t>": By default, items are allowed only in the right-hand side (consequent) of the rules.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err="1">
                <a:effectLst/>
                <a:latin typeface="Ebrima" panose="02000000000000000000" pitchFamily="2" charset="0"/>
                <a:ea typeface="Calibri" panose="020F0502020204030204" pitchFamily="34" charset="0"/>
                <a:cs typeface="Times New Roman" panose="02020603050405020304" pitchFamily="18" charset="0"/>
              </a:rPr>
              <a:t>lhs</a:t>
            </a:r>
            <a:r>
              <a:rPr lang="en-IN" sz="1800" kern="100" dirty="0">
                <a:effectLst/>
                <a:latin typeface="Ebrima" panose="02000000000000000000" pitchFamily="2" charset="0"/>
                <a:ea typeface="Calibri" panose="020F0502020204030204" pitchFamily="34" charset="0"/>
                <a:cs typeface="Times New Roman" panose="02020603050405020304" pitchFamily="18" charset="0"/>
              </a:rPr>
              <a:t>="whole milk": Specifies that "whole milk" must appear in the left-hand side (antecedent) of the rules.</a:t>
            </a:r>
          </a:p>
          <a:p>
            <a:pPr>
              <a:lnSpc>
                <a:spcPct val="107000"/>
              </a:lnSpc>
              <a:spcAft>
                <a:spcPts val="800"/>
              </a:spcAft>
            </a:pPr>
            <a:r>
              <a:rPr lang="en-IN" sz="1800" kern="100" dirty="0">
                <a:effectLst/>
                <a:latin typeface="Ebrima" panose="02000000000000000000" pitchFamily="2" charset="0"/>
                <a:ea typeface="Calibri" panose="020F0502020204030204" pitchFamily="34" charset="0"/>
                <a:cs typeface="Times New Roman" panose="02020603050405020304" pitchFamily="18" charset="0"/>
              </a:rPr>
              <a:t>verbose=FALSE: Suppresses the printing of progress and summary messages during the rule mining process.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21218706"/>
      </p:ext>
    </p:extLst>
  </p:cSld>
  <p:clrMapOvr>
    <a:masterClrMapping/>
  </p:clrMapOvr>
  <p:transition spd="slow">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45720" y="274048"/>
            <a:ext cx="9052560" cy="810805"/>
          </a:xfrm>
        </p:spPr>
        <p:txBody>
          <a:bodyPr/>
          <a:lstStyle/>
          <a:p>
            <a:r>
              <a:rPr lang="en-US" sz="3200" b="1" dirty="0">
                <a:solidFill>
                  <a:schemeClr val="accent1"/>
                </a:solidFill>
                <a:latin typeface="+mj-lt"/>
              </a:rPr>
              <a:t>Targeting Items</a:t>
            </a:r>
          </a:p>
        </p:txBody>
      </p:sp>
      <p:grpSp>
        <p:nvGrpSpPr>
          <p:cNvPr id="4" name="Group 15"/>
          <p:cNvGrpSpPr/>
          <p:nvPr/>
        </p:nvGrpSpPr>
        <p:grpSpPr>
          <a:xfrm>
            <a:off x="1991225" y="1155160"/>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pic>
        <p:nvPicPr>
          <p:cNvPr id="114690" name="Picture 2"/>
          <p:cNvPicPr>
            <a:picLocks noChangeAspect="1" noChangeArrowheads="1"/>
          </p:cNvPicPr>
          <p:nvPr/>
        </p:nvPicPr>
        <p:blipFill>
          <a:blip r:embed="rId7" cstate="print"/>
          <a:srcRect l="51012" t="66937" r="7857" b="22038"/>
          <a:stretch>
            <a:fillRect/>
          </a:stretch>
        </p:blipFill>
        <p:spPr bwMode="auto">
          <a:xfrm>
            <a:off x="681340" y="1884397"/>
            <a:ext cx="7848873" cy="1224136"/>
          </a:xfrm>
          <a:prstGeom prst="rect">
            <a:avLst/>
          </a:prstGeom>
          <a:noFill/>
          <a:ln w="9525">
            <a:solidFill>
              <a:schemeClr val="accent1"/>
            </a:solidFill>
            <a:miter lim="800000"/>
            <a:headEnd/>
            <a:tailEnd/>
          </a:ln>
        </p:spPr>
      </p:pic>
      <p:sp>
        <p:nvSpPr>
          <p:cNvPr id="12" name="Rectangle 11"/>
          <p:cNvSpPr/>
          <p:nvPr/>
        </p:nvSpPr>
        <p:spPr>
          <a:xfrm>
            <a:off x="681339" y="3416796"/>
            <a:ext cx="7848873" cy="1200329"/>
          </a:xfrm>
          <a:prstGeom prst="rect">
            <a:avLst/>
          </a:prstGeom>
          <a:solidFill>
            <a:schemeClr val="bg1"/>
          </a:solidFill>
          <a:ln w="3175">
            <a:solidFill>
              <a:schemeClr val="accent3"/>
            </a:solidFill>
          </a:ln>
        </p:spPr>
        <p:txBody>
          <a:bodyPr wrap="square">
            <a:spAutoFit/>
          </a:bodyPr>
          <a:lstStyle/>
          <a:p>
            <a:r>
              <a:rPr lang="en-US" sz="2400" b="1" dirty="0">
                <a:solidFill>
                  <a:schemeClr val="tx1">
                    <a:lumMod val="75000"/>
                    <a:lumOff val="25000"/>
                  </a:schemeClr>
                </a:solidFill>
                <a:latin typeface="Vijaya" pitchFamily="34" charset="0"/>
                <a:cs typeface="Vijaya" pitchFamily="34" charset="0"/>
              </a:rPr>
              <a:t>Interpretation:</a:t>
            </a:r>
          </a:p>
          <a:p>
            <a:pPr marL="342900" indent="-342900">
              <a:buSzPct val="60000"/>
              <a:buFont typeface="Wingdings" panose="05000000000000000000" pitchFamily="2" charset="2"/>
              <a:buChar char="Ø"/>
            </a:pPr>
            <a:r>
              <a:rPr lang="en-US" sz="2400" dirty="0">
                <a:solidFill>
                  <a:schemeClr val="tx1">
                    <a:lumMod val="75000"/>
                    <a:lumOff val="25000"/>
                  </a:schemeClr>
                </a:solidFill>
                <a:latin typeface="Vijaya" pitchFamily="34" charset="0"/>
                <a:cs typeface="Vijaya" pitchFamily="34" charset="0"/>
              </a:rPr>
              <a:t>Based on confidence, customers are most likely to move to other vegetables immediately after buying whole milk.</a:t>
            </a:r>
          </a:p>
        </p:txBody>
      </p:sp>
      <p:sp>
        <p:nvSpPr>
          <p:cNvPr id="2" name="Rectangle 1">
            <a:extLst>
              <a:ext uri="{FF2B5EF4-FFF2-40B4-BE49-F238E27FC236}">
                <a16:creationId xmlns:a16="http://schemas.microsoft.com/office/drawing/2014/main" id="{B49A6385-A99D-4F40-B687-D48D4ED640EA}"/>
              </a:ext>
            </a:extLst>
          </p:cNvPr>
          <p:cNvSpPr/>
          <p:nvPr/>
        </p:nvSpPr>
        <p:spPr>
          <a:xfrm>
            <a:off x="681340" y="1434262"/>
            <a:ext cx="1082348" cy="338554"/>
          </a:xfrm>
          <a:prstGeom prst="rect">
            <a:avLst/>
          </a:prstGeom>
        </p:spPr>
        <p:txBody>
          <a:bodyPr wrap="none">
            <a:spAutoFit/>
          </a:bodyPr>
          <a:lstStyle/>
          <a:p>
            <a:r>
              <a:rPr lang="en-US" sz="1600" dirty="0">
                <a:latin typeface="Consolas" pitchFamily="49" charset="0"/>
              </a:rPr>
              <a:t># Output</a:t>
            </a:r>
          </a:p>
        </p:txBody>
      </p:sp>
      <p:grpSp>
        <p:nvGrpSpPr>
          <p:cNvPr id="3" name="object 21">
            <a:extLst>
              <a:ext uri="{FF2B5EF4-FFF2-40B4-BE49-F238E27FC236}">
                <a16:creationId xmlns:a16="http://schemas.microsoft.com/office/drawing/2014/main" id="{09EF7D06-2795-ADD8-17C2-0EAF17730ADE}"/>
              </a:ext>
            </a:extLst>
          </p:cNvPr>
          <p:cNvGrpSpPr/>
          <p:nvPr/>
        </p:nvGrpSpPr>
        <p:grpSpPr>
          <a:xfrm>
            <a:off x="7164288" y="5949280"/>
            <a:ext cx="1513252" cy="401246"/>
            <a:chOff x="12227495" y="8878099"/>
            <a:chExt cx="2912110" cy="772160"/>
          </a:xfrm>
        </p:grpSpPr>
        <p:sp>
          <p:nvSpPr>
            <p:cNvPr id="5" name="object 22">
              <a:extLst>
                <a:ext uri="{FF2B5EF4-FFF2-40B4-BE49-F238E27FC236}">
                  <a16:creationId xmlns:a16="http://schemas.microsoft.com/office/drawing/2014/main" id="{94A75ABF-5A2F-6643-C349-0913358373F6}"/>
                </a:ext>
              </a:extLst>
            </p:cNvPr>
            <p:cNvSpPr/>
            <p:nvPr/>
          </p:nvSpPr>
          <p:spPr>
            <a:xfrm>
              <a:off x="13198678" y="9025737"/>
              <a:ext cx="692150" cy="194310"/>
            </a:xfrm>
            <a:custGeom>
              <a:avLst/>
              <a:gdLst/>
              <a:ahLst/>
              <a:cxnLst/>
              <a:rect l="l" t="t" r="r" b="b"/>
              <a:pathLst>
                <a:path w="692150" h="194309">
                  <a:moveTo>
                    <a:pt x="175679" y="97078"/>
                  </a:moveTo>
                  <a:lnTo>
                    <a:pt x="173926" y="77330"/>
                  </a:lnTo>
                  <a:lnTo>
                    <a:pt x="168643" y="59270"/>
                  </a:lnTo>
                  <a:lnTo>
                    <a:pt x="159829" y="42875"/>
                  </a:lnTo>
                  <a:lnTo>
                    <a:pt x="153631" y="35471"/>
                  </a:lnTo>
                  <a:lnTo>
                    <a:pt x="147510" y="28155"/>
                  </a:lnTo>
                  <a:lnTo>
                    <a:pt x="134797" y="17868"/>
                  </a:lnTo>
                  <a:lnTo>
                    <a:pt x="134797" y="97078"/>
                  </a:lnTo>
                  <a:lnTo>
                    <a:pt x="133731" y="109880"/>
                  </a:lnTo>
                  <a:lnTo>
                    <a:pt x="108496" y="148882"/>
                  </a:lnTo>
                  <a:lnTo>
                    <a:pt x="73482" y="158673"/>
                  </a:lnTo>
                  <a:lnTo>
                    <a:pt x="39509" y="158673"/>
                  </a:lnTo>
                  <a:lnTo>
                    <a:pt x="39509" y="35471"/>
                  </a:lnTo>
                  <a:lnTo>
                    <a:pt x="73482" y="35471"/>
                  </a:lnTo>
                  <a:lnTo>
                    <a:pt x="117678" y="52743"/>
                  </a:lnTo>
                  <a:lnTo>
                    <a:pt x="134797" y="97078"/>
                  </a:lnTo>
                  <a:lnTo>
                    <a:pt x="134797" y="17868"/>
                  </a:lnTo>
                  <a:lnTo>
                    <a:pt x="132524" y="16014"/>
                  </a:lnTo>
                  <a:lnTo>
                    <a:pt x="115735" y="7327"/>
                  </a:lnTo>
                  <a:lnTo>
                    <a:pt x="97167" y="2133"/>
                  </a:lnTo>
                  <a:lnTo>
                    <a:pt x="76796" y="393"/>
                  </a:lnTo>
                  <a:lnTo>
                    <a:pt x="0" y="393"/>
                  </a:lnTo>
                  <a:lnTo>
                    <a:pt x="0" y="193751"/>
                  </a:lnTo>
                  <a:lnTo>
                    <a:pt x="76796" y="193751"/>
                  </a:lnTo>
                  <a:lnTo>
                    <a:pt x="115735" y="186804"/>
                  </a:lnTo>
                  <a:lnTo>
                    <a:pt x="153644" y="158673"/>
                  </a:lnTo>
                  <a:lnTo>
                    <a:pt x="173926" y="116814"/>
                  </a:lnTo>
                  <a:lnTo>
                    <a:pt x="175679" y="97078"/>
                  </a:lnTo>
                  <a:close/>
                </a:path>
                <a:path w="692150" h="194309">
                  <a:moveTo>
                    <a:pt x="372071" y="193751"/>
                  </a:moveTo>
                  <a:lnTo>
                    <a:pt x="355041" y="151765"/>
                  </a:lnTo>
                  <a:lnTo>
                    <a:pt x="340804" y="116687"/>
                  </a:lnTo>
                  <a:lnTo>
                    <a:pt x="311442" y="44310"/>
                  </a:lnTo>
                  <a:lnTo>
                    <a:pt x="299427" y="14706"/>
                  </a:lnTo>
                  <a:lnTo>
                    <a:pt x="299427" y="116687"/>
                  </a:lnTo>
                  <a:lnTo>
                    <a:pt x="241973" y="116687"/>
                  </a:lnTo>
                  <a:lnTo>
                    <a:pt x="270700" y="44310"/>
                  </a:lnTo>
                  <a:lnTo>
                    <a:pt x="299427" y="116687"/>
                  </a:lnTo>
                  <a:lnTo>
                    <a:pt x="299427" y="14706"/>
                  </a:lnTo>
                  <a:lnTo>
                    <a:pt x="293624" y="393"/>
                  </a:lnTo>
                  <a:lnTo>
                    <a:pt x="249986" y="393"/>
                  </a:lnTo>
                  <a:lnTo>
                    <a:pt x="171538" y="193751"/>
                  </a:lnTo>
                  <a:lnTo>
                    <a:pt x="211594" y="193751"/>
                  </a:lnTo>
                  <a:lnTo>
                    <a:pt x="228168" y="151765"/>
                  </a:lnTo>
                  <a:lnTo>
                    <a:pt x="313245" y="151765"/>
                  </a:lnTo>
                  <a:lnTo>
                    <a:pt x="329819" y="193751"/>
                  </a:lnTo>
                  <a:lnTo>
                    <a:pt x="372071" y="193751"/>
                  </a:lnTo>
                  <a:close/>
                </a:path>
                <a:path w="692150" h="194309">
                  <a:moveTo>
                    <a:pt x="510743" y="0"/>
                  </a:moveTo>
                  <a:lnTo>
                    <a:pt x="352742" y="0"/>
                  </a:lnTo>
                  <a:lnTo>
                    <a:pt x="352742" y="35560"/>
                  </a:lnTo>
                  <a:lnTo>
                    <a:pt x="411848" y="35560"/>
                  </a:lnTo>
                  <a:lnTo>
                    <a:pt x="411848" y="194310"/>
                  </a:lnTo>
                  <a:lnTo>
                    <a:pt x="451358" y="194310"/>
                  </a:lnTo>
                  <a:lnTo>
                    <a:pt x="451358" y="35560"/>
                  </a:lnTo>
                  <a:lnTo>
                    <a:pt x="510743" y="35560"/>
                  </a:lnTo>
                  <a:lnTo>
                    <a:pt x="510743" y="0"/>
                  </a:lnTo>
                  <a:close/>
                </a:path>
                <a:path w="692150" h="194309">
                  <a:moveTo>
                    <a:pt x="691946" y="193751"/>
                  </a:moveTo>
                  <a:lnTo>
                    <a:pt x="674903" y="151765"/>
                  </a:lnTo>
                  <a:lnTo>
                    <a:pt x="660679" y="116687"/>
                  </a:lnTo>
                  <a:lnTo>
                    <a:pt x="631317" y="44310"/>
                  </a:lnTo>
                  <a:lnTo>
                    <a:pt x="619302" y="14706"/>
                  </a:lnTo>
                  <a:lnTo>
                    <a:pt x="619302" y="116687"/>
                  </a:lnTo>
                  <a:lnTo>
                    <a:pt x="561848" y="116687"/>
                  </a:lnTo>
                  <a:lnTo>
                    <a:pt x="590562" y="44310"/>
                  </a:lnTo>
                  <a:lnTo>
                    <a:pt x="619302" y="116687"/>
                  </a:lnTo>
                  <a:lnTo>
                    <a:pt x="619302" y="14706"/>
                  </a:lnTo>
                  <a:lnTo>
                    <a:pt x="613498" y="393"/>
                  </a:lnTo>
                  <a:lnTo>
                    <a:pt x="569849" y="393"/>
                  </a:lnTo>
                  <a:lnTo>
                    <a:pt x="491401" y="193751"/>
                  </a:lnTo>
                  <a:lnTo>
                    <a:pt x="531456" y="193751"/>
                  </a:lnTo>
                  <a:lnTo>
                    <a:pt x="548030" y="151765"/>
                  </a:lnTo>
                  <a:lnTo>
                    <a:pt x="633107" y="151765"/>
                  </a:lnTo>
                  <a:lnTo>
                    <a:pt x="649681" y="193751"/>
                  </a:lnTo>
                  <a:lnTo>
                    <a:pt x="691946" y="193751"/>
                  </a:lnTo>
                  <a:close/>
                </a:path>
              </a:pathLst>
            </a:custGeom>
            <a:solidFill>
              <a:srgbClr val="010101"/>
            </a:solidFill>
          </p:spPr>
          <p:txBody>
            <a:bodyPr wrap="square" lIns="0" tIns="0" rIns="0" bIns="0" rtlCol="0"/>
            <a:lstStyle/>
            <a:p>
              <a:endParaRPr dirty="0"/>
            </a:p>
          </p:txBody>
        </p:sp>
        <p:pic>
          <p:nvPicPr>
            <p:cNvPr id="6" name="object 23">
              <a:extLst>
                <a:ext uri="{FF2B5EF4-FFF2-40B4-BE49-F238E27FC236}">
                  <a16:creationId xmlns:a16="http://schemas.microsoft.com/office/drawing/2014/main" id="{BDDA0DE7-823D-ECF4-B1F3-FA7D3487EACC}"/>
                </a:ext>
              </a:extLst>
            </p:cNvPr>
            <p:cNvPicPr/>
            <p:nvPr/>
          </p:nvPicPr>
          <p:blipFill>
            <a:blip r:embed="rId8" cstate="print"/>
            <a:stretch>
              <a:fillRect/>
            </a:stretch>
          </p:blipFill>
          <p:spPr>
            <a:xfrm>
              <a:off x="13986471" y="9023364"/>
              <a:ext cx="149987" cy="198877"/>
            </a:xfrm>
            <a:prstGeom prst="rect">
              <a:avLst/>
            </a:prstGeom>
          </p:spPr>
        </p:pic>
        <p:pic>
          <p:nvPicPr>
            <p:cNvPr id="7" name="object 24">
              <a:extLst>
                <a:ext uri="{FF2B5EF4-FFF2-40B4-BE49-F238E27FC236}">
                  <a16:creationId xmlns:a16="http://schemas.microsoft.com/office/drawing/2014/main" id="{19EC01E3-4441-052B-AC4B-5E8B3B3E405E}"/>
                </a:ext>
              </a:extLst>
            </p:cNvPr>
            <p:cNvPicPr/>
            <p:nvPr/>
          </p:nvPicPr>
          <p:blipFill>
            <a:blip r:embed="rId9" cstate="print"/>
            <a:stretch>
              <a:fillRect/>
            </a:stretch>
          </p:blipFill>
          <p:spPr>
            <a:xfrm>
              <a:off x="14156340" y="9023364"/>
              <a:ext cx="191973" cy="198877"/>
            </a:xfrm>
            <a:prstGeom prst="rect">
              <a:avLst/>
            </a:prstGeom>
          </p:spPr>
        </p:pic>
        <p:sp>
          <p:nvSpPr>
            <p:cNvPr id="8" name="object 25">
              <a:extLst>
                <a:ext uri="{FF2B5EF4-FFF2-40B4-BE49-F238E27FC236}">
                  <a16:creationId xmlns:a16="http://schemas.microsoft.com/office/drawing/2014/main" id="{6CE5835C-20BE-2FB8-8836-D22E6435FA2F}"/>
                </a:ext>
              </a:extLst>
            </p:cNvPr>
            <p:cNvSpPr/>
            <p:nvPr/>
          </p:nvSpPr>
          <p:spPr>
            <a:xfrm>
              <a:off x="14372616" y="9025737"/>
              <a:ext cx="198120" cy="194310"/>
            </a:xfrm>
            <a:custGeom>
              <a:avLst/>
              <a:gdLst/>
              <a:ahLst/>
              <a:cxnLst/>
              <a:rect l="l" t="t" r="r" b="b"/>
              <a:pathLst>
                <a:path w="198119" h="194309">
                  <a:moveTo>
                    <a:pt x="39497" y="393"/>
                  </a:moveTo>
                  <a:lnTo>
                    <a:pt x="0" y="393"/>
                  </a:lnTo>
                  <a:lnTo>
                    <a:pt x="0" y="193751"/>
                  </a:lnTo>
                  <a:lnTo>
                    <a:pt x="39497" y="193751"/>
                  </a:lnTo>
                  <a:lnTo>
                    <a:pt x="39497" y="393"/>
                  </a:lnTo>
                  <a:close/>
                </a:path>
                <a:path w="198119" h="194309">
                  <a:moveTo>
                    <a:pt x="198043" y="0"/>
                  </a:moveTo>
                  <a:lnTo>
                    <a:pt x="69329" y="0"/>
                  </a:lnTo>
                  <a:lnTo>
                    <a:pt x="69329" y="35560"/>
                  </a:lnTo>
                  <a:lnTo>
                    <a:pt x="69329" y="80010"/>
                  </a:lnTo>
                  <a:lnTo>
                    <a:pt x="69329" y="114300"/>
                  </a:lnTo>
                  <a:lnTo>
                    <a:pt x="69329" y="158750"/>
                  </a:lnTo>
                  <a:lnTo>
                    <a:pt x="69329" y="194310"/>
                  </a:lnTo>
                  <a:lnTo>
                    <a:pt x="198043" y="194310"/>
                  </a:lnTo>
                  <a:lnTo>
                    <a:pt x="198043" y="158750"/>
                  </a:lnTo>
                  <a:lnTo>
                    <a:pt x="108826" y="158750"/>
                  </a:lnTo>
                  <a:lnTo>
                    <a:pt x="108826" y="114300"/>
                  </a:lnTo>
                  <a:lnTo>
                    <a:pt x="195287" y="114300"/>
                  </a:lnTo>
                  <a:lnTo>
                    <a:pt x="195287" y="80010"/>
                  </a:lnTo>
                  <a:lnTo>
                    <a:pt x="108826" y="80010"/>
                  </a:lnTo>
                  <a:lnTo>
                    <a:pt x="108826" y="35560"/>
                  </a:lnTo>
                  <a:lnTo>
                    <a:pt x="198043" y="35560"/>
                  </a:lnTo>
                  <a:lnTo>
                    <a:pt x="198043" y="0"/>
                  </a:lnTo>
                  <a:close/>
                </a:path>
              </a:pathLst>
            </a:custGeom>
            <a:solidFill>
              <a:srgbClr val="010101"/>
            </a:solidFill>
          </p:spPr>
          <p:txBody>
            <a:bodyPr wrap="square" lIns="0" tIns="0" rIns="0" bIns="0" rtlCol="0"/>
            <a:lstStyle/>
            <a:p>
              <a:endParaRPr dirty="0"/>
            </a:p>
          </p:txBody>
        </p:sp>
        <p:pic>
          <p:nvPicPr>
            <p:cNvPr id="9" name="object 26">
              <a:extLst>
                <a:ext uri="{FF2B5EF4-FFF2-40B4-BE49-F238E27FC236}">
                  <a16:creationId xmlns:a16="http://schemas.microsoft.com/office/drawing/2014/main" id="{8C35B860-1381-E58A-93E7-60DF5D98DCED}"/>
                </a:ext>
              </a:extLst>
            </p:cNvPr>
            <p:cNvPicPr/>
            <p:nvPr/>
          </p:nvPicPr>
          <p:blipFill>
            <a:blip r:embed="rId10" cstate="print"/>
            <a:stretch>
              <a:fillRect/>
            </a:stretch>
          </p:blipFill>
          <p:spPr>
            <a:xfrm>
              <a:off x="14597189" y="9026124"/>
              <a:ext cx="172911" cy="193358"/>
            </a:xfrm>
            <a:prstGeom prst="rect">
              <a:avLst/>
            </a:prstGeom>
          </p:spPr>
        </p:pic>
        <p:pic>
          <p:nvPicPr>
            <p:cNvPr id="10" name="object 27">
              <a:extLst>
                <a:ext uri="{FF2B5EF4-FFF2-40B4-BE49-F238E27FC236}">
                  <a16:creationId xmlns:a16="http://schemas.microsoft.com/office/drawing/2014/main" id="{56CDDD1C-5AFB-E679-0F1C-608E9838044A}"/>
                </a:ext>
              </a:extLst>
            </p:cNvPr>
            <p:cNvPicPr/>
            <p:nvPr/>
          </p:nvPicPr>
          <p:blipFill>
            <a:blip r:embed="rId11" cstate="print"/>
            <a:stretch>
              <a:fillRect/>
            </a:stretch>
          </p:blipFill>
          <p:spPr>
            <a:xfrm>
              <a:off x="14794407" y="9023364"/>
              <a:ext cx="191969" cy="198877"/>
            </a:xfrm>
            <a:prstGeom prst="rect">
              <a:avLst/>
            </a:prstGeom>
          </p:spPr>
        </p:pic>
        <p:sp>
          <p:nvSpPr>
            <p:cNvPr id="11" name="object 28">
              <a:extLst>
                <a:ext uri="{FF2B5EF4-FFF2-40B4-BE49-F238E27FC236}">
                  <a16:creationId xmlns:a16="http://schemas.microsoft.com/office/drawing/2014/main" id="{2183CFA5-8D7A-26AD-3F03-7D2D4AA6F3B6}"/>
                </a:ext>
              </a:extLst>
            </p:cNvPr>
            <p:cNvSpPr/>
            <p:nvPr/>
          </p:nvSpPr>
          <p:spPr>
            <a:xfrm>
              <a:off x="15010676" y="9025737"/>
              <a:ext cx="128905" cy="194310"/>
            </a:xfrm>
            <a:custGeom>
              <a:avLst/>
              <a:gdLst/>
              <a:ahLst/>
              <a:cxnLst/>
              <a:rect l="l" t="t" r="r" b="b"/>
              <a:pathLst>
                <a:path w="128905" h="194309">
                  <a:moveTo>
                    <a:pt x="128727" y="0"/>
                  </a:moveTo>
                  <a:lnTo>
                    <a:pt x="0" y="0"/>
                  </a:lnTo>
                  <a:lnTo>
                    <a:pt x="0" y="35560"/>
                  </a:lnTo>
                  <a:lnTo>
                    <a:pt x="0" y="80010"/>
                  </a:lnTo>
                  <a:lnTo>
                    <a:pt x="0" y="114300"/>
                  </a:lnTo>
                  <a:lnTo>
                    <a:pt x="0" y="158750"/>
                  </a:lnTo>
                  <a:lnTo>
                    <a:pt x="0" y="194310"/>
                  </a:lnTo>
                  <a:lnTo>
                    <a:pt x="128727" y="194310"/>
                  </a:lnTo>
                  <a:lnTo>
                    <a:pt x="128727" y="158750"/>
                  </a:lnTo>
                  <a:lnTo>
                    <a:pt x="39497" y="158750"/>
                  </a:lnTo>
                  <a:lnTo>
                    <a:pt x="39497" y="114300"/>
                  </a:lnTo>
                  <a:lnTo>
                    <a:pt x="125958" y="114300"/>
                  </a:lnTo>
                  <a:lnTo>
                    <a:pt x="125958" y="80010"/>
                  </a:lnTo>
                  <a:lnTo>
                    <a:pt x="39497" y="80010"/>
                  </a:lnTo>
                  <a:lnTo>
                    <a:pt x="39497" y="35560"/>
                  </a:lnTo>
                  <a:lnTo>
                    <a:pt x="128727" y="35560"/>
                  </a:lnTo>
                  <a:lnTo>
                    <a:pt x="128727" y="0"/>
                  </a:lnTo>
                  <a:close/>
                </a:path>
              </a:pathLst>
            </a:custGeom>
            <a:solidFill>
              <a:srgbClr val="010101"/>
            </a:solidFill>
          </p:spPr>
          <p:txBody>
            <a:bodyPr wrap="square" lIns="0" tIns="0" rIns="0" bIns="0" rtlCol="0"/>
            <a:lstStyle/>
            <a:p>
              <a:endParaRPr dirty="0"/>
            </a:p>
          </p:txBody>
        </p:sp>
        <p:sp>
          <p:nvSpPr>
            <p:cNvPr id="13" name="object 29">
              <a:extLst>
                <a:ext uri="{FF2B5EF4-FFF2-40B4-BE49-F238E27FC236}">
                  <a16:creationId xmlns:a16="http://schemas.microsoft.com/office/drawing/2014/main" id="{F95F518C-6ABC-18DB-5A6B-94E60DB0A032}"/>
                </a:ext>
              </a:extLst>
            </p:cNvPr>
            <p:cNvSpPr/>
            <p:nvPr/>
          </p:nvSpPr>
          <p:spPr>
            <a:xfrm>
              <a:off x="14109205" y="9317621"/>
              <a:ext cx="831215" cy="121285"/>
            </a:xfrm>
            <a:custGeom>
              <a:avLst/>
              <a:gdLst/>
              <a:ahLst/>
              <a:cxnLst/>
              <a:rect l="l" t="t" r="r" b="b"/>
              <a:pathLst>
                <a:path w="831215" h="121284">
                  <a:moveTo>
                    <a:pt x="21717" y="0"/>
                  </a:moveTo>
                  <a:lnTo>
                    <a:pt x="0" y="0"/>
                  </a:lnTo>
                  <a:lnTo>
                    <a:pt x="0" y="120815"/>
                  </a:lnTo>
                  <a:lnTo>
                    <a:pt x="21717" y="120815"/>
                  </a:lnTo>
                  <a:lnTo>
                    <a:pt x="21717" y="0"/>
                  </a:lnTo>
                  <a:close/>
                </a:path>
                <a:path w="831215" h="121284">
                  <a:moveTo>
                    <a:pt x="580618" y="38"/>
                  </a:moveTo>
                  <a:lnTo>
                    <a:pt x="489356" y="38"/>
                  </a:lnTo>
                  <a:lnTo>
                    <a:pt x="489356" y="19088"/>
                  </a:lnTo>
                  <a:lnTo>
                    <a:pt x="523963" y="19088"/>
                  </a:lnTo>
                  <a:lnTo>
                    <a:pt x="523963" y="120688"/>
                  </a:lnTo>
                  <a:lnTo>
                    <a:pt x="545833" y="120688"/>
                  </a:lnTo>
                  <a:lnTo>
                    <a:pt x="545833" y="19088"/>
                  </a:lnTo>
                  <a:lnTo>
                    <a:pt x="580618" y="19088"/>
                  </a:lnTo>
                  <a:lnTo>
                    <a:pt x="580618" y="38"/>
                  </a:lnTo>
                  <a:close/>
                </a:path>
                <a:path w="831215" h="121284">
                  <a:moveTo>
                    <a:pt x="831126" y="38"/>
                  </a:moveTo>
                  <a:lnTo>
                    <a:pt x="739851" y="38"/>
                  </a:lnTo>
                  <a:lnTo>
                    <a:pt x="739851" y="19088"/>
                  </a:lnTo>
                  <a:lnTo>
                    <a:pt x="774458" y="19088"/>
                  </a:lnTo>
                  <a:lnTo>
                    <a:pt x="774458" y="120688"/>
                  </a:lnTo>
                  <a:lnTo>
                    <a:pt x="796328" y="120688"/>
                  </a:lnTo>
                  <a:lnTo>
                    <a:pt x="796328" y="19088"/>
                  </a:lnTo>
                  <a:lnTo>
                    <a:pt x="831126" y="19088"/>
                  </a:lnTo>
                  <a:lnTo>
                    <a:pt x="831126" y="38"/>
                  </a:lnTo>
                  <a:close/>
                </a:path>
              </a:pathLst>
            </a:custGeom>
            <a:solidFill>
              <a:srgbClr val="5C5C5C"/>
            </a:solidFill>
          </p:spPr>
          <p:txBody>
            <a:bodyPr wrap="square" lIns="0" tIns="0" rIns="0" bIns="0" rtlCol="0"/>
            <a:lstStyle/>
            <a:p>
              <a:endParaRPr dirty="0"/>
            </a:p>
          </p:txBody>
        </p:sp>
        <p:pic>
          <p:nvPicPr>
            <p:cNvPr id="14" name="object 30">
              <a:extLst>
                <a:ext uri="{FF2B5EF4-FFF2-40B4-BE49-F238E27FC236}">
                  <a16:creationId xmlns:a16="http://schemas.microsoft.com/office/drawing/2014/main" id="{CA455F8B-D420-1BC0-A828-43B78721432A}"/>
                </a:ext>
              </a:extLst>
            </p:cNvPr>
            <p:cNvPicPr/>
            <p:nvPr/>
          </p:nvPicPr>
          <p:blipFill>
            <a:blip r:embed="rId12" cstate="print"/>
            <a:stretch>
              <a:fillRect/>
            </a:stretch>
          </p:blipFill>
          <p:spPr>
            <a:xfrm>
              <a:off x="14723997" y="9317617"/>
              <a:ext cx="90916" cy="122660"/>
            </a:xfrm>
            <a:prstGeom prst="rect">
              <a:avLst/>
            </a:prstGeom>
          </p:spPr>
        </p:pic>
        <p:pic>
          <p:nvPicPr>
            <p:cNvPr id="15" name="object 31">
              <a:extLst>
                <a:ext uri="{FF2B5EF4-FFF2-40B4-BE49-F238E27FC236}">
                  <a16:creationId xmlns:a16="http://schemas.microsoft.com/office/drawing/2014/main" id="{4D9EBFF0-8565-E625-F82A-B15BDE1261EA}"/>
                </a:ext>
              </a:extLst>
            </p:cNvPr>
            <p:cNvPicPr/>
            <p:nvPr/>
          </p:nvPicPr>
          <p:blipFill>
            <a:blip r:embed="rId13" cstate="print"/>
            <a:stretch>
              <a:fillRect/>
            </a:stretch>
          </p:blipFill>
          <p:spPr>
            <a:xfrm>
              <a:off x="14974656" y="9317617"/>
              <a:ext cx="71006" cy="120809"/>
            </a:xfrm>
            <a:prstGeom prst="rect">
              <a:avLst/>
            </a:prstGeom>
          </p:spPr>
        </p:pic>
        <p:pic>
          <p:nvPicPr>
            <p:cNvPr id="16" name="object 32">
              <a:extLst>
                <a:ext uri="{FF2B5EF4-FFF2-40B4-BE49-F238E27FC236}">
                  <a16:creationId xmlns:a16="http://schemas.microsoft.com/office/drawing/2014/main" id="{676197BB-14E7-CC28-8A20-A9376DBC9040}"/>
                </a:ext>
              </a:extLst>
            </p:cNvPr>
            <p:cNvPicPr/>
            <p:nvPr/>
          </p:nvPicPr>
          <p:blipFill>
            <a:blip r:embed="rId14" cstate="print"/>
            <a:stretch>
              <a:fillRect/>
            </a:stretch>
          </p:blipFill>
          <p:spPr>
            <a:xfrm>
              <a:off x="14178255" y="9317617"/>
              <a:ext cx="92437" cy="120810"/>
            </a:xfrm>
            <a:prstGeom prst="rect">
              <a:avLst/>
            </a:prstGeom>
          </p:spPr>
        </p:pic>
        <p:pic>
          <p:nvPicPr>
            <p:cNvPr id="20" name="object 33">
              <a:extLst>
                <a:ext uri="{FF2B5EF4-FFF2-40B4-BE49-F238E27FC236}">
                  <a16:creationId xmlns:a16="http://schemas.microsoft.com/office/drawing/2014/main" id="{6889FEFA-A61A-20BE-FD0B-9A01677C7A83}"/>
                </a:ext>
              </a:extLst>
            </p:cNvPr>
            <p:cNvPicPr/>
            <p:nvPr/>
          </p:nvPicPr>
          <p:blipFill>
            <a:blip r:embed="rId15" cstate="print"/>
            <a:stretch>
              <a:fillRect/>
            </a:stretch>
          </p:blipFill>
          <p:spPr>
            <a:xfrm>
              <a:off x="14311690" y="9315764"/>
              <a:ext cx="76489" cy="124345"/>
            </a:xfrm>
            <a:prstGeom prst="rect">
              <a:avLst/>
            </a:prstGeom>
          </p:spPr>
        </p:pic>
        <p:sp>
          <p:nvSpPr>
            <p:cNvPr id="21" name="object 34">
              <a:extLst>
                <a:ext uri="{FF2B5EF4-FFF2-40B4-BE49-F238E27FC236}">
                  <a16:creationId xmlns:a16="http://schemas.microsoft.com/office/drawing/2014/main" id="{448A3C96-BD0B-D9E3-D2EE-A6C1B317059D}"/>
                </a:ext>
              </a:extLst>
            </p:cNvPr>
            <p:cNvSpPr/>
            <p:nvPr/>
          </p:nvSpPr>
          <p:spPr>
            <a:xfrm>
              <a:off x="14416938" y="9317621"/>
              <a:ext cx="147320" cy="121285"/>
            </a:xfrm>
            <a:custGeom>
              <a:avLst/>
              <a:gdLst/>
              <a:ahLst/>
              <a:cxnLst/>
              <a:rect l="l" t="t" r="r" b="b"/>
              <a:pathLst>
                <a:path w="147319" h="121284">
                  <a:moveTo>
                    <a:pt x="91274" y="38"/>
                  </a:moveTo>
                  <a:lnTo>
                    <a:pt x="0" y="38"/>
                  </a:lnTo>
                  <a:lnTo>
                    <a:pt x="0" y="19088"/>
                  </a:lnTo>
                  <a:lnTo>
                    <a:pt x="34607" y="19088"/>
                  </a:lnTo>
                  <a:lnTo>
                    <a:pt x="34607" y="120688"/>
                  </a:lnTo>
                  <a:lnTo>
                    <a:pt x="56476" y="120688"/>
                  </a:lnTo>
                  <a:lnTo>
                    <a:pt x="56476" y="19088"/>
                  </a:lnTo>
                  <a:lnTo>
                    <a:pt x="91274" y="19088"/>
                  </a:lnTo>
                  <a:lnTo>
                    <a:pt x="91274" y="38"/>
                  </a:lnTo>
                  <a:close/>
                </a:path>
                <a:path w="147319" h="121284">
                  <a:moveTo>
                    <a:pt x="147307" y="0"/>
                  </a:moveTo>
                  <a:lnTo>
                    <a:pt x="125590" y="0"/>
                  </a:lnTo>
                  <a:lnTo>
                    <a:pt x="125590" y="120815"/>
                  </a:lnTo>
                  <a:lnTo>
                    <a:pt x="147307" y="120815"/>
                  </a:lnTo>
                  <a:lnTo>
                    <a:pt x="147307" y="0"/>
                  </a:lnTo>
                  <a:close/>
                </a:path>
              </a:pathLst>
            </a:custGeom>
            <a:solidFill>
              <a:srgbClr val="5C5C5C"/>
            </a:solidFill>
          </p:spPr>
          <p:txBody>
            <a:bodyPr wrap="square" lIns="0" tIns="0" rIns="0" bIns="0" rtlCol="0"/>
            <a:lstStyle/>
            <a:p>
              <a:endParaRPr dirty="0"/>
            </a:p>
          </p:txBody>
        </p:sp>
        <p:pic>
          <p:nvPicPr>
            <p:cNvPr id="22" name="object 35">
              <a:extLst>
                <a:ext uri="{FF2B5EF4-FFF2-40B4-BE49-F238E27FC236}">
                  <a16:creationId xmlns:a16="http://schemas.microsoft.com/office/drawing/2014/main" id="{AC5596B1-F5B5-0C0B-0D5D-00244742EED8}"/>
                </a:ext>
              </a:extLst>
            </p:cNvPr>
            <p:cNvPicPr/>
            <p:nvPr/>
          </p:nvPicPr>
          <p:blipFill>
            <a:blip r:embed="rId16" cstate="print"/>
            <a:stretch>
              <a:fillRect/>
            </a:stretch>
          </p:blipFill>
          <p:spPr>
            <a:xfrm>
              <a:off x="12227495" y="8878099"/>
              <a:ext cx="785521" cy="771940"/>
            </a:xfrm>
            <a:prstGeom prst="rect">
              <a:avLst/>
            </a:prstGeom>
          </p:spPr>
        </p:pic>
      </p:grpSp>
    </p:spTree>
    <p:extLst>
      <p:ext uri="{BB962C8B-B14F-4D97-AF65-F5344CB8AC3E}">
        <p14:creationId xmlns:p14="http://schemas.microsoft.com/office/powerpoint/2010/main" val="268494256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Table 27"/>
          <p:cNvGraphicFramePr>
            <a:graphicFrameLocks noGrp="1"/>
          </p:cNvGraphicFramePr>
          <p:nvPr/>
        </p:nvGraphicFramePr>
        <p:xfrm>
          <a:off x="555313" y="1703205"/>
          <a:ext cx="8033374" cy="2042160"/>
        </p:xfrm>
        <a:graphic>
          <a:graphicData uri="http://schemas.openxmlformats.org/drawingml/2006/table">
            <a:tbl>
              <a:tblPr bandRow="1">
                <a:tableStyleId>{9D7B26C5-4107-4FEC-AEDC-1716B250A1EF}</a:tableStyleId>
              </a:tblPr>
              <a:tblGrid>
                <a:gridCol w="8033374">
                  <a:extLst>
                    <a:ext uri="{9D8B030D-6E8A-4147-A177-3AD203B41FA5}">
                      <a16:colId xmlns:a16="http://schemas.microsoft.com/office/drawing/2014/main" val="20000"/>
                    </a:ext>
                  </a:extLst>
                </a:gridCol>
              </a:tblGrid>
              <a:tr h="506596">
                <a:tc>
                  <a:txBody>
                    <a:bodyPr/>
                    <a:lstStyle/>
                    <a:p>
                      <a:r>
                        <a:rPr lang="en-US" sz="1600" b="1" dirty="0">
                          <a:solidFill>
                            <a:schemeClr val="accent1"/>
                          </a:solidFill>
                          <a:latin typeface="Consolas" pitchFamily="49" charset="0"/>
                        </a:rPr>
                        <a:t>library</a:t>
                      </a:r>
                      <a:r>
                        <a:rPr lang="en-US" sz="1600" b="0" dirty="0">
                          <a:solidFill>
                            <a:schemeClr val="accent1"/>
                          </a:solidFill>
                          <a:latin typeface="Consolas" pitchFamily="49" charset="0"/>
                        </a:rPr>
                        <a:t>(arulesViz) </a:t>
                      </a:r>
                    </a:p>
                    <a:p>
                      <a:r>
                        <a:rPr lang="en-US" sz="1600" b="0" dirty="0">
                          <a:solidFill>
                            <a:schemeClr val="accent1"/>
                          </a:solidFill>
                          <a:latin typeface="Consolas" pitchFamily="49" charset="0"/>
                        </a:rPr>
                        <a:t>rules&lt;-</a:t>
                      </a:r>
                      <a:r>
                        <a:rPr lang="en-US" sz="1600" b="1" dirty="0">
                          <a:solidFill>
                            <a:schemeClr val="accent1"/>
                          </a:solidFill>
                          <a:latin typeface="Consolas" pitchFamily="49" charset="0"/>
                        </a:rPr>
                        <a:t>apriori</a:t>
                      </a:r>
                      <a:r>
                        <a:rPr lang="en-US" sz="1600" b="0" dirty="0">
                          <a:solidFill>
                            <a:schemeClr val="accent1"/>
                          </a:solidFill>
                          <a:latin typeface="Consolas" pitchFamily="49" charset="0"/>
                        </a:rPr>
                        <a:t>(Groceries,</a:t>
                      </a:r>
                      <a:r>
                        <a:rPr lang="en-US" sz="1600" b="1" dirty="0">
                          <a:solidFill>
                            <a:schemeClr val="accent1"/>
                          </a:solidFill>
                          <a:latin typeface="Consolas" pitchFamily="49" charset="0"/>
                        </a:rPr>
                        <a:t>parameter=list</a:t>
                      </a:r>
                      <a:r>
                        <a:rPr lang="en-US" sz="1600" b="0" dirty="0">
                          <a:solidFill>
                            <a:schemeClr val="accent1"/>
                          </a:solidFill>
                          <a:latin typeface="Consolas" pitchFamily="49" charset="0"/>
                        </a:rPr>
                        <a:t>(</a:t>
                      </a:r>
                      <a:r>
                        <a:rPr lang="en-US" sz="1600" b="1" dirty="0">
                          <a:solidFill>
                            <a:schemeClr val="accent1"/>
                          </a:solidFill>
                          <a:latin typeface="Consolas" pitchFamily="49" charset="0"/>
                        </a:rPr>
                        <a:t>supp</a:t>
                      </a:r>
                      <a:r>
                        <a:rPr lang="en-US" sz="1600" b="0" dirty="0">
                          <a:solidFill>
                            <a:schemeClr val="accent1"/>
                          </a:solidFill>
                          <a:latin typeface="Consolas" pitchFamily="49" charset="0"/>
                        </a:rPr>
                        <a:t>=0.001,</a:t>
                      </a:r>
                      <a:r>
                        <a:rPr lang="en-US" sz="1600" b="1" dirty="0">
                          <a:solidFill>
                            <a:schemeClr val="accent1"/>
                          </a:solidFill>
                          <a:latin typeface="Consolas" pitchFamily="49" charset="0"/>
                        </a:rPr>
                        <a:t>conf</a:t>
                      </a:r>
                      <a:r>
                        <a:rPr lang="en-US" sz="1600" b="0" dirty="0">
                          <a:solidFill>
                            <a:schemeClr val="accent1"/>
                          </a:solidFill>
                          <a:latin typeface="Consolas" pitchFamily="49" charset="0"/>
                        </a:rPr>
                        <a:t>=0.15,</a:t>
                      </a:r>
                      <a:r>
                        <a:rPr lang="en-US" sz="1600" b="1" dirty="0">
                          <a:solidFill>
                            <a:schemeClr val="accent1"/>
                          </a:solidFill>
                          <a:latin typeface="Consolas" pitchFamily="49" charset="0"/>
                        </a:rPr>
                        <a:t>minlen</a:t>
                      </a:r>
                      <a:r>
                        <a:rPr lang="en-US" sz="1600" b="0" dirty="0">
                          <a:solidFill>
                            <a:schemeClr val="accent1"/>
                          </a:solidFill>
                          <a:latin typeface="Consolas" pitchFamily="49" charset="0"/>
                        </a:rPr>
                        <a:t>=2),</a:t>
                      </a:r>
                    </a:p>
                    <a:p>
                      <a:r>
                        <a:rPr lang="en-US" sz="1600" b="1" dirty="0">
                          <a:solidFill>
                            <a:schemeClr val="accent1"/>
                          </a:solidFill>
                          <a:latin typeface="Consolas" pitchFamily="49" charset="0"/>
                        </a:rPr>
                        <a:t>appearance=list</a:t>
                      </a:r>
                      <a:r>
                        <a:rPr lang="en-US" sz="1600" b="0" dirty="0">
                          <a:solidFill>
                            <a:schemeClr val="accent1"/>
                          </a:solidFill>
                          <a:latin typeface="Consolas" pitchFamily="49" charset="0"/>
                        </a:rPr>
                        <a:t>(</a:t>
                      </a:r>
                      <a:r>
                        <a:rPr lang="en-US" sz="1600" b="1" dirty="0">
                          <a:solidFill>
                            <a:schemeClr val="accent1"/>
                          </a:solidFill>
                          <a:latin typeface="Consolas" pitchFamily="49" charset="0"/>
                        </a:rPr>
                        <a:t>default</a:t>
                      </a:r>
                      <a:r>
                        <a:rPr lang="en-US" sz="1600" b="0" dirty="0">
                          <a:solidFill>
                            <a:schemeClr val="accent1"/>
                          </a:solidFill>
                          <a:latin typeface="Consolas" pitchFamily="49" charset="0"/>
                        </a:rPr>
                        <a:t>="rhs",</a:t>
                      </a:r>
                      <a:r>
                        <a:rPr lang="en-US" sz="1600" b="1" dirty="0">
                          <a:solidFill>
                            <a:schemeClr val="accent1"/>
                          </a:solidFill>
                          <a:latin typeface="Consolas" pitchFamily="49" charset="0"/>
                        </a:rPr>
                        <a:t>lhs</a:t>
                      </a:r>
                      <a:r>
                        <a:rPr lang="en-US" sz="1600" b="0" dirty="0">
                          <a:solidFill>
                            <a:schemeClr val="accent1"/>
                          </a:solidFill>
                          <a:latin typeface="Consolas" pitchFamily="49" charset="0"/>
                        </a:rPr>
                        <a:t>="whole milk"),</a:t>
                      </a:r>
                      <a:r>
                        <a:rPr lang="en-US" sz="1600" b="1" dirty="0">
                          <a:solidFill>
                            <a:schemeClr val="accent1"/>
                          </a:solidFill>
                          <a:latin typeface="Consolas" pitchFamily="49" charset="0"/>
                        </a:rPr>
                        <a:t>control=list</a:t>
                      </a:r>
                      <a:r>
                        <a:rPr lang="en-US" sz="1600" b="0" dirty="0">
                          <a:solidFill>
                            <a:schemeClr val="accent1"/>
                          </a:solidFill>
                          <a:latin typeface="Consolas" pitchFamily="49" charset="0"/>
                        </a:rPr>
                        <a:t>(</a:t>
                      </a:r>
                      <a:r>
                        <a:rPr lang="en-US" sz="1600" b="1" dirty="0">
                          <a:solidFill>
                            <a:schemeClr val="accent1"/>
                          </a:solidFill>
                          <a:latin typeface="Consolas" pitchFamily="49" charset="0"/>
                        </a:rPr>
                        <a:t>verbose</a:t>
                      </a:r>
                      <a:r>
                        <a:rPr lang="en-US" sz="1600" b="0" dirty="0">
                          <a:solidFill>
                            <a:schemeClr val="accent1"/>
                          </a:solidFill>
                          <a:latin typeface="Consolas" pitchFamily="49" charset="0"/>
                        </a:rPr>
                        <a:t>=FALSE)) </a:t>
                      </a:r>
                    </a:p>
                    <a:p>
                      <a:endParaRPr lang="en-US" sz="1600" b="0" dirty="0">
                        <a:solidFill>
                          <a:schemeClr val="accent1"/>
                        </a:solidFill>
                        <a:latin typeface="Consolas" pitchFamily="49" charset="0"/>
                      </a:endParaRPr>
                    </a:p>
                    <a:p>
                      <a:r>
                        <a:rPr lang="en-US" sz="1600" b="1" dirty="0">
                          <a:solidFill>
                            <a:schemeClr val="accent1"/>
                          </a:solidFill>
                          <a:latin typeface="Consolas" pitchFamily="49" charset="0"/>
                        </a:rPr>
                        <a:t>plot</a:t>
                      </a:r>
                      <a:r>
                        <a:rPr lang="en-US" sz="1600" b="0" dirty="0">
                          <a:solidFill>
                            <a:schemeClr val="accent1"/>
                          </a:solidFill>
                          <a:latin typeface="Consolas" pitchFamily="49" charset="0"/>
                        </a:rPr>
                        <a:t>(rules,</a:t>
                      </a:r>
                      <a:r>
                        <a:rPr lang="en-US" sz="1600" b="1" dirty="0">
                          <a:solidFill>
                            <a:schemeClr val="accent1"/>
                          </a:solidFill>
                          <a:latin typeface="Consolas" pitchFamily="49" charset="0"/>
                        </a:rPr>
                        <a:t>method=</a:t>
                      </a:r>
                      <a:r>
                        <a:rPr lang="en-US" sz="1600" b="0" dirty="0">
                          <a:solidFill>
                            <a:schemeClr val="accent1"/>
                          </a:solidFill>
                          <a:latin typeface="Consolas" pitchFamily="49" charset="0"/>
                        </a:rPr>
                        <a:t>"graph",</a:t>
                      </a:r>
                      <a:r>
                        <a:rPr lang="en-US" sz="1600" b="1" dirty="0">
                          <a:solidFill>
                            <a:schemeClr val="accent1"/>
                          </a:solidFill>
                          <a:latin typeface="Consolas" pitchFamily="49" charset="0"/>
                        </a:rPr>
                        <a:t>interactive=</a:t>
                      </a:r>
                      <a:r>
                        <a:rPr lang="en-US" sz="1600" b="0" dirty="0">
                          <a:solidFill>
                            <a:schemeClr val="accent1"/>
                          </a:solidFill>
                          <a:latin typeface="Consolas" pitchFamily="49" charset="0"/>
                        </a:rPr>
                        <a:t>TRUE,</a:t>
                      </a:r>
                      <a:r>
                        <a:rPr lang="en-US" sz="1600" b="1" dirty="0">
                          <a:solidFill>
                            <a:schemeClr val="accent1"/>
                          </a:solidFill>
                          <a:latin typeface="Consolas" pitchFamily="49" charset="0"/>
                        </a:rPr>
                        <a:t>shading=</a:t>
                      </a:r>
                      <a:r>
                        <a:rPr lang="en-US" sz="1600" b="0" dirty="0">
                          <a:solidFill>
                            <a:schemeClr val="accent1"/>
                          </a:solidFill>
                          <a:latin typeface="Consolas" pitchFamily="49" charset="0"/>
                        </a:rPr>
                        <a:t>NA)</a:t>
                      </a:r>
                      <a:br>
                        <a:rPr lang="en-US" sz="1600" b="0" dirty="0">
                          <a:solidFill>
                            <a:srgbClr val="0070C0"/>
                          </a:solidFill>
                          <a:latin typeface="Consolas" pitchFamily="49" charset="0"/>
                        </a:rPr>
                      </a:br>
                      <a:endParaRPr lang="en-US" sz="1600" b="0" dirty="0">
                        <a:solidFill>
                          <a:srgbClr val="0070C0"/>
                        </a:solidFill>
                        <a:latin typeface="Consolas" pitchFamily="49"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alpha val="20000"/>
                      </a:srgbClr>
                    </a:solidFill>
                  </a:tcPr>
                </a:tc>
                <a:extLst>
                  <a:ext uri="{0D108BD9-81ED-4DB2-BD59-A6C34878D82A}">
                    <a16:rowId xmlns:a16="http://schemas.microsoft.com/office/drawing/2014/main" val="10000"/>
                  </a:ext>
                </a:extLst>
              </a:tr>
            </a:tbl>
          </a:graphicData>
        </a:graphic>
      </p:graphicFrame>
      <p:sp>
        <p:nvSpPr>
          <p:cNvPr id="106498" name="Rectangle 2"/>
          <p:cNvSpPr>
            <a:spLocks noGrp="1" noChangeArrowheads="1"/>
          </p:cNvSpPr>
          <p:nvPr>
            <p:ph type="title"/>
            <p:custDataLst>
              <p:tags r:id="rId1"/>
            </p:custDataLst>
          </p:nvPr>
        </p:nvSpPr>
        <p:spPr>
          <a:xfrm>
            <a:off x="45720" y="274048"/>
            <a:ext cx="9052560" cy="810805"/>
          </a:xfrm>
        </p:spPr>
        <p:txBody>
          <a:bodyPr>
            <a:normAutofit/>
          </a:bodyPr>
          <a:lstStyle/>
          <a:p>
            <a:r>
              <a:rPr lang="en-US" sz="3200" b="1" dirty="0">
                <a:solidFill>
                  <a:schemeClr val="accent1"/>
                </a:solidFill>
                <a:latin typeface="+mj-lt"/>
              </a:rPr>
              <a:t>Visualise Rules</a:t>
            </a:r>
          </a:p>
        </p:txBody>
      </p:sp>
      <p:grpSp>
        <p:nvGrpSpPr>
          <p:cNvPr id="3" name="Group 15"/>
          <p:cNvGrpSpPr/>
          <p:nvPr/>
        </p:nvGrpSpPr>
        <p:grpSpPr>
          <a:xfrm>
            <a:off x="1991225" y="1155160"/>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grpSp>
        <p:nvGrpSpPr>
          <p:cNvPr id="7" name="Group 6">
            <a:extLst>
              <a:ext uri="{FF2B5EF4-FFF2-40B4-BE49-F238E27FC236}">
                <a16:creationId xmlns:a16="http://schemas.microsoft.com/office/drawing/2014/main" id="{D6A7440B-8549-421E-8166-CE26602AFE05}"/>
              </a:ext>
            </a:extLst>
          </p:cNvPr>
          <p:cNvGrpSpPr/>
          <p:nvPr/>
        </p:nvGrpSpPr>
        <p:grpSpPr>
          <a:xfrm>
            <a:off x="683568" y="3584745"/>
            <a:ext cx="8460432" cy="2835243"/>
            <a:chOff x="596383" y="3241671"/>
            <a:chExt cx="8460432" cy="2835243"/>
          </a:xfrm>
        </p:grpSpPr>
        <p:sp>
          <p:nvSpPr>
            <p:cNvPr id="23" name="Rectangle 22"/>
            <p:cNvSpPr/>
            <p:nvPr/>
          </p:nvSpPr>
          <p:spPr>
            <a:xfrm>
              <a:off x="920064" y="3460813"/>
              <a:ext cx="8136751" cy="2616101"/>
            </a:xfrm>
            <a:prstGeom prst="rect">
              <a:avLst/>
            </a:prstGeom>
            <a:solidFill>
              <a:schemeClr val="bg1"/>
            </a:solidFill>
            <a:ln w="3175">
              <a:solidFill>
                <a:schemeClr val="accent3"/>
              </a:solidFill>
            </a:ln>
          </p:spPr>
          <p:txBody>
            <a:bodyPr wrap="square">
              <a:spAutoFit/>
            </a:bodyPr>
            <a:lstStyle/>
            <a:p>
              <a:pPr>
                <a:buSzPct val="60000"/>
                <a:buFont typeface="Wingdings" pitchFamily="2" charset="2"/>
                <a:buChar char="q"/>
              </a:pPr>
              <a:r>
                <a:rPr lang="en-US" sz="2000" b="1" dirty="0">
                  <a:solidFill>
                    <a:schemeClr val="tx1">
                      <a:lumMod val="75000"/>
                      <a:lumOff val="25000"/>
                    </a:schemeClr>
                  </a:solidFill>
                  <a:latin typeface="Vijaya" pitchFamily="34" charset="0"/>
                  <a:cs typeface="Vijaya" pitchFamily="34" charset="0"/>
                </a:rPr>
                <a:t>   </a:t>
              </a:r>
              <a:r>
                <a:rPr lang="en-US" b="1" dirty="0">
                  <a:solidFill>
                    <a:schemeClr val="tx1">
                      <a:lumMod val="75000"/>
                      <a:lumOff val="25000"/>
                    </a:schemeClr>
                  </a:solidFill>
                  <a:latin typeface="Vijaya" pitchFamily="34" charset="0"/>
                  <a:cs typeface="Vijaya" pitchFamily="34" charset="0"/>
                </a:rPr>
                <a:t>plot()</a:t>
              </a:r>
              <a:r>
                <a:rPr lang="en-US" dirty="0">
                  <a:solidFill>
                    <a:schemeClr val="tx1">
                      <a:lumMod val="75000"/>
                      <a:lumOff val="25000"/>
                    </a:schemeClr>
                  </a:solidFill>
                  <a:latin typeface="Vijaya" pitchFamily="34" charset="0"/>
                  <a:cs typeface="Vijaya" pitchFamily="34" charset="0"/>
                </a:rPr>
                <a:t> is the default function to visualise association rules and itemsets in</a:t>
              </a:r>
            </a:p>
            <a:p>
              <a:pPr>
                <a:buSzPct val="60000"/>
              </a:pPr>
              <a:r>
                <a:rPr lang="en-US" dirty="0">
                  <a:solidFill>
                    <a:schemeClr val="tx1">
                      <a:lumMod val="75000"/>
                      <a:lumOff val="25000"/>
                    </a:schemeClr>
                  </a:solidFill>
                  <a:latin typeface="Vijaya" pitchFamily="34" charset="0"/>
                  <a:cs typeface="Vijaya" pitchFamily="34" charset="0"/>
                </a:rPr>
                <a:t>     package </a:t>
              </a:r>
              <a:r>
                <a:rPr lang="en-US" b="1" dirty="0">
                  <a:solidFill>
                    <a:schemeClr val="tx1">
                      <a:lumMod val="75000"/>
                      <a:lumOff val="25000"/>
                    </a:schemeClr>
                  </a:solidFill>
                  <a:latin typeface="Vijaya" pitchFamily="34" charset="0"/>
                  <a:cs typeface="Vijaya" pitchFamily="34" charset="0"/>
                </a:rPr>
                <a:t>arulesViz</a:t>
              </a:r>
              <a:r>
                <a:rPr lang="en-US" dirty="0">
                  <a:solidFill>
                    <a:schemeClr val="tx1">
                      <a:lumMod val="75000"/>
                      <a:lumOff val="25000"/>
                    </a:schemeClr>
                  </a:solidFill>
                  <a:latin typeface="Vijaya" pitchFamily="34" charset="0"/>
                  <a:cs typeface="Vijaya" pitchFamily="34" charset="0"/>
                </a:rPr>
                <a:t>. If no argument is specified other than the object, then</a:t>
              </a:r>
            </a:p>
            <a:p>
              <a:pPr>
                <a:buSzPct val="60000"/>
              </a:pPr>
              <a:r>
                <a:rPr lang="en-US" dirty="0">
                  <a:solidFill>
                    <a:schemeClr val="tx1">
                      <a:lumMod val="75000"/>
                      <a:lumOff val="25000"/>
                    </a:schemeClr>
                  </a:solidFill>
                  <a:latin typeface="Vijaya" pitchFamily="34" charset="0"/>
                  <a:cs typeface="Vijaya" pitchFamily="34" charset="0"/>
                </a:rPr>
                <a:t>     the function returns a simple scatter plot. </a:t>
              </a:r>
            </a:p>
            <a:p>
              <a:pPr>
                <a:buSzPct val="60000"/>
                <a:buFont typeface="Wingdings" pitchFamily="2" charset="2"/>
                <a:buChar char="q"/>
              </a:pPr>
              <a:r>
                <a:rPr lang="en-US" dirty="0">
                  <a:solidFill>
                    <a:schemeClr val="tx1">
                      <a:lumMod val="75000"/>
                      <a:lumOff val="25000"/>
                    </a:schemeClr>
                  </a:solidFill>
                  <a:latin typeface="Vijaya" pitchFamily="34" charset="0"/>
                  <a:cs typeface="Vijaya" pitchFamily="34" charset="0"/>
                </a:rPr>
                <a:t>  The package offers different plot styles. </a:t>
              </a:r>
              <a:r>
                <a:rPr lang="en-US" b="1" dirty="0">
                  <a:solidFill>
                    <a:schemeClr val="tx1">
                      <a:lumMod val="75000"/>
                      <a:lumOff val="25000"/>
                    </a:schemeClr>
                  </a:solidFill>
                  <a:latin typeface="Vijaya" pitchFamily="34" charset="0"/>
                  <a:cs typeface="Vijaya" pitchFamily="34" charset="0"/>
                </a:rPr>
                <a:t>method=</a:t>
              </a:r>
              <a:r>
                <a:rPr lang="en-US" dirty="0">
                  <a:solidFill>
                    <a:schemeClr val="tx1">
                      <a:lumMod val="75000"/>
                      <a:lumOff val="25000"/>
                    </a:schemeClr>
                  </a:solidFill>
                  <a:latin typeface="Vijaya" pitchFamily="34" charset="0"/>
                  <a:cs typeface="Vijaya" pitchFamily="34" charset="0"/>
                </a:rPr>
                <a:t> tells R which style to </a:t>
              </a:r>
            </a:p>
            <a:p>
              <a:pPr>
                <a:buSzPct val="60000"/>
              </a:pPr>
              <a:r>
                <a:rPr lang="en-US" dirty="0">
                  <a:solidFill>
                    <a:schemeClr val="tx1">
                      <a:lumMod val="75000"/>
                      <a:lumOff val="25000"/>
                    </a:schemeClr>
                  </a:solidFill>
                  <a:latin typeface="Vijaya" pitchFamily="34" charset="0"/>
                  <a:cs typeface="Vijaya" pitchFamily="34" charset="0"/>
                </a:rPr>
                <a:t>     use for visualisation. Here, we are using "</a:t>
              </a:r>
              <a:r>
                <a:rPr lang="en-US" b="1" dirty="0">
                  <a:solidFill>
                    <a:schemeClr val="tx1">
                      <a:lumMod val="75000"/>
                      <a:lumOff val="25000"/>
                    </a:schemeClr>
                  </a:solidFill>
                  <a:latin typeface="Vijaya" pitchFamily="34" charset="0"/>
                  <a:cs typeface="Vijaya" pitchFamily="34" charset="0"/>
                </a:rPr>
                <a:t>graph</a:t>
              </a:r>
              <a:r>
                <a:rPr lang="en-US" dirty="0">
                  <a:solidFill>
                    <a:schemeClr val="tx1">
                      <a:lumMod val="75000"/>
                      <a:lumOff val="25000"/>
                    </a:schemeClr>
                  </a:solidFill>
                  <a:latin typeface="Vijaya" pitchFamily="34" charset="0"/>
                  <a:cs typeface="Vijaya" pitchFamily="34" charset="0"/>
                </a:rPr>
                <a:t>"</a:t>
              </a:r>
              <a:endParaRPr lang="en-US" b="1" dirty="0">
                <a:solidFill>
                  <a:schemeClr val="tx1">
                    <a:lumMod val="75000"/>
                    <a:lumOff val="25000"/>
                  </a:schemeClr>
                </a:solidFill>
                <a:latin typeface="Vijaya" pitchFamily="34" charset="0"/>
                <a:cs typeface="Vijaya" pitchFamily="34" charset="0"/>
              </a:endParaRPr>
            </a:p>
            <a:p>
              <a:pPr>
                <a:buSzPct val="60000"/>
                <a:buFont typeface="Wingdings" pitchFamily="2" charset="2"/>
                <a:buChar char="q"/>
              </a:pPr>
              <a:r>
                <a:rPr lang="en-US" b="1" dirty="0">
                  <a:solidFill>
                    <a:schemeClr val="tx1">
                      <a:lumMod val="75000"/>
                      <a:lumOff val="25000"/>
                    </a:schemeClr>
                  </a:solidFill>
                  <a:latin typeface="Vijaya" pitchFamily="34" charset="0"/>
                  <a:cs typeface="Vijaya" pitchFamily="34" charset="0"/>
                </a:rPr>
                <a:t>   interactive=</a:t>
              </a:r>
              <a:r>
                <a:rPr lang="en-US" dirty="0">
                  <a:solidFill>
                    <a:schemeClr val="tx1">
                      <a:lumMod val="75000"/>
                      <a:lumOff val="25000"/>
                    </a:schemeClr>
                  </a:solidFill>
                  <a:latin typeface="Vijaya" pitchFamily="34" charset="0"/>
                  <a:cs typeface="Vijaya" pitchFamily="34" charset="0"/>
                </a:rPr>
                <a:t> is a logical, specifying whether to return plot in interactive mode.</a:t>
              </a:r>
            </a:p>
            <a:p>
              <a:pPr>
                <a:buSzPct val="60000"/>
                <a:buFont typeface="Wingdings" pitchFamily="2" charset="2"/>
                <a:buChar char="q"/>
              </a:pPr>
              <a:r>
                <a:rPr lang="en-US" b="1" dirty="0">
                  <a:solidFill>
                    <a:schemeClr val="tx1">
                      <a:lumMod val="75000"/>
                      <a:lumOff val="25000"/>
                    </a:schemeClr>
                  </a:solidFill>
                  <a:latin typeface="Vijaya" pitchFamily="34" charset="0"/>
                  <a:cs typeface="Vijaya" pitchFamily="34" charset="0"/>
                </a:rPr>
                <a:t>   shading=</a:t>
              </a:r>
              <a:r>
                <a:rPr lang="en-US" dirty="0">
                  <a:solidFill>
                    <a:schemeClr val="tx1">
                      <a:lumMod val="75000"/>
                      <a:lumOff val="25000"/>
                    </a:schemeClr>
                  </a:solidFill>
                  <a:latin typeface="Vijaya" pitchFamily="34" charset="0"/>
                  <a:cs typeface="Vijaya" pitchFamily="34" charset="0"/>
                </a:rPr>
                <a:t> is used to enhance the interpretability of the graph, by using colour</a:t>
              </a:r>
            </a:p>
            <a:p>
              <a:pPr>
                <a:buSzPct val="60000"/>
              </a:pPr>
              <a:r>
                <a:rPr lang="en-US" dirty="0">
                  <a:solidFill>
                    <a:schemeClr val="tx1">
                      <a:lumMod val="75000"/>
                      <a:lumOff val="25000"/>
                    </a:schemeClr>
                  </a:solidFill>
                  <a:latin typeface="Vijaya" pitchFamily="34" charset="0"/>
                  <a:cs typeface="Vijaya" pitchFamily="34" charset="0"/>
                </a:rPr>
                <a:t>     shading to represent measure of interest (Such as confidence, lift, etc.).   </a:t>
              </a:r>
            </a:p>
            <a:p>
              <a:pPr>
                <a:buSzPct val="60000"/>
                <a:buFont typeface="Wingdings" pitchFamily="2" charset="2"/>
                <a:buChar char="q"/>
              </a:pPr>
              <a:r>
                <a:rPr lang="en-US" b="1" dirty="0">
                  <a:solidFill>
                    <a:schemeClr val="tx1">
                      <a:lumMod val="75000"/>
                      <a:lumOff val="25000"/>
                    </a:schemeClr>
                  </a:solidFill>
                  <a:latin typeface="Vijaya" pitchFamily="34" charset="0"/>
                  <a:cs typeface="Vijaya" pitchFamily="34" charset="0"/>
                </a:rPr>
                <a:t>   shading=NA</a:t>
              </a:r>
              <a:r>
                <a:rPr lang="en-US" dirty="0">
                  <a:solidFill>
                    <a:schemeClr val="tx1">
                      <a:lumMod val="75000"/>
                      <a:lumOff val="25000"/>
                    </a:schemeClr>
                  </a:solidFill>
                  <a:latin typeface="Vijaya" pitchFamily="34" charset="0"/>
                  <a:cs typeface="Vijaya" pitchFamily="34" charset="0"/>
                </a:rPr>
                <a:t> tells R not to have any such component in the plot.</a:t>
              </a:r>
            </a:p>
          </p:txBody>
        </p:sp>
        <p:cxnSp>
          <p:nvCxnSpPr>
            <p:cNvPr id="24" name="Straight Arrow Connector 23"/>
            <p:cNvCxnSpPr/>
            <p:nvPr/>
          </p:nvCxnSpPr>
          <p:spPr>
            <a:xfrm flipV="1">
              <a:off x="596383" y="3241671"/>
              <a:ext cx="0" cy="284119"/>
            </a:xfrm>
            <a:prstGeom prst="straightConnector1">
              <a:avLst/>
            </a:prstGeom>
            <a:solidFill>
              <a:schemeClr val="bg1"/>
            </a:solidFill>
            <a:ln>
              <a:solidFill>
                <a:schemeClr val="accent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cxnSpLocks/>
            </p:cNvCxnSpPr>
            <p:nvPr/>
          </p:nvCxnSpPr>
          <p:spPr>
            <a:xfrm flipH="1">
              <a:off x="596383" y="3525790"/>
              <a:ext cx="936256" cy="0"/>
            </a:xfrm>
            <a:prstGeom prst="straightConnector1">
              <a:avLst/>
            </a:prstGeom>
            <a:solidFill>
              <a:schemeClr val="bg1"/>
            </a:solidFill>
            <a:ln>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9" name="Rectangle 28"/>
          <p:cNvSpPr/>
          <p:nvPr/>
        </p:nvSpPr>
        <p:spPr>
          <a:xfrm>
            <a:off x="550025" y="1371600"/>
            <a:ext cx="3214341" cy="338554"/>
          </a:xfrm>
          <a:prstGeom prst="rect">
            <a:avLst/>
          </a:prstGeom>
        </p:spPr>
        <p:txBody>
          <a:bodyPr wrap="none">
            <a:spAutoFit/>
          </a:bodyPr>
          <a:lstStyle/>
          <a:p>
            <a:r>
              <a:rPr lang="en-US" sz="1600" dirty="0">
                <a:latin typeface="Consolas" pitchFamily="49" charset="0"/>
              </a:rPr>
              <a:t>#Creating Interactive Graph</a:t>
            </a:r>
          </a:p>
        </p:txBody>
      </p:sp>
    </p:spTree>
    <p:extLst>
      <p:ext uri="{BB962C8B-B14F-4D97-AF65-F5344CB8AC3E}">
        <p14:creationId xmlns:p14="http://schemas.microsoft.com/office/powerpoint/2010/main" val="28111583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45720" y="274048"/>
            <a:ext cx="9052560" cy="810805"/>
          </a:xfrm>
        </p:spPr>
        <p:txBody>
          <a:bodyPr/>
          <a:lstStyle/>
          <a:p>
            <a:r>
              <a:rPr lang="en-US" sz="3200" b="1" dirty="0">
                <a:solidFill>
                  <a:schemeClr val="accent1"/>
                </a:solidFill>
                <a:latin typeface="+mj-lt"/>
              </a:rPr>
              <a:t>Interactive Graphs</a:t>
            </a:r>
          </a:p>
        </p:txBody>
      </p:sp>
      <p:grpSp>
        <p:nvGrpSpPr>
          <p:cNvPr id="3" name="Group 15"/>
          <p:cNvGrpSpPr/>
          <p:nvPr/>
        </p:nvGrpSpPr>
        <p:grpSpPr>
          <a:xfrm>
            <a:off x="1991225" y="1155160"/>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5" name="TextBox 4"/>
          <p:cNvSpPr txBox="1"/>
          <p:nvPr/>
        </p:nvSpPr>
        <p:spPr>
          <a:xfrm>
            <a:off x="457200" y="1676400"/>
            <a:ext cx="8229601" cy="3046988"/>
          </a:xfrm>
          <a:prstGeom prst="rect">
            <a:avLst/>
          </a:prstGeom>
          <a:noFill/>
        </p:spPr>
        <p:txBody>
          <a:bodyPr wrap="square" rtlCol="0">
            <a:spAutoFit/>
          </a:bodyPr>
          <a:lstStyle/>
          <a:p>
            <a:pPr>
              <a:lnSpc>
                <a:spcPct val="150000"/>
              </a:lnSpc>
            </a:pPr>
            <a:r>
              <a:rPr lang="en-US" sz="1600" dirty="0">
                <a:solidFill>
                  <a:schemeClr val="tx1">
                    <a:lumMod val="75000"/>
                    <a:lumOff val="25000"/>
                  </a:schemeClr>
                </a:solidFill>
              </a:rPr>
              <a:t>Upon running the command for interactive graph in </a:t>
            </a:r>
            <a:r>
              <a:rPr lang="en-US" sz="1600" b="1" dirty="0">
                <a:solidFill>
                  <a:schemeClr val="tx1">
                    <a:lumMod val="75000"/>
                    <a:lumOff val="25000"/>
                  </a:schemeClr>
                </a:solidFill>
                <a:latin typeface="Consolas" pitchFamily="49" charset="0"/>
              </a:rPr>
              <a:t>arulesViz</a:t>
            </a:r>
            <a:r>
              <a:rPr lang="en-US" sz="1600" dirty="0">
                <a:solidFill>
                  <a:schemeClr val="tx1">
                    <a:lumMod val="75000"/>
                    <a:lumOff val="25000"/>
                  </a:schemeClr>
                </a:solidFill>
              </a:rPr>
              <a:t>, a new window opens</a:t>
            </a:r>
          </a:p>
          <a:p>
            <a:pPr>
              <a:lnSpc>
                <a:spcPct val="150000"/>
              </a:lnSpc>
            </a:pPr>
            <a:r>
              <a:rPr lang="en-US" sz="1600" b="1" dirty="0">
                <a:solidFill>
                  <a:schemeClr val="tx1">
                    <a:lumMod val="75000"/>
                    <a:lumOff val="25000"/>
                  </a:schemeClr>
                </a:solidFill>
              </a:rPr>
              <a:t>Graph uses vertices and edges to visualise rules</a:t>
            </a:r>
          </a:p>
          <a:p>
            <a:pPr marL="285750" indent="-285750">
              <a:lnSpc>
                <a:spcPct val="150000"/>
              </a:lnSpc>
              <a:buFont typeface="Arial" pitchFamily="34" charset="0"/>
              <a:buChar char="•"/>
            </a:pPr>
            <a:r>
              <a:rPr lang="en-US" sz="1600" dirty="0">
                <a:solidFill>
                  <a:schemeClr val="tx1">
                    <a:lumMod val="75000"/>
                    <a:lumOff val="25000"/>
                  </a:schemeClr>
                </a:solidFill>
              </a:rPr>
              <a:t>Vertices are itemsets or items</a:t>
            </a:r>
          </a:p>
          <a:p>
            <a:pPr marL="285750" indent="-285750">
              <a:lnSpc>
                <a:spcPct val="150000"/>
              </a:lnSpc>
              <a:buFont typeface="Arial" pitchFamily="34" charset="0"/>
              <a:buChar char="•"/>
            </a:pPr>
            <a:r>
              <a:rPr lang="en-US" sz="1600" dirty="0">
                <a:solidFill>
                  <a:schemeClr val="tx1">
                    <a:lumMod val="75000"/>
                    <a:lumOff val="25000"/>
                  </a:schemeClr>
                </a:solidFill>
              </a:rPr>
              <a:t>Edges indicate relationship in rules</a:t>
            </a:r>
          </a:p>
          <a:p>
            <a:pPr marL="285750" indent="-285750">
              <a:lnSpc>
                <a:spcPct val="150000"/>
              </a:lnSpc>
              <a:buFont typeface="Arial" pitchFamily="34" charset="0"/>
              <a:buChar char="•"/>
            </a:pPr>
            <a:r>
              <a:rPr lang="en-US" sz="1600" dirty="0">
                <a:solidFill>
                  <a:schemeClr val="tx1">
                    <a:lumMod val="75000"/>
                    <a:lumOff val="25000"/>
                  </a:schemeClr>
                </a:solidFill>
              </a:rPr>
              <a:t>Labels on the edges or colour or width of the arrows displaying edges represent interest measures</a:t>
            </a:r>
          </a:p>
          <a:p>
            <a:pPr>
              <a:lnSpc>
                <a:spcPct val="150000"/>
              </a:lnSpc>
            </a:pPr>
            <a:r>
              <a:rPr lang="en-US" sz="1600" dirty="0">
                <a:solidFill>
                  <a:schemeClr val="tx1">
                    <a:lumMod val="75000"/>
                    <a:lumOff val="25000"/>
                  </a:schemeClr>
                </a:solidFill>
              </a:rPr>
              <a:t>Note that graph-based visualisations are viable only for a small set of rules, as more number of rules would make the graph cluttered and difficult to interpret</a:t>
            </a:r>
          </a:p>
        </p:txBody>
      </p:sp>
      <p:grpSp>
        <p:nvGrpSpPr>
          <p:cNvPr id="2" name="object 21">
            <a:extLst>
              <a:ext uri="{FF2B5EF4-FFF2-40B4-BE49-F238E27FC236}">
                <a16:creationId xmlns:a16="http://schemas.microsoft.com/office/drawing/2014/main" id="{1EB490E0-4C61-0781-9595-15453B314DEF}"/>
              </a:ext>
            </a:extLst>
          </p:cNvPr>
          <p:cNvGrpSpPr/>
          <p:nvPr/>
        </p:nvGrpSpPr>
        <p:grpSpPr>
          <a:xfrm>
            <a:off x="7164288" y="5949280"/>
            <a:ext cx="1513252" cy="401246"/>
            <a:chOff x="12227495" y="8878099"/>
            <a:chExt cx="2912110" cy="772160"/>
          </a:xfrm>
        </p:grpSpPr>
        <p:sp>
          <p:nvSpPr>
            <p:cNvPr id="4" name="object 22">
              <a:extLst>
                <a:ext uri="{FF2B5EF4-FFF2-40B4-BE49-F238E27FC236}">
                  <a16:creationId xmlns:a16="http://schemas.microsoft.com/office/drawing/2014/main" id="{1E181B67-ACC3-7105-6FBF-20A62FDDCB11}"/>
                </a:ext>
              </a:extLst>
            </p:cNvPr>
            <p:cNvSpPr/>
            <p:nvPr/>
          </p:nvSpPr>
          <p:spPr>
            <a:xfrm>
              <a:off x="13198678" y="9025737"/>
              <a:ext cx="692150" cy="194310"/>
            </a:xfrm>
            <a:custGeom>
              <a:avLst/>
              <a:gdLst/>
              <a:ahLst/>
              <a:cxnLst/>
              <a:rect l="l" t="t" r="r" b="b"/>
              <a:pathLst>
                <a:path w="692150" h="194309">
                  <a:moveTo>
                    <a:pt x="175679" y="97078"/>
                  </a:moveTo>
                  <a:lnTo>
                    <a:pt x="173926" y="77330"/>
                  </a:lnTo>
                  <a:lnTo>
                    <a:pt x="168643" y="59270"/>
                  </a:lnTo>
                  <a:lnTo>
                    <a:pt x="159829" y="42875"/>
                  </a:lnTo>
                  <a:lnTo>
                    <a:pt x="153631" y="35471"/>
                  </a:lnTo>
                  <a:lnTo>
                    <a:pt x="147510" y="28155"/>
                  </a:lnTo>
                  <a:lnTo>
                    <a:pt x="134797" y="17868"/>
                  </a:lnTo>
                  <a:lnTo>
                    <a:pt x="134797" y="97078"/>
                  </a:lnTo>
                  <a:lnTo>
                    <a:pt x="133731" y="109880"/>
                  </a:lnTo>
                  <a:lnTo>
                    <a:pt x="108496" y="148882"/>
                  </a:lnTo>
                  <a:lnTo>
                    <a:pt x="73482" y="158673"/>
                  </a:lnTo>
                  <a:lnTo>
                    <a:pt x="39509" y="158673"/>
                  </a:lnTo>
                  <a:lnTo>
                    <a:pt x="39509" y="35471"/>
                  </a:lnTo>
                  <a:lnTo>
                    <a:pt x="73482" y="35471"/>
                  </a:lnTo>
                  <a:lnTo>
                    <a:pt x="117678" y="52743"/>
                  </a:lnTo>
                  <a:lnTo>
                    <a:pt x="134797" y="97078"/>
                  </a:lnTo>
                  <a:lnTo>
                    <a:pt x="134797" y="17868"/>
                  </a:lnTo>
                  <a:lnTo>
                    <a:pt x="132524" y="16014"/>
                  </a:lnTo>
                  <a:lnTo>
                    <a:pt x="115735" y="7327"/>
                  </a:lnTo>
                  <a:lnTo>
                    <a:pt x="97167" y="2133"/>
                  </a:lnTo>
                  <a:lnTo>
                    <a:pt x="76796" y="393"/>
                  </a:lnTo>
                  <a:lnTo>
                    <a:pt x="0" y="393"/>
                  </a:lnTo>
                  <a:lnTo>
                    <a:pt x="0" y="193751"/>
                  </a:lnTo>
                  <a:lnTo>
                    <a:pt x="76796" y="193751"/>
                  </a:lnTo>
                  <a:lnTo>
                    <a:pt x="115735" y="186804"/>
                  </a:lnTo>
                  <a:lnTo>
                    <a:pt x="153644" y="158673"/>
                  </a:lnTo>
                  <a:lnTo>
                    <a:pt x="173926" y="116814"/>
                  </a:lnTo>
                  <a:lnTo>
                    <a:pt x="175679" y="97078"/>
                  </a:lnTo>
                  <a:close/>
                </a:path>
                <a:path w="692150" h="194309">
                  <a:moveTo>
                    <a:pt x="372071" y="193751"/>
                  </a:moveTo>
                  <a:lnTo>
                    <a:pt x="355041" y="151765"/>
                  </a:lnTo>
                  <a:lnTo>
                    <a:pt x="340804" y="116687"/>
                  </a:lnTo>
                  <a:lnTo>
                    <a:pt x="311442" y="44310"/>
                  </a:lnTo>
                  <a:lnTo>
                    <a:pt x="299427" y="14706"/>
                  </a:lnTo>
                  <a:lnTo>
                    <a:pt x="299427" y="116687"/>
                  </a:lnTo>
                  <a:lnTo>
                    <a:pt x="241973" y="116687"/>
                  </a:lnTo>
                  <a:lnTo>
                    <a:pt x="270700" y="44310"/>
                  </a:lnTo>
                  <a:lnTo>
                    <a:pt x="299427" y="116687"/>
                  </a:lnTo>
                  <a:lnTo>
                    <a:pt x="299427" y="14706"/>
                  </a:lnTo>
                  <a:lnTo>
                    <a:pt x="293624" y="393"/>
                  </a:lnTo>
                  <a:lnTo>
                    <a:pt x="249986" y="393"/>
                  </a:lnTo>
                  <a:lnTo>
                    <a:pt x="171538" y="193751"/>
                  </a:lnTo>
                  <a:lnTo>
                    <a:pt x="211594" y="193751"/>
                  </a:lnTo>
                  <a:lnTo>
                    <a:pt x="228168" y="151765"/>
                  </a:lnTo>
                  <a:lnTo>
                    <a:pt x="313245" y="151765"/>
                  </a:lnTo>
                  <a:lnTo>
                    <a:pt x="329819" y="193751"/>
                  </a:lnTo>
                  <a:lnTo>
                    <a:pt x="372071" y="193751"/>
                  </a:lnTo>
                  <a:close/>
                </a:path>
                <a:path w="692150" h="194309">
                  <a:moveTo>
                    <a:pt x="510743" y="0"/>
                  </a:moveTo>
                  <a:lnTo>
                    <a:pt x="352742" y="0"/>
                  </a:lnTo>
                  <a:lnTo>
                    <a:pt x="352742" y="35560"/>
                  </a:lnTo>
                  <a:lnTo>
                    <a:pt x="411848" y="35560"/>
                  </a:lnTo>
                  <a:lnTo>
                    <a:pt x="411848" y="194310"/>
                  </a:lnTo>
                  <a:lnTo>
                    <a:pt x="451358" y="194310"/>
                  </a:lnTo>
                  <a:lnTo>
                    <a:pt x="451358" y="35560"/>
                  </a:lnTo>
                  <a:lnTo>
                    <a:pt x="510743" y="35560"/>
                  </a:lnTo>
                  <a:lnTo>
                    <a:pt x="510743" y="0"/>
                  </a:lnTo>
                  <a:close/>
                </a:path>
                <a:path w="692150" h="194309">
                  <a:moveTo>
                    <a:pt x="691946" y="193751"/>
                  </a:moveTo>
                  <a:lnTo>
                    <a:pt x="674903" y="151765"/>
                  </a:lnTo>
                  <a:lnTo>
                    <a:pt x="660679" y="116687"/>
                  </a:lnTo>
                  <a:lnTo>
                    <a:pt x="631317" y="44310"/>
                  </a:lnTo>
                  <a:lnTo>
                    <a:pt x="619302" y="14706"/>
                  </a:lnTo>
                  <a:lnTo>
                    <a:pt x="619302" y="116687"/>
                  </a:lnTo>
                  <a:lnTo>
                    <a:pt x="561848" y="116687"/>
                  </a:lnTo>
                  <a:lnTo>
                    <a:pt x="590562" y="44310"/>
                  </a:lnTo>
                  <a:lnTo>
                    <a:pt x="619302" y="116687"/>
                  </a:lnTo>
                  <a:lnTo>
                    <a:pt x="619302" y="14706"/>
                  </a:lnTo>
                  <a:lnTo>
                    <a:pt x="613498" y="393"/>
                  </a:lnTo>
                  <a:lnTo>
                    <a:pt x="569849" y="393"/>
                  </a:lnTo>
                  <a:lnTo>
                    <a:pt x="491401" y="193751"/>
                  </a:lnTo>
                  <a:lnTo>
                    <a:pt x="531456" y="193751"/>
                  </a:lnTo>
                  <a:lnTo>
                    <a:pt x="548030" y="151765"/>
                  </a:lnTo>
                  <a:lnTo>
                    <a:pt x="633107" y="151765"/>
                  </a:lnTo>
                  <a:lnTo>
                    <a:pt x="649681" y="193751"/>
                  </a:lnTo>
                  <a:lnTo>
                    <a:pt x="691946" y="193751"/>
                  </a:lnTo>
                  <a:close/>
                </a:path>
              </a:pathLst>
            </a:custGeom>
            <a:solidFill>
              <a:srgbClr val="010101"/>
            </a:solidFill>
          </p:spPr>
          <p:txBody>
            <a:bodyPr wrap="square" lIns="0" tIns="0" rIns="0" bIns="0" rtlCol="0"/>
            <a:lstStyle/>
            <a:p>
              <a:endParaRPr dirty="0"/>
            </a:p>
          </p:txBody>
        </p:sp>
        <p:pic>
          <p:nvPicPr>
            <p:cNvPr id="6" name="object 23">
              <a:extLst>
                <a:ext uri="{FF2B5EF4-FFF2-40B4-BE49-F238E27FC236}">
                  <a16:creationId xmlns:a16="http://schemas.microsoft.com/office/drawing/2014/main" id="{1F052950-A445-AC97-F33D-2668033A4A17}"/>
                </a:ext>
              </a:extLst>
            </p:cNvPr>
            <p:cNvPicPr/>
            <p:nvPr/>
          </p:nvPicPr>
          <p:blipFill>
            <a:blip r:embed="rId7" cstate="print"/>
            <a:stretch>
              <a:fillRect/>
            </a:stretch>
          </p:blipFill>
          <p:spPr>
            <a:xfrm>
              <a:off x="13986471" y="9023364"/>
              <a:ext cx="149987" cy="198877"/>
            </a:xfrm>
            <a:prstGeom prst="rect">
              <a:avLst/>
            </a:prstGeom>
          </p:spPr>
        </p:pic>
        <p:pic>
          <p:nvPicPr>
            <p:cNvPr id="7" name="object 24">
              <a:extLst>
                <a:ext uri="{FF2B5EF4-FFF2-40B4-BE49-F238E27FC236}">
                  <a16:creationId xmlns:a16="http://schemas.microsoft.com/office/drawing/2014/main" id="{8E94DA65-8669-936C-11CA-4E6F2A7AF532}"/>
                </a:ext>
              </a:extLst>
            </p:cNvPr>
            <p:cNvPicPr/>
            <p:nvPr/>
          </p:nvPicPr>
          <p:blipFill>
            <a:blip r:embed="rId8" cstate="print"/>
            <a:stretch>
              <a:fillRect/>
            </a:stretch>
          </p:blipFill>
          <p:spPr>
            <a:xfrm>
              <a:off x="14156340" y="9023364"/>
              <a:ext cx="191973" cy="198877"/>
            </a:xfrm>
            <a:prstGeom prst="rect">
              <a:avLst/>
            </a:prstGeom>
          </p:spPr>
        </p:pic>
        <p:sp>
          <p:nvSpPr>
            <p:cNvPr id="8" name="object 25">
              <a:extLst>
                <a:ext uri="{FF2B5EF4-FFF2-40B4-BE49-F238E27FC236}">
                  <a16:creationId xmlns:a16="http://schemas.microsoft.com/office/drawing/2014/main" id="{2AB0CC8E-1AA0-D9C5-7A7A-244E0EEE3250}"/>
                </a:ext>
              </a:extLst>
            </p:cNvPr>
            <p:cNvSpPr/>
            <p:nvPr/>
          </p:nvSpPr>
          <p:spPr>
            <a:xfrm>
              <a:off x="14372616" y="9025737"/>
              <a:ext cx="198120" cy="194310"/>
            </a:xfrm>
            <a:custGeom>
              <a:avLst/>
              <a:gdLst/>
              <a:ahLst/>
              <a:cxnLst/>
              <a:rect l="l" t="t" r="r" b="b"/>
              <a:pathLst>
                <a:path w="198119" h="194309">
                  <a:moveTo>
                    <a:pt x="39497" y="393"/>
                  </a:moveTo>
                  <a:lnTo>
                    <a:pt x="0" y="393"/>
                  </a:lnTo>
                  <a:lnTo>
                    <a:pt x="0" y="193751"/>
                  </a:lnTo>
                  <a:lnTo>
                    <a:pt x="39497" y="193751"/>
                  </a:lnTo>
                  <a:lnTo>
                    <a:pt x="39497" y="393"/>
                  </a:lnTo>
                  <a:close/>
                </a:path>
                <a:path w="198119" h="194309">
                  <a:moveTo>
                    <a:pt x="198043" y="0"/>
                  </a:moveTo>
                  <a:lnTo>
                    <a:pt x="69329" y="0"/>
                  </a:lnTo>
                  <a:lnTo>
                    <a:pt x="69329" y="35560"/>
                  </a:lnTo>
                  <a:lnTo>
                    <a:pt x="69329" y="80010"/>
                  </a:lnTo>
                  <a:lnTo>
                    <a:pt x="69329" y="114300"/>
                  </a:lnTo>
                  <a:lnTo>
                    <a:pt x="69329" y="158750"/>
                  </a:lnTo>
                  <a:lnTo>
                    <a:pt x="69329" y="194310"/>
                  </a:lnTo>
                  <a:lnTo>
                    <a:pt x="198043" y="194310"/>
                  </a:lnTo>
                  <a:lnTo>
                    <a:pt x="198043" y="158750"/>
                  </a:lnTo>
                  <a:lnTo>
                    <a:pt x="108826" y="158750"/>
                  </a:lnTo>
                  <a:lnTo>
                    <a:pt x="108826" y="114300"/>
                  </a:lnTo>
                  <a:lnTo>
                    <a:pt x="195287" y="114300"/>
                  </a:lnTo>
                  <a:lnTo>
                    <a:pt x="195287" y="80010"/>
                  </a:lnTo>
                  <a:lnTo>
                    <a:pt x="108826" y="80010"/>
                  </a:lnTo>
                  <a:lnTo>
                    <a:pt x="108826" y="35560"/>
                  </a:lnTo>
                  <a:lnTo>
                    <a:pt x="198043" y="35560"/>
                  </a:lnTo>
                  <a:lnTo>
                    <a:pt x="198043" y="0"/>
                  </a:lnTo>
                  <a:close/>
                </a:path>
              </a:pathLst>
            </a:custGeom>
            <a:solidFill>
              <a:srgbClr val="010101"/>
            </a:solidFill>
          </p:spPr>
          <p:txBody>
            <a:bodyPr wrap="square" lIns="0" tIns="0" rIns="0" bIns="0" rtlCol="0"/>
            <a:lstStyle/>
            <a:p>
              <a:endParaRPr dirty="0"/>
            </a:p>
          </p:txBody>
        </p:sp>
        <p:pic>
          <p:nvPicPr>
            <p:cNvPr id="9" name="object 26">
              <a:extLst>
                <a:ext uri="{FF2B5EF4-FFF2-40B4-BE49-F238E27FC236}">
                  <a16:creationId xmlns:a16="http://schemas.microsoft.com/office/drawing/2014/main" id="{F798C1B8-B2C5-CAE1-15E7-1627825D6AF6}"/>
                </a:ext>
              </a:extLst>
            </p:cNvPr>
            <p:cNvPicPr/>
            <p:nvPr/>
          </p:nvPicPr>
          <p:blipFill>
            <a:blip r:embed="rId9" cstate="print"/>
            <a:stretch>
              <a:fillRect/>
            </a:stretch>
          </p:blipFill>
          <p:spPr>
            <a:xfrm>
              <a:off x="14597189" y="9026124"/>
              <a:ext cx="172911" cy="193358"/>
            </a:xfrm>
            <a:prstGeom prst="rect">
              <a:avLst/>
            </a:prstGeom>
          </p:spPr>
        </p:pic>
        <p:pic>
          <p:nvPicPr>
            <p:cNvPr id="10" name="object 27">
              <a:extLst>
                <a:ext uri="{FF2B5EF4-FFF2-40B4-BE49-F238E27FC236}">
                  <a16:creationId xmlns:a16="http://schemas.microsoft.com/office/drawing/2014/main" id="{A2472DC8-FA65-8C64-E822-6FA3D903D95C}"/>
                </a:ext>
              </a:extLst>
            </p:cNvPr>
            <p:cNvPicPr/>
            <p:nvPr/>
          </p:nvPicPr>
          <p:blipFill>
            <a:blip r:embed="rId10" cstate="print"/>
            <a:stretch>
              <a:fillRect/>
            </a:stretch>
          </p:blipFill>
          <p:spPr>
            <a:xfrm>
              <a:off x="14794407" y="9023364"/>
              <a:ext cx="191969" cy="198877"/>
            </a:xfrm>
            <a:prstGeom prst="rect">
              <a:avLst/>
            </a:prstGeom>
          </p:spPr>
        </p:pic>
        <p:sp>
          <p:nvSpPr>
            <p:cNvPr id="11" name="object 28">
              <a:extLst>
                <a:ext uri="{FF2B5EF4-FFF2-40B4-BE49-F238E27FC236}">
                  <a16:creationId xmlns:a16="http://schemas.microsoft.com/office/drawing/2014/main" id="{ADB010D2-98A8-59BC-D166-2581FDEDD69D}"/>
                </a:ext>
              </a:extLst>
            </p:cNvPr>
            <p:cNvSpPr/>
            <p:nvPr/>
          </p:nvSpPr>
          <p:spPr>
            <a:xfrm>
              <a:off x="15010676" y="9025737"/>
              <a:ext cx="128905" cy="194310"/>
            </a:xfrm>
            <a:custGeom>
              <a:avLst/>
              <a:gdLst/>
              <a:ahLst/>
              <a:cxnLst/>
              <a:rect l="l" t="t" r="r" b="b"/>
              <a:pathLst>
                <a:path w="128905" h="194309">
                  <a:moveTo>
                    <a:pt x="128727" y="0"/>
                  </a:moveTo>
                  <a:lnTo>
                    <a:pt x="0" y="0"/>
                  </a:lnTo>
                  <a:lnTo>
                    <a:pt x="0" y="35560"/>
                  </a:lnTo>
                  <a:lnTo>
                    <a:pt x="0" y="80010"/>
                  </a:lnTo>
                  <a:lnTo>
                    <a:pt x="0" y="114300"/>
                  </a:lnTo>
                  <a:lnTo>
                    <a:pt x="0" y="158750"/>
                  </a:lnTo>
                  <a:lnTo>
                    <a:pt x="0" y="194310"/>
                  </a:lnTo>
                  <a:lnTo>
                    <a:pt x="128727" y="194310"/>
                  </a:lnTo>
                  <a:lnTo>
                    <a:pt x="128727" y="158750"/>
                  </a:lnTo>
                  <a:lnTo>
                    <a:pt x="39497" y="158750"/>
                  </a:lnTo>
                  <a:lnTo>
                    <a:pt x="39497" y="114300"/>
                  </a:lnTo>
                  <a:lnTo>
                    <a:pt x="125958" y="114300"/>
                  </a:lnTo>
                  <a:lnTo>
                    <a:pt x="125958" y="80010"/>
                  </a:lnTo>
                  <a:lnTo>
                    <a:pt x="39497" y="80010"/>
                  </a:lnTo>
                  <a:lnTo>
                    <a:pt x="39497" y="35560"/>
                  </a:lnTo>
                  <a:lnTo>
                    <a:pt x="128727" y="35560"/>
                  </a:lnTo>
                  <a:lnTo>
                    <a:pt x="128727" y="0"/>
                  </a:lnTo>
                  <a:close/>
                </a:path>
              </a:pathLst>
            </a:custGeom>
            <a:solidFill>
              <a:srgbClr val="010101"/>
            </a:solidFill>
          </p:spPr>
          <p:txBody>
            <a:bodyPr wrap="square" lIns="0" tIns="0" rIns="0" bIns="0" rtlCol="0"/>
            <a:lstStyle/>
            <a:p>
              <a:endParaRPr dirty="0"/>
            </a:p>
          </p:txBody>
        </p:sp>
        <p:sp>
          <p:nvSpPr>
            <p:cNvPr id="12" name="object 29">
              <a:extLst>
                <a:ext uri="{FF2B5EF4-FFF2-40B4-BE49-F238E27FC236}">
                  <a16:creationId xmlns:a16="http://schemas.microsoft.com/office/drawing/2014/main" id="{76987034-347C-CFF6-611F-F1C6A0E65AE0}"/>
                </a:ext>
              </a:extLst>
            </p:cNvPr>
            <p:cNvSpPr/>
            <p:nvPr/>
          </p:nvSpPr>
          <p:spPr>
            <a:xfrm>
              <a:off x="14109205" y="9317621"/>
              <a:ext cx="831215" cy="121285"/>
            </a:xfrm>
            <a:custGeom>
              <a:avLst/>
              <a:gdLst/>
              <a:ahLst/>
              <a:cxnLst/>
              <a:rect l="l" t="t" r="r" b="b"/>
              <a:pathLst>
                <a:path w="831215" h="121284">
                  <a:moveTo>
                    <a:pt x="21717" y="0"/>
                  </a:moveTo>
                  <a:lnTo>
                    <a:pt x="0" y="0"/>
                  </a:lnTo>
                  <a:lnTo>
                    <a:pt x="0" y="120815"/>
                  </a:lnTo>
                  <a:lnTo>
                    <a:pt x="21717" y="120815"/>
                  </a:lnTo>
                  <a:lnTo>
                    <a:pt x="21717" y="0"/>
                  </a:lnTo>
                  <a:close/>
                </a:path>
                <a:path w="831215" h="121284">
                  <a:moveTo>
                    <a:pt x="580618" y="38"/>
                  </a:moveTo>
                  <a:lnTo>
                    <a:pt x="489356" y="38"/>
                  </a:lnTo>
                  <a:lnTo>
                    <a:pt x="489356" y="19088"/>
                  </a:lnTo>
                  <a:lnTo>
                    <a:pt x="523963" y="19088"/>
                  </a:lnTo>
                  <a:lnTo>
                    <a:pt x="523963" y="120688"/>
                  </a:lnTo>
                  <a:lnTo>
                    <a:pt x="545833" y="120688"/>
                  </a:lnTo>
                  <a:lnTo>
                    <a:pt x="545833" y="19088"/>
                  </a:lnTo>
                  <a:lnTo>
                    <a:pt x="580618" y="19088"/>
                  </a:lnTo>
                  <a:lnTo>
                    <a:pt x="580618" y="38"/>
                  </a:lnTo>
                  <a:close/>
                </a:path>
                <a:path w="831215" h="121284">
                  <a:moveTo>
                    <a:pt x="831126" y="38"/>
                  </a:moveTo>
                  <a:lnTo>
                    <a:pt x="739851" y="38"/>
                  </a:lnTo>
                  <a:lnTo>
                    <a:pt x="739851" y="19088"/>
                  </a:lnTo>
                  <a:lnTo>
                    <a:pt x="774458" y="19088"/>
                  </a:lnTo>
                  <a:lnTo>
                    <a:pt x="774458" y="120688"/>
                  </a:lnTo>
                  <a:lnTo>
                    <a:pt x="796328" y="120688"/>
                  </a:lnTo>
                  <a:lnTo>
                    <a:pt x="796328" y="19088"/>
                  </a:lnTo>
                  <a:lnTo>
                    <a:pt x="831126" y="19088"/>
                  </a:lnTo>
                  <a:lnTo>
                    <a:pt x="831126" y="38"/>
                  </a:lnTo>
                  <a:close/>
                </a:path>
              </a:pathLst>
            </a:custGeom>
            <a:solidFill>
              <a:srgbClr val="5C5C5C"/>
            </a:solidFill>
          </p:spPr>
          <p:txBody>
            <a:bodyPr wrap="square" lIns="0" tIns="0" rIns="0" bIns="0" rtlCol="0"/>
            <a:lstStyle/>
            <a:p>
              <a:endParaRPr dirty="0"/>
            </a:p>
          </p:txBody>
        </p:sp>
        <p:pic>
          <p:nvPicPr>
            <p:cNvPr id="13" name="object 30">
              <a:extLst>
                <a:ext uri="{FF2B5EF4-FFF2-40B4-BE49-F238E27FC236}">
                  <a16:creationId xmlns:a16="http://schemas.microsoft.com/office/drawing/2014/main" id="{395EC96A-DB14-C01A-DDCD-D5DDB867255D}"/>
                </a:ext>
              </a:extLst>
            </p:cNvPr>
            <p:cNvPicPr/>
            <p:nvPr/>
          </p:nvPicPr>
          <p:blipFill>
            <a:blip r:embed="rId11" cstate="print"/>
            <a:stretch>
              <a:fillRect/>
            </a:stretch>
          </p:blipFill>
          <p:spPr>
            <a:xfrm>
              <a:off x="14723997" y="9317617"/>
              <a:ext cx="90916" cy="122660"/>
            </a:xfrm>
            <a:prstGeom prst="rect">
              <a:avLst/>
            </a:prstGeom>
          </p:spPr>
        </p:pic>
        <p:pic>
          <p:nvPicPr>
            <p:cNvPr id="14" name="object 31">
              <a:extLst>
                <a:ext uri="{FF2B5EF4-FFF2-40B4-BE49-F238E27FC236}">
                  <a16:creationId xmlns:a16="http://schemas.microsoft.com/office/drawing/2014/main" id="{17603743-283C-F77E-1D9D-E45DC2C9A04E}"/>
                </a:ext>
              </a:extLst>
            </p:cNvPr>
            <p:cNvPicPr/>
            <p:nvPr/>
          </p:nvPicPr>
          <p:blipFill>
            <a:blip r:embed="rId12" cstate="print"/>
            <a:stretch>
              <a:fillRect/>
            </a:stretch>
          </p:blipFill>
          <p:spPr>
            <a:xfrm>
              <a:off x="14974656" y="9317617"/>
              <a:ext cx="71006" cy="120809"/>
            </a:xfrm>
            <a:prstGeom prst="rect">
              <a:avLst/>
            </a:prstGeom>
          </p:spPr>
        </p:pic>
        <p:pic>
          <p:nvPicPr>
            <p:cNvPr id="15" name="object 32">
              <a:extLst>
                <a:ext uri="{FF2B5EF4-FFF2-40B4-BE49-F238E27FC236}">
                  <a16:creationId xmlns:a16="http://schemas.microsoft.com/office/drawing/2014/main" id="{DC19AB9E-6E47-B550-2B1A-237081BB4EDE}"/>
                </a:ext>
              </a:extLst>
            </p:cNvPr>
            <p:cNvPicPr/>
            <p:nvPr/>
          </p:nvPicPr>
          <p:blipFill>
            <a:blip r:embed="rId13" cstate="print"/>
            <a:stretch>
              <a:fillRect/>
            </a:stretch>
          </p:blipFill>
          <p:spPr>
            <a:xfrm>
              <a:off x="14178255" y="9317617"/>
              <a:ext cx="92437" cy="120810"/>
            </a:xfrm>
            <a:prstGeom prst="rect">
              <a:avLst/>
            </a:prstGeom>
          </p:spPr>
        </p:pic>
        <p:pic>
          <p:nvPicPr>
            <p:cNvPr id="16" name="object 33">
              <a:extLst>
                <a:ext uri="{FF2B5EF4-FFF2-40B4-BE49-F238E27FC236}">
                  <a16:creationId xmlns:a16="http://schemas.microsoft.com/office/drawing/2014/main" id="{D5C805DD-C5F1-0D45-57D9-915016783480}"/>
                </a:ext>
              </a:extLst>
            </p:cNvPr>
            <p:cNvPicPr/>
            <p:nvPr/>
          </p:nvPicPr>
          <p:blipFill>
            <a:blip r:embed="rId14" cstate="print"/>
            <a:stretch>
              <a:fillRect/>
            </a:stretch>
          </p:blipFill>
          <p:spPr>
            <a:xfrm>
              <a:off x="14311690" y="9315764"/>
              <a:ext cx="76489" cy="124345"/>
            </a:xfrm>
            <a:prstGeom prst="rect">
              <a:avLst/>
            </a:prstGeom>
          </p:spPr>
        </p:pic>
        <p:sp>
          <p:nvSpPr>
            <p:cNvPr id="20" name="object 34">
              <a:extLst>
                <a:ext uri="{FF2B5EF4-FFF2-40B4-BE49-F238E27FC236}">
                  <a16:creationId xmlns:a16="http://schemas.microsoft.com/office/drawing/2014/main" id="{A74F0B2F-90B5-131F-70B9-D90ED5E7063C}"/>
                </a:ext>
              </a:extLst>
            </p:cNvPr>
            <p:cNvSpPr/>
            <p:nvPr/>
          </p:nvSpPr>
          <p:spPr>
            <a:xfrm>
              <a:off x="14416938" y="9317621"/>
              <a:ext cx="147320" cy="121285"/>
            </a:xfrm>
            <a:custGeom>
              <a:avLst/>
              <a:gdLst/>
              <a:ahLst/>
              <a:cxnLst/>
              <a:rect l="l" t="t" r="r" b="b"/>
              <a:pathLst>
                <a:path w="147319" h="121284">
                  <a:moveTo>
                    <a:pt x="91274" y="38"/>
                  </a:moveTo>
                  <a:lnTo>
                    <a:pt x="0" y="38"/>
                  </a:lnTo>
                  <a:lnTo>
                    <a:pt x="0" y="19088"/>
                  </a:lnTo>
                  <a:lnTo>
                    <a:pt x="34607" y="19088"/>
                  </a:lnTo>
                  <a:lnTo>
                    <a:pt x="34607" y="120688"/>
                  </a:lnTo>
                  <a:lnTo>
                    <a:pt x="56476" y="120688"/>
                  </a:lnTo>
                  <a:lnTo>
                    <a:pt x="56476" y="19088"/>
                  </a:lnTo>
                  <a:lnTo>
                    <a:pt x="91274" y="19088"/>
                  </a:lnTo>
                  <a:lnTo>
                    <a:pt x="91274" y="38"/>
                  </a:lnTo>
                  <a:close/>
                </a:path>
                <a:path w="147319" h="121284">
                  <a:moveTo>
                    <a:pt x="147307" y="0"/>
                  </a:moveTo>
                  <a:lnTo>
                    <a:pt x="125590" y="0"/>
                  </a:lnTo>
                  <a:lnTo>
                    <a:pt x="125590" y="120815"/>
                  </a:lnTo>
                  <a:lnTo>
                    <a:pt x="147307" y="120815"/>
                  </a:lnTo>
                  <a:lnTo>
                    <a:pt x="147307" y="0"/>
                  </a:lnTo>
                  <a:close/>
                </a:path>
              </a:pathLst>
            </a:custGeom>
            <a:solidFill>
              <a:srgbClr val="5C5C5C"/>
            </a:solidFill>
          </p:spPr>
          <p:txBody>
            <a:bodyPr wrap="square" lIns="0" tIns="0" rIns="0" bIns="0" rtlCol="0"/>
            <a:lstStyle/>
            <a:p>
              <a:endParaRPr dirty="0"/>
            </a:p>
          </p:txBody>
        </p:sp>
        <p:pic>
          <p:nvPicPr>
            <p:cNvPr id="21" name="object 35">
              <a:extLst>
                <a:ext uri="{FF2B5EF4-FFF2-40B4-BE49-F238E27FC236}">
                  <a16:creationId xmlns:a16="http://schemas.microsoft.com/office/drawing/2014/main" id="{65FBD91A-32DB-566C-CF30-0E2F865ED5F0}"/>
                </a:ext>
              </a:extLst>
            </p:cNvPr>
            <p:cNvPicPr/>
            <p:nvPr/>
          </p:nvPicPr>
          <p:blipFill>
            <a:blip r:embed="rId15" cstate="print"/>
            <a:stretch>
              <a:fillRect/>
            </a:stretch>
          </p:blipFill>
          <p:spPr>
            <a:xfrm>
              <a:off x="12227495" y="8878099"/>
              <a:ext cx="785521" cy="771940"/>
            </a:xfrm>
            <a:prstGeom prst="rect">
              <a:avLst/>
            </a:prstGeom>
          </p:spPr>
        </p:pic>
      </p:grpSp>
    </p:spTree>
    <p:extLst>
      <p:ext uri="{BB962C8B-B14F-4D97-AF65-F5344CB8AC3E}">
        <p14:creationId xmlns:p14="http://schemas.microsoft.com/office/powerpoint/2010/main" val="242275727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45720" y="274048"/>
            <a:ext cx="9052560" cy="810805"/>
          </a:xfrm>
        </p:spPr>
        <p:txBody>
          <a:bodyPr/>
          <a:lstStyle/>
          <a:p>
            <a:r>
              <a:rPr lang="en-US" sz="3200" b="1" dirty="0">
                <a:solidFill>
                  <a:schemeClr val="accent1"/>
                </a:solidFill>
                <a:latin typeface="+mj-lt"/>
              </a:rPr>
              <a:t>Interpreting the Interactive Graph</a:t>
            </a:r>
          </a:p>
        </p:txBody>
      </p:sp>
      <p:grpSp>
        <p:nvGrpSpPr>
          <p:cNvPr id="3" name="Group 15"/>
          <p:cNvGrpSpPr/>
          <p:nvPr/>
        </p:nvGrpSpPr>
        <p:grpSpPr>
          <a:xfrm>
            <a:off x="1991225" y="1155160"/>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5" name="TextBox 4"/>
          <p:cNvSpPr txBox="1"/>
          <p:nvPr/>
        </p:nvSpPr>
        <p:spPr>
          <a:xfrm>
            <a:off x="5486400" y="1676400"/>
            <a:ext cx="3200401" cy="4524315"/>
          </a:xfrm>
          <a:prstGeom prst="rect">
            <a:avLst/>
          </a:prstGeom>
          <a:noFill/>
        </p:spPr>
        <p:txBody>
          <a:bodyPr wrap="square" rtlCol="0">
            <a:spAutoFit/>
          </a:bodyPr>
          <a:lstStyle/>
          <a:p>
            <a:pPr>
              <a:lnSpc>
                <a:spcPct val="150000"/>
              </a:lnSpc>
            </a:pPr>
            <a:r>
              <a:rPr lang="en-US" sz="1600" dirty="0">
                <a:solidFill>
                  <a:schemeClr val="tx1">
                    <a:lumMod val="75000"/>
                    <a:lumOff val="25000"/>
                  </a:schemeClr>
                </a:solidFill>
              </a:rPr>
              <a:t>Out target item is whole milk, which is at the centre of the graph</a:t>
            </a:r>
          </a:p>
          <a:p>
            <a:pPr marL="285750" indent="-285750">
              <a:lnSpc>
                <a:spcPct val="150000"/>
              </a:lnSpc>
              <a:buFont typeface="Arial" pitchFamily="34" charset="0"/>
              <a:buChar char="•"/>
            </a:pPr>
            <a:r>
              <a:rPr lang="en-US" sz="1600" dirty="0">
                <a:solidFill>
                  <a:schemeClr val="tx1">
                    <a:lumMod val="75000"/>
                    <a:lumOff val="25000"/>
                  </a:schemeClr>
                </a:solidFill>
              </a:rPr>
              <a:t>The coloured vertex represent confidence. As seen before, confidence for {whole milk, other vegetables} is the highest, followed by yogurt and rolls/buns. </a:t>
            </a:r>
          </a:p>
          <a:p>
            <a:pPr marL="285750" indent="-285750">
              <a:lnSpc>
                <a:spcPct val="150000"/>
              </a:lnSpc>
              <a:buFont typeface="Arial" pitchFamily="34" charset="0"/>
              <a:buChar char="•"/>
            </a:pPr>
            <a:r>
              <a:rPr lang="en-US" sz="1600" dirty="0">
                <a:solidFill>
                  <a:schemeClr val="tx1">
                    <a:lumMod val="75000"/>
                    <a:lumOff val="25000"/>
                  </a:schemeClr>
                </a:solidFill>
              </a:rPr>
              <a:t>Lowest confidence in the top five is for {whole milk, tropical fruit}</a:t>
            </a:r>
          </a:p>
        </p:txBody>
      </p:sp>
      <p:pic>
        <p:nvPicPr>
          <p:cNvPr id="115714" name="Picture 2"/>
          <p:cNvPicPr>
            <a:picLocks noChangeAspect="1" noChangeArrowheads="1"/>
          </p:cNvPicPr>
          <p:nvPr/>
        </p:nvPicPr>
        <p:blipFill>
          <a:blip r:embed="rId7" cstate="print"/>
          <a:srcRect l="10235" t="24235" r="56559" b="18672"/>
          <a:stretch>
            <a:fillRect/>
          </a:stretch>
        </p:blipFill>
        <p:spPr bwMode="auto">
          <a:xfrm>
            <a:off x="899592" y="1772816"/>
            <a:ext cx="4320480" cy="4176464"/>
          </a:xfrm>
          <a:prstGeom prst="rect">
            <a:avLst/>
          </a:prstGeom>
          <a:noFill/>
          <a:ln w="9525">
            <a:solidFill>
              <a:schemeClr val="accent1"/>
            </a:solidFill>
            <a:miter lim="800000"/>
            <a:headEnd/>
            <a:tailEnd/>
          </a:ln>
        </p:spPr>
      </p:pic>
      <p:grpSp>
        <p:nvGrpSpPr>
          <p:cNvPr id="2" name="object 21">
            <a:extLst>
              <a:ext uri="{FF2B5EF4-FFF2-40B4-BE49-F238E27FC236}">
                <a16:creationId xmlns:a16="http://schemas.microsoft.com/office/drawing/2014/main" id="{246A0F96-5A92-E6E4-4928-E05A88778453}"/>
              </a:ext>
            </a:extLst>
          </p:cNvPr>
          <p:cNvGrpSpPr/>
          <p:nvPr/>
        </p:nvGrpSpPr>
        <p:grpSpPr>
          <a:xfrm>
            <a:off x="7164288" y="5949280"/>
            <a:ext cx="1513252" cy="401246"/>
            <a:chOff x="12227495" y="8878099"/>
            <a:chExt cx="2912110" cy="772160"/>
          </a:xfrm>
        </p:grpSpPr>
        <p:sp>
          <p:nvSpPr>
            <p:cNvPr id="4" name="object 22">
              <a:extLst>
                <a:ext uri="{FF2B5EF4-FFF2-40B4-BE49-F238E27FC236}">
                  <a16:creationId xmlns:a16="http://schemas.microsoft.com/office/drawing/2014/main" id="{189F7799-C50C-B033-7D1F-40087DD730D4}"/>
                </a:ext>
              </a:extLst>
            </p:cNvPr>
            <p:cNvSpPr/>
            <p:nvPr/>
          </p:nvSpPr>
          <p:spPr>
            <a:xfrm>
              <a:off x="13198678" y="9025737"/>
              <a:ext cx="692150" cy="194310"/>
            </a:xfrm>
            <a:custGeom>
              <a:avLst/>
              <a:gdLst/>
              <a:ahLst/>
              <a:cxnLst/>
              <a:rect l="l" t="t" r="r" b="b"/>
              <a:pathLst>
                <a:path w="692150" h="194309">
                  <a:moveTo>
                    <a:pt x="175679" y="97078"/>
                  </a:moveTo>
                  <a:lnTo>
                    <a:pt x="173926" y="77330"/>
                  </a:lnTo>
                  <a:lnTo>
                    <a:pt x="168643" y="59270"/>
                  </a:lnTo>
                  <a:lnTo>
                    <a:pt x="159829" y="42875"/>
                  </a:lnTo>
                  <a:lnTo>
                    <a:pt x="153631" y="35471"/>
                  </a:lnTo>
                  <a:lnTo>
                    <a:pt x="147510" y="28155"/>
                  </a:lnTo>
                  <a:lnTo>
                    <a:pt x="134797" y="17868"/>
                  </a:lnTo>
                  <a:lnTo>
                    <a:pt x="134797" y="97078"/>
                  </a:lnTo>
                  <a:lnTo>
                    <a:pt x="133731" y="109880"/>
                  </a:lnTo>
                  <a:lnTo>
                    <a:pt x="108496" y="148882"/>
                  </a:lnTo>
                  <a:lnTo>
                    <a:pt x="73482" y="158673"/>
                  </a:lnTo>
                  <a:lnTo>
                    <a:pt x="39509" y="158673"/>
                  </a:lnTo>
                  <a:lnTo>
                    <a:pt x="39509" y="35471"/>
                  </a:lnTo>
                  <a:lnTo>
                    <a:pt x="73482" y="35471"/>
                  </a:lnTo>
                  <a:lnTo>
                    <a:pt x="117678" y="52743"/>
                  </a:lnTo>
                  <a:lnTo>
                    <a:pt x="134797" y="97078"/>
                  </a:lnTo>
                  <a:lnTo>
                    <a:pt x="134797" y="17868"/>
                  </a:lnTo>
                  <a:lnTo>
                    <a:pt x="132524" y="16014"/>
                  </a:lnTo>
                  <a:lnTo>
                    <a:pt x="115735" y="7327"/>
                  </a:lnTo>
                  <a:lnTo>
                    <a:pt x="97167" y="2133"/>
                  </a:lnTo>
                  <a:lnTo>
                    <a:pt x="76796" y="393"/>
                  </a:lnTo>
                  <a:lnTo>
                    <a:pt x="0" y="393"/>
                  </a:lnTo>
                  <a:lnTo>
                    <a:pt x="0" y="193751"/>
                  </a:lnTo>
                  <a:lnTo>
                    <a:pt x="76796" y="193751"/>
                  </a:lnTo>
                  <a:lnTo>
                    <a:pt x="115735" y="186804"/>
                  </a:lnTo>
                  <a:lnTo>
                    <a:pt x="153644" y="158673"/>
                  </a:lnTo>
                  <a:lnTo>
                    <a:pt x="173926" y="116814"/>
                  </a:lnTo>
                  <a:lnTo>
                    <a:pt x="175679" y="97078"/>
                  </a:lnTo>
                  <a:close/>
                </a:path>
                <a:path w="692150" h="194309">
                  <a:moveTo>
                    <a:pt x="372071" y="193751"/>
                  </a:moveTo>
                  <a:lnTo>
                    <a:pt x="355041" y="151765"/>
                  </a:lnTo>
                  <a:lnTo>
                    <a:pt x="340804" y="116687"/>
                  </a:lnTo>
                  <a:lnTo>
                    <a:pt x="311442" y="44310"/>
                  </a:lnTo>
                  <a:lnTo>
                    <a:pt x="299427" y="14706"/>
                  </a:lnTo>
                  <a:lnTo>
                    <a:pt x="299427" y="116687"/>
                  </a:lnTo>
                  <a:lnTo>
                    <a:pt x="241973" y="116687"/>
                  </a:lnTo>
                  <a:lnTo>
                    <a:pt x="270700" y="44310"/>
                  </a:lnTo>
                  <a:lnTo>
                    <a:pt x="299427" y="116687"/>
                  </a:lnTo>
                  <a:lnTo>
                    <a:pt x="299427" y="14706"/>
                  </a:lnTo>
                  <a:lnTo>
                    <a:pt x="293624" y="393"/>
                  </a:lnTo>
                  <a:lnTo>
                    <a:pt x="249986" y="393"/>
                  </a:lnTo>
                  <a:lnTo>
                    <a:pt x="171538" y="193751"/>
                  </a:lnTo>
                  <a:lnTo>
                    <a:pt x="211594" y="193751"/>
                  </a:lnTo>
                  <a:lnTo>
                    <a:pt x="228168" y="151765"/>
                  </a:lnTo>
                  <a:lnTo>
                    <a:pt x="313245" y="151765"/>
                  </a:lnTo>
                  <a:lnTo>
                    <a:pt x="329819" y="193751"/>
                  </a:lnTo>
                  <a:lnTo>
                    <a:pt x="372071" y="193751"/>
                  </a:lnTo>
                  <a:close/>
                </a:path>
                <a:path w="692150" h="194309">
                  <a:moveTo>
                    <a:pt x="510743" y="0"/>
                  </a:moveTo>
                  <a:lnTo>
                    <a:pt x="352742" y="0"/>
                  </a:lnTo>
                  <a:lnTo>
                    <a:pt x="352742" y="35560"/>
                  </a:lnTo>
                  <a:lnTo>
                    <a:pt x="411848" y="35560"/>
                  </a:lnTo>
                  <a:lnTo>
                    <a:pt x="411848" y="194310"/>
                  </a:lnTo>
                  <a:lnTo>
                    <a:pt x="451358" y="194310"/>
                  </a:lnTo>
                  <a:lnTo>
                    <a:pt x="451358" y="35560"/>
                  </a:lnTo>
                  <a:lnTo>
                    <a:pt x="510743" y="35560"/>
                  </a:lnTo>
                  <a:lnTo>
                    <a:pt x="510743" y="0"/>
                  </a:lnTo>
                  <a:close/>
                </a:path>
                <a:path w="692150" h="194309">
                  <a:moveTo>
                    <a:pt x="691946" y="193751"/>
                  </a:moveTo>
                  <a:lnTo>
                    <a:pt x="674903" y="151765"/>
                  </a:lnTo>
                  <a:lnTo>
                    <a:pt x="660679" y="116687"/>
                  </a:lnTo>
                  <a:lnTo>
                    <a:pt x="631317" y="44310"/>
                  </a:lnTo>
                  <a:lnTo>
                    <a:pt x="619302" y="14706"/>
                  </a:lnTo>
                  <a:lnTo>
                    <a:pt x="619302" y="116687"/>
                  </a:lnTo>
                  <a:lnTo>
                    <a:pt x="561848" y="116687"/>
                  </a:lnTo>
                  <a:lnTo>
                    <a:pt x="590562" y="44310"/>
                  </a:lnTo>
                  <a:lnTo>
                    <a:pt x="619302" y="116687"/>
                  </a:lnTo>
                  <a:lnTo>
                    <a:pt x="619302" y="14706"/>
                  </a:lnTo>
                  <a:lnTo>
                    <a:pt x="613498" y="393"/>
                  </a:lnTo>
                  <a:lnTo>
                    <a:pt x="569849" y="393"/>
                  </a:lnTo>
                  <a:lnTo>
                    <a:pt x="491401" y="193751"/>
                  </a:lnTo>
                  <a:lnTo>
                    <a:pt x="531456" y="193751"/>
                  </a:lnTo>
                  <a:lnTo>
                    <a:pt x="548030" y="151765"/>
                  </a:lnTo>
                  <a:lnTo>
                    <a:pt x="633107" y="151765"/>
                  </a:lnTo>
                  <a:lnTo>
                    <a:pt x="649681" y="193751"/>
                  </a:lnTo>
                  <a:lnTo>
                    <a:pt x="691946" y="193751"/>
                  </a:lnTo>
                  <a:close/>
                </a:path>
              </a:pathLst>
            </a:custGeom>
            <a:solidFill>
              <a:srgbClr val="010101"/>
            </a:solidFill>
          </p:spPr>
          <p:txBody>
            <a:bodyPr wrap="square" lIns="0" tIns="0" rIns="0" bIns="0" rtlCol="0"/>
            <a:lstStyle/>
            <a:p>
              <a:endParaRPr dirty="0"/>
            </a:p>
          </p:txBody>
        </p:sp>
        <p:pic>
          <p:nvPicPr>
            <p:cNvPr id="6" name="object 23">
              <a:extLst>
                <a:ext uri="{FF2B5EF4-FFF2-40B4-BE49-F238E27FC236}">
                  <a16:creationId xmlns:a16="http://schemas.microsoft.com/office/drawing/2014/main" id="{65907704-ED28-413C-AFF8-EF2DE6C707F6}"/>
                </a:ext>
              </a:extLst>
            </p:cNvPr>
            <p:cNvPicPr/>
            <p:nvPr/>
          </p:nvPicPr>
          <p:blipFill>
            <a:blip r:embed="rId8" cstate="print"/>
            <a:stretch>
              <a:fillRect/>
            </a:stretch>
          </p:blipFill>
          <p:spPr>
            <a:xfrm>
              <a:off x="13986471" y="9023364"/>
              <a:ext cx="149987" cy="198877"/>
            </a:xfrm>
            <a:prstGeom prst="rect">
              <a:avLst/>
            </a:prstGeom>
          </p:spPr>
        </p:pic>
        <p:pic>
          <p:nvPicPr>
            <p:cNvPr id="7" name="object 24">
              <a:extLst>
                <a:ext uri="{FF2B5EF4-FFF2-40B4-BE49-F238E27FC236}">
                  <a16:creationId xmlns:a16="http://schemas.microsoft.com/office/drawing/2014/main" id="{B0CBEA12-DFD9-1334-D86E-201C0303044A}"/>
                </a:ext>
              </a:extLst>
            </p:cNvPr>
            <p:cNvPicPr/>
            <p:nvPr/>
          </p:nvPicPr>
          <p:blipFill>
            <a:blip r:embed="rId9" cstate="print"/>
            <a:stretch>
              <a:fillRect/>
            </a:stretch>
          </p:blipFill>
          <p:spPr>
            <a:xfrm>
              <a:off x="14156340" y="9023364"/>
              <a:ext cx="191973" cy="198877"/>
            </a:xfrm>
            <a:prstGeom prst="rect">
              <a:avLst/>
            </a:prstGeom>
          </p:spPr>
        </p:pic>
        <p:sp>
          <p:nvSpPr>
            <p:cNvPr id="8" name="object 25">
              <a:extLst>
                <a:ext uri="{FF2B5EF4-FFF2-40B4-BE49-F238E27FC236}">
                  <a16:creationId xmlns:a16="http://schemas.microsoft.com/office/drawing/2014/main" id="{7AB201A1-DFC1-2080-2CF5-74E8378D8EE9}"/>
                </a:ext>
              </a:extLst>
            </p:cNvPr>
            <p:cNvSpPr/>
            <p:nvPr/>
          </p:nvSpPr>
          <p:spPr>
            <a:xfrm>
              <a:off x="14372616" y="9025737"/>
              <a:ext cx="198120" cy="194310"/>
            </a:xfrm>
            <a:custGeom>
              <a:avLst/>
              <a:gdLst/>
              <a:ahLst/>
              <a:cxnLst/>
              <a:rect l="l" t="t" r="r" b="b"/>
              <a:pathLst>
                <a:path w="198119" h="194309">
                  <a:moveTo>
                    <a:pt x="39497" y="393"/>
                  </a:moveTo>
                  <a:lnTo>
                    <a:pt x="0" y="393"/>
                  </a:lnTo>
                  <a:lnTo>
                    <a:pt x="0" y="193751"/>
                  </a:lnTo>
                  <a:lnTo>
                    <a:pt x="39497" y="193751"/>
                  </a:lnTo>
                  <a:lnTo>
                    <a:pt x="39497" y="393"/>
                  </a:lnTo>
                  <a:close/>
                </a:path>
                <a:path w="198119" h="194309">
                  <a:moveTo>
                    <a:pt x="198043" y="0"/>
                  </a:moveTo>
                  <a:lnTo>
                    <a:pt x="69329" y="0"/>
                  </a:lnTo>
                  <a:lnTo>
                    <a:pt x="69329" y="35560"/>
                  </a:lnTo>
                  <a:lnTo>
                    <a:pt x="69329" y="80010"/>
                  </a:lnTo>
                  <a:lnTo>
                    <a:pt x="69329" y="114300"/>
                  </a:lnTo>
                  <a:lnTo>
                    <a:pt x="69329" y="158750"/>
                  </a:lnTo>
                  <a:lnTo>
                    <a:pt x="69329" y="194310"/>
                  </a:lnTo>
                  <a:lnTo>
                    <a:pt x="198043" y="194310"/>
                  </a:lnTo>
                  <a:lnTo>
                    <a:pt x="198043" y="158750"/>
                  </a:lnTo>
                  <a:lnTo>
                    <a:pt x="108826" y="158750"/>
                  </a:lnTo>
                  <a:lnTo>
                    <a:pt x="108826" y="114300"/>
                  </a:lnTo>
                  <a:lnTo>
                    <a:pt x="195287" y="114300"/>
                  </a:lnTo>
                  <a:lnTo>
                    <a:pt x="195287" y="80010"/>
                  </a:lnTo>
                  <a:lnTo>
                    <a:pt x="108826" y="80010"/>
                  </a:lnTo>
                  <a:lnTo>
                    <a:pt x="108826" y="35560"/>
                  </a:lnTo>
                  <a:lnTo>
                    <a:pt x="198043" y="35560"/>
                  </a:lnTo>
                  <a:lnTo>
                    <a:pt x="198043" y="0"/>
                  </a:lnTo>
                  <a:close/>
                </a:path>
              </a:pathLst>
            </a:custGeom>
            <a:solidFill>
              <a:srgbClr val="010101"/>
            </a:solidFill>
          </p:spPr>
          <p:txBody>
            <a:bodyPr wrap="square" lIns="0" tIns="0" rIns="0" bIns="0" rtlCol="0"/>
            <a:lstStyle/>
            <a:p>
              <a:endParaRPr dirty="0"/>
            </a:p>
          </p:txBody>
        </p:sp>
        <p:pic>
          <p:nvPicPr>
            <p:cNvPr id="9" name="object 26">
              <a:extLst>
                <a:ext uri="{FF2B5EF4-FFF2-40B4-BE49-F238E27FC236}">
                  <a16:creationId xmlns:a16="http://schemas.microsoft.com/office/drawing/2014/main" id="{A27F123F-9A2A-F5FC-A538-4B7A92D0E353}"/>
                </a:ext>
              </a:extLst>
            </p:cNvPr>
            <p:cNvPicPr/>
            <p:nvPr/>
          </p:nvPicPr>
          <p:blipFill>
            <a:blip r:embed="rId10" cstate="print"/>
            <a:stretch>
              <a:fillRect/>
            </a:stretch>
          </p:blipFill>
          <p:spPr>
            <a:xfrm>
              <a:off x="14597189" y="9026124"/>
              <a:ext cx="172911" cy="193358"/>
            </a:xfrm>
            <a:prstGeom prst="rect">
              <a:avLst/>
            </a:prstGeom>
          </p:spPr>
        </p:pic>
        <p:pic>
          <p:nvPicPr>
            <p:cNvPr id="10" name="object 27">
              <a:extLst>
                <a:ext uri="{FF2B5EF4-FFF2-40B4-BE49-F238E27FC236}">
                  <a16:creationId xmlns:a16="http://schemas.microsoft.com/office/drawing/2014/main" id="{BF8D1F87-7DB6-4692-4E09-C50BDF61D751}"/>
                </a:ext>
              </a:extLst>
            </p:cNvPr>
            <p:cNvPicPr/>
            <p:nvPr/>
          </p:nvPicPr>
          <p:blipFill>
            <a:blip r:embed="rId11" cstate="print"/>
            <a:stretch>
              <a:fillRect/>
            </a:stretch>
          </p:blipFill>
          <p:spPr>
            <a:xfrm>
              <a:off x="14794407" y="9023364"/>
              <a:ext cx="191969" cy="198877"/>
            </a:xfrm>
            <a:prstGeom prst="rect">
              <a:avLst/>
            </a:prstGeom>
          </p:spPr>
        </p:pic>
        <p:sp>
          <p:nvSpPr>
            <p:cNvPr id="11" name="object 28">
              <a:extLst>
                <a:ext uri="{FF2B5EF4-FFF2-40B4-BE49-F238E27FC236}">
                  <a16:creationId xmlns:a16="http://schemas.microsoft.com/office/drawing/2014/main" id="{D45A0C32-CD55-E825-CCC6-8346BFC58E67}"/>
                </a:ext>
              </a:extLst>
            </p:cNvPr>
            <p:cNvSpPr/>
            <p:nvPr/>
          </p:nvSpPr>
          <p:spPr>
            <a:xfrm>
              <a:off x="15010676" y="9025737"/>
              <a:ext cx="128905" cy="194310"/>
            </a:xfrm>
            <a:custGeom>
              <a:avLst/>
              <a:gdLst/>
              <a:ahLst/>
              <a:cxnLst/>
              <a:rect l="l" t="t" r="r" b="b"/>
              <a:pathLst>
                <a:path w="128905" h="194309">
                  <a:moveTo>
                    <a:pt x="128727" y="0"/>
                  </a:moveTo>
                  <a:lnTo>
                    <a:pt x="0" y="0"/>
                  </a:lnTo>
                  <a:lnTo>
                    <a:pt x="0" y="35560"/>
                  </a:lnTo>
                  <a:lnTo>
                    <a:pt x="0" y="80010"/>
                  </a:lnTo>
                  <a:lnTo>
                    <a:pt x="0" y="114300"/>
                  </a:lnTo>
                  <a:lnTo>
                    <a:pt x="0" y="158750"/>
                  </a:lnTo>
                  <a:lnTo>
                    <a:pt x="0" y="194310"/>
                  </a:lnTo>
                  <a:lnTo>
                    <a:pt x="128727" y="194310"/>
                  </a:lnTo>
                  <a:lnTo>
                    <a:pt x="128727" y="158750"/>
                  </a:lnTo>
                  <a:lnTo>
                    <a:pt x="39497" y="158750"/>
                  </a:lnTo>
                  <a:lnTo>
                    <a:pt x="39497" y="114300"/>
                  </a:lnTo>
                  <a:lnTo>
                    <a:pt x="125958" y="114300"/>
                  </a:lnTo>
                  <a:lnTo>
                    <a:pt x="125958" y="80010"/>
                  </a:lnTo>
                  <a:lnTo>
                    <a:pt x="39497" y="80010"/>
                  </a:lnTo>
                  <a:lnTo>
                    <a:pt x="39497" y="35560"/>
                  </a:lnTo>
                  <a:lnTo>
                    <a:pt x="128727" y="35560"/>
                  </a:lnTo>
                  <a:lnTo>
                    <a:pt x="128727" y="0"/>
                  </a:lnTo>
                  <a:close/>
                </a:path>
              </a:pathLst>
            </a:custGeom>
            <a:solidFill>
              <a:srgbClr val="010101"/>
            </a:solidFill>
          </p:spPr>
          <p:txBody>
            <a:bodyPr wrap="square" lIns="0" tIns="0" rIns="0" bIns="0" rtlCol="0"/>
            <a:lstStyle/>
            <a:p>
              <a:endParaRPr dirty="0"/>
            </a:p>
          </p:txBody>
        </p:sp>
        <p:sp>
          <p:nvSpPr>
            <p:cNvPr id="12" name="object 29">
              <a:extLst>
                <a:ext uri="{FF2B5EF4-FFF2-40B4-BE49-F238E27FC236}">
                  <a16:creationId xmlns:a16="http://schemas.microsoft.com/office/drawing/2014/main" id="{1A8B4028-6EB9-52E2-A9D4-87280A76D752}"/>
                </a:ext>
              </a:extLst>
            </p:cNvPr>
            <p:cNvSpPr/>
            <p:nvPr/>
          </p:nvSpPr>
          <p:spPr>
            <a:xfrm>
              <a:off x="14109205" y="9317621"/>
              <a:ext cx="831215" cy="121285"/>
            </a:xfrm>
            <a:custGeom>
              <a:avLst/>
              <a:gdLst/>
              <a:ahLst/>
              <a:cxnLst/>
              <a:rect l="l" t="t" r="r" b="b"/>
              <a:pathLst>
                <a:path w="831215" h="121284">
                  <a:moveTo>
                    <a:pt x="21717" y="0"/>
                  </a:moveTo>
                  <a:lnTo>
                    <a:pt x="0" y="0"/>
                  </a:lnTo>
                  <a:lnTo>
                    <a:pt x="0" y="120815"/>
                  </a:lnTo>
                  <a:lnTo>
                    <a:pt x="21717" y="120815"/>
                  </a:lnTo>
                  <a:lnTo>
                    <a:pt x="21717" y="0"/>
                  </a:lnTo>
                  <a:close/>
                </a:path>
                <a:path w="831215" h="121284">
                  <a:moveTo>
                    <a:pt x="580618" y="38"/>
                  </a:moveTo>
                  <a:lnTo>
                    <a:pt x="489356" y="38"/>
                  </a:lnTo>
                  <a:lnTo>
                    <a:pt x="489356" y="19088"/>
                  </a:lnTo>
                  <a:lnTo>
                    <a:pt x="523963" y="19088"/>
                  </a:lnTo>
                  <a:lnTo>
                    <a:pt x="523963" y="120688"/>
                  </a:lnTo>
                  <a:lnTo>
                    <a:pt x="545833" y="120688"/>
                  </a:lnTo>
                  <a:lnTo>
                    <a:pt x="545833" y="19088"/>
                  </a:lnTo>
                  <a:lnTo>
                    <a:pt x="580618" y="19088"/>
                  </a:lnTo>
                  <a:lnTo>
                    <a:pt x="580618" y="38"/>
                  </a:lnTo>
                  <a:close/>
                </a:path>
                <a:path w="831215" h="121284">
                  <a:moveTo>
                    <a:pt x="831126" y="38"/>
                  </a:moveTo>
                  <a:lnTo>
                    <a:pt x="739851" y="38"/>
                  </a:lnTo>
                  <a:lnTo>
                    <a:pt x="739851" y="19088"/>
                  </a:lnTo>
                  <a:lnTo>
                    <a:pt x="774458" y="19088"/>
                  </a:lnTo>
                  <a:lnTo>
                    <a:pt x="774458" y="120688"/>
                  </a:lnTo>
                  <a:lnTo>
                    <a:pt x="796328" y="120688"/>
                  </a:lnTo>
                  <a:lnTo>
                    <a:pt x="796328" y="19088"/>
                  </a:lnTo>
                  <a:lnTo>
                    <a:pt x="831126" y="19088"/>
                  </a:lnTo>
                  <a:lnTo>
                    <a:pt x="831126" y="38"/>
                  </a:lnTo>
                  <a:close/>
                </a:path>
              </a:pathLst>
            </a:custGeom>
            <a:solidFill>
              <a:srgbClr val="5C5C5C"/>
            </a:solidFill>
          </p:spPr>
          <p:txBody>
            <a:bodyPr wrap="square" lIns="0" tIns="0" rIns="0" bIns="0" rtlCol="0"/>
            <a:lstStyle/>
            <a:p>
              <a:endParaRPr dirty="0"/>
            </a:p>
          </p:txBody>
        </p:sp>
        <p:pic>
          <p:nvPicPr>
            <p:cNvPr id="13" name="object 30">
              <a:extLst>
                <a:ext uri="{FF2B5EF4-FFF2-40B4-BE49-F238E27FC236}">
                  <a16:creationId xmlns:a16="http://schemas.microsoft.com/office/drawing/2014/main" id="{A681B593-5309-8372-5717-32D6E00223F8}"/>
                </a:ext>
              </a:extLst>
            </p:cNvPr>
            <p:cNvPicPr/>
            <p:nvPr/>
          </p:nvPicPr>
          <p:blipFill>
            <a:blip r:embed="rId12" cstate="print"/>
            <a:stretch>
              <a:fillRect/>
            </a:stretch>
          </p:blipFill>
          <p:spPr>
            <a:xfrm>
              <a:off x="14723997" y="9317617"/>
              <a:ext cx="90916" cy="122660"/>
            </a:xfrm>
            <a:prstGeom prst="rect">
              <a:avLst/>
            </a:prstGeom>
          </p:spPr>
        </p:pic>
        <p:pic>
          <p:nvPicPr>
            <p:cNvPr id="14" name="object 31">
              <a:extLst>
                <a:ext uri="{FF2B5EF4-FFF2-40B4-BE49-F238E27FC236}">
                  <a16:creationId xmlns:a16="http://schemas.microsoft.com/office/drawing/2014/main" id="{5C17F4CB-B84B-1263-2F1A-B82183BF934A}"/>
                </a:ext>
              </a:extLst>
            </p:cNvPr>
            <p:cNvPicPr/>
            <p:nvPr/>
          </p:nvPicPr>
          <p:blipFill>
            <a:blip r:embed="rId13" cstate="print"/>
            <a:stretch>
              <a:fillRect/>
            </a:stretch>
          </p:blipFill>
          <p:spPr>
            <a:xfrm>
              <a:off x="14974656" y="9317617"/>
              <a:ext cx="71006" cy="120809"/>
            </a:xfrm>
            <a:prstGeom prst="rect">
              <a:avLst/>
            </a:prstGeom>
          </p:spPr>
        </p:pic>
        <p:pic>
          <p:nvPicPr>
            <p:cNvPr id="15" name="object 32">
              <a:extLst>
                <a:ext uri="{FF2B5EF4-FFF2-40B4-BE49-F238E27FC236}">
                  <a16:creationId xmlns:a16="http://schemas.microsoft.com/office/drawing/2014/main" id="{C2329BD0-3C2D-7497-7084-CBCD751BF33F}"/>
                </a:ext>
              </a:extLst>
            </p:cNvPr>
            <p:cNvPicPr/>
            <p:nvPr/>
          </p:nvPicPr>
          <p:blipFill>
            <a:blip r:embed="rId14" cstate="print"/>
            <a:stretch>
              <a:fillRect/>
            </a:stretch>
          </p:blipFill>
          <p:spPr>
            <a:xfrm>
              <a:off x="14178255" y="9317617"/>
              <a:ext cx="92437" cy="120810"/>
            </a:xfrm>
            <a:prstGeom prst="rect">
              <a:avLst/>
            </a:prstGeom>
          </p:spPr>
        </p:pic>
        <p:pic>
          <p:nvPicPr>
            <p:cNvPr id="16" name="object 33">
              <a:extLst>
                <a:ext uri="{FF2B5EF4-FFF2-40B4-BE49-F238E27FC236}">
                  <a16:creationId xmlns:a16="http://schemas.microsoft.com/office/drawing/2014/main" id="{2DF3AA52-D6AD-1512-13FB-36C75CFA927E}"/>
                </a:ext>
              </a:extLst>
            </p:cNvPr>
            <p:cNvPicPr/>
            <p:nvPr/>
          </p:nvPicPr>
          <p:blipFill>
            <a:blip r:embed="rId15" cstate="print"/>
            <a:stretch>
              <a:fillRect/>
            </a:stretch>
          </p:blipFill>
          <p:spPr>
            <a:xfrm>
              <a:off x="14311690" y="9315764"/>
              <a:ext cx="76489" cy="124345"/>
            </a:xfrm>
            <a:prstGeom prst="rect">
              <a:avLst/>
            </a:prstGeom>
          </p:spPr>
        </p:pic>
        <p:sp>
          <p:nvSpPr>
            <p:cNvPr id="20" name="object 34">
              <a:extLst>
                <a:ext uri="{FF2B5EF4-FFF2-40B4-BE49-F238E27FC236}">
                  <a16:creationId xmlns:a16="http://schemas.microsoft.com/office/drawing/2014/main" id="{C3E95CE2-9483-CCB6-D8DB-153BFD83C3F6}"/>
                </a:ext>
              </a:extLst>
            </p:cNvPr>
            <p:cNvSpPr/>
            <p:nvPr/>
          </p:nvSpPr>
          <p:spPr>
            <a:xfrm>
              <a:off x="14416938" y="9317621"/>
              <a:ext cx="147320" cy="121285"/>
            </a:xfrm>
            <a:custGeom>
              <a:avLst/>
              <a:gdLst/>
              <a:ahLst/>
              <a:cxnLst/>
              <a:rect l="l" t="t" r="r" b="b"/>
              <a:pathLst>
                <a:path w="147319" h="121284">
                  <a:moveTo>
                    <a:pt x="91274" y="38"/>
                  </a:moveTo>
                  <a:lnTo>
                    <a:pt x="0" y="38"/>
                  </a:lnTo>
                  <a:lnTo>
                    <a:pt x="0" y="19088"/>
                  </a:lnTo>
                  <a:lnTo>
                    <a:pt x="34607" y="19088"/>
                  </a:lnTo>
                  <a:lnTo>
                    <a:pt x="34607" y="120688"/>
                  </a:lnTo>
                  <a:lnTo>
                    <a:pt x="56476" y="120688"/>
                  </a:lnTo>
                  <a:lnTo>
                    <a:pt x="56476" y="19088"/>
                  </a:lnTo>
                  <a:lnTo>
                    <a:pt x="91274" y="19088"/>
                  </a:lnTo>
                  <a:lnTo>
                    <a:pt x="91274" y="38"/>
                  </a:lnTo>
                  <a:close/>
                </a:path>
                <a:path w="147319" h="121284">
                  <a:moveTo>
                    <a:pt x="147307" y="0"/>
                  </a:moveTo>
                  <a:lnTo>
                    <a:pt x="125590" y="0"/>
                  </a:lnTo>
                  <a:lnTo>
                    <a:pt x="125590" y="120815"/>
                  </a:lnTo>
                  <a:lnTo>
                    <a:pt x="147307" y="120815"/>
                  </a:lnTo>
                  <a:lnTo>
                    <a:pt x="147307" y="0"/>
                  </a:lnTo>
                  <a:close/>
                </a:path>
              </a:pathLst>
            </a:custGeom>
            <a:solidFill>
              <a:srgbClr val="5C5C5C"/>
            </a:solidFill>
          </p:spPr>
          <p:txBody>
            <a:bodyPr wrap="square" lIns="0" tIns="0" rIns="0" bIns="0" rtlCol="0"/>
            <a:lstStyle/>
            <a:p>
              <a:endParaRPr dirty="0"/>
            </a:p>
          </p:txBody>
        </p:sp>
        <p:pic>
          <p:nvPicPr>
            <p:cNvPr id="21" name="object 35">
              <a:extLst>
                <a:ext uri="{FF2B5EF4-FFF2-40B4-BE49-F238E27FC236}">
                  <a16:creationId xmlns:a16="http://schemas.microsoft.com/office/drawing/2014/main" id="{113AB9B5-1DDC-CD6E-260F-18FB343115C6}"/>
                </a:ext>
              </a:extLst>
            </p:cNvPr>
            <p:cNvPicPr/>
            <p:nvPr/>
          </p:nvPicPr>
          <p:blipFill>
            <a:blip r:embed="rId16" cstate="print"/>
            <a:stretch>
              <a:fillRect/>
            </a:stretch>
          </p:blipFill>
          <p:spPr>
            <a:xfrm>
              <a:off x="12227495" y="8878099"/>
              <a:ext cx="785521" cy="771940"/>
            </a:xfrm>
            <a:prstGeom prst="rect">
              <a:avLst/>
            </a:prstGeom>
          </p:spPr>
        </p:pic>
      </p:grpSp>
    </p:spTree>
    <p:extLst>
      <p:ext uri="{BB962C8B-B14F-4D97-AF65-F5344CB8AC3E}">
        <p14:creationId xmlns:p14="http://schemas.microsoft.com/office/powerpoint/2010/main" val="112408693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altLang="zh-CN" sz="3200" b="1" dirty="0">
                <a:solidFill>
                  <a:schemeClr val="accent1"/>
                </a:solidFill>
                <a:ea typeface="宋体" pitchFamily="2" charset="-122"/>
              </a:rPr>
              <a:t>Using MBA for Recommendations</a:t>
            </a:r>
          </a:p>
        </p:txBody>
      </p:sp>
      <p:sp>
        <p:nvSpPr>
          <p:cNvPr id="3" name="Content Placeholder 2"/>
          <p:cNvSpPr>
            <a:spLocks noGrp="1"/>
          </p:cNvSpPr>
          <p:nvPr>
            <p:ph idx="1"/>
          </p:nvPr>
        </p:nvSpPr>
        <p:spPr>
          <a:xfrm>
            <a:off x="611560" y="1484784"/>
            <a:ext cx="8229600" cy="4525963"/>
          </a:xfrm>
        </p:spPr>
        <p:txBody>
          <a:bodyPr>
            <a:normAutofit/>
          </a:bodyPr>
          <a:lstStyle/>
          <a:p>
            <a:pPr>
              <a:lnSpc>
                <a:spcPct val="80000"/>
              </a:lnSpc>
            </a:pPr>
            <a:r>
              <a:rPr lang="en-US" altLang="zh-CN" dirty="0">
                <a:ea typeface="宋体" pitchFamily="2" charset="-122"/>
                <a:sym typeface="Wingdings" pitchFamily="2" charset="2"/>
              </a:rPr>
              <a:t>Support can be used for initial recommendations or to determine the layout of the catalog of an ecommerce site</a:t>
            </a:r>
          </a:p>
          <a:p>
            <a:pPr>
              <a:lnSpc>
                <a:spcPct val="80000"/>
              </a:lnSpc>
            </a:pPr>
            <a:endParaRPr lang="en-US" altLang="zh-CN" dirty="0">
              <a:ea typeface="宋体" pitchFamily="2" charset="-122"/>
              <a:sym typeface="Wingdings" pitchFamily="2" charset="2"/>
            </a:endParaRPr>
          </a:p>
          <a:p>
            <a:r>
              <a:rPr lang="en-US" altLang="zh-CN" dirty="0">
                <a:ea typeface="宋体" pitchFamily="2" charset="-122"/>
                <a:sym typeface="Wingdings" pitchFamily="2" charset="2"/>
              </a:rPr>
              <a:t>Confidence can be used to provide recommendations based on first product purchase.</a:t>
            </a:r>
          </a:p>
          <a:p>
            <a:pPr marL="0" indent="0">
              <a:buNone/>
            </a:pPr>
            <a:endParaRPr lang="en-US" altLang="zh-CN" dirty="0">
              <a:ea typeface="宋体" pitchFamily="2" charset="-122"/>
              <a:sym typeface="Wingdings" pitchFamily="2" charset="2"/>
            </a:endParaRPr>
          </a:p>
          <a:p>
            <a:r>
              <a:rPr lang="en-US" altLang="zh-CN" dirty="0">
                <a:ea typeface="宋体" pitchFamily="2" charset="-122"/>
                <a:sym typeface="Wingdings" pitchFamily="2" charset="2"/>
              </a:rPr>
              <a:t> Use rules only if lift is greater than one.</a:t>
            </a:r>
          </a:p>
          <a:p>
            <a:endParaRPr lang="en-US" dirty="0"/>
          </a:p>
        </p:txBody>
      </p:sp>
      <p:grpSp>
        <p:nvGrpSpPr>
          <p:cNvPr id="4" name="object 21">
            <a:extLst>
              <a:ext uri="{FF2B5EF4-FFF2-40B4-BE49-F238E27FC236}">
                <a16:creationId xmlns:a16="http://schemas.microsoft.com/office/drawing/2014/main" id="{5DB8ACD8-C13D-27B6-3492-25EA74C76BAF}"/>
              </a:ext>
            </a:extLst>
          </p:cNvPr>
          <p:cNvGrpSpPr/>
          <p:nvPr/>
        </p:nvGrpSpPr>
        <p:grpSpPr>
          <a:xfrm>
            <a:off x="7164288" y="5949280"/>
            <a:ext cx="1513252" cy="401246"/>
            <a:chOff x="12227495" y="8878099"/>
            <a:chExt cx="2912110" cy="772160"/>
          </a:xfrm>
        </p:grpSpPr>
        <p:sp>
          <p:nvSpPr>
            <p:cNvPr id="5" name="object 22">
              <a:extLst>
                <a:ext uri="{FF2B5EF4-FFF2-40B4-BE49-F238E27FC236}">
                  <a16:creationId xmlns:a16="http://schemas.microsoft.com/office/drawing/2014/main" id="{FA7E1274-D177-24E4-258A-2384053FAB71}"/>
                </a:ext>
              </a:extLst>
            </p:cNvPr>
            <p:cNvSpPr/>
            <p:nvPr/>
          </p:nvSpPr>
          <p:spPr>
            <a:xfrm>
              <a:off x="13198678" y="9025737"/>
              <a:ext cx="692150" cy="194310"/>
            </a:xfrm>
            <a:custGeom>
              <a:avLst/>
              <a:gdLst/>
              <a:ahLst/>
              <a:cxnLst/>
              <a:rect l="l" t="t" r="r" b="b"/>
              <a:pathLst>
                <a:path w="692150" h="194309">
                  <a:moveTo>
                    <a:pt x="175679" y="97078"/>
                  </a:moveTo>
                  <a:lnTo>
                    <a:pt x="173926" y="77330"/>
                  </a:lnTo>
                  <a:lnTo>
                    <a:pt x="168643" y="59270"/>
                  </a:lnTo>
                  <a:lnTo>
                    <a:pt x="159829" y="42875"/>
                  </a:lnTo>
                  <a:lnTo>
                    <a:pt x="153631" y="35471"/>
                  </a:lnTo>
                  <a:lnTo>
                    <a:pt x="147510" y="28155"/>
                  </a:lnTo>
                  <a:lnTo>
                    <a:pt x="134797" y="17868"/>
                  </a:lnTo>
                  <a:lnTo>
                    <a:pt x="134797" y="97078"/>
                  </a:lnTo>
                  <a:lnTo>
                    <a:pt x="133731" y="109880"/>
                  </a:lnTo>
                  <a:lnTo>
                    <a:pt x="108496" y="148882"/>
                  </a:lnTo>
                  <a:lnTo>
                    <a:pt x="73482" y="158673"/>
                  </a:lnTo>
                  <a:lnTo>
                    <a:pt x="39509" y="158673"/>
                  </a:lnTo>
                  <a:lnTo>
                    <a:pt x="39509" y="35471"/>
                  </a:lnTo>
                  <a:lnTo>
                    <a:pt x="73482" y="35471"/>
                  </a:lnTo>
                  <a:lnTo>
                    <a:pt x="117678" y="52743"/>
                  </a:lnTo>
                  <a:lnTo>
                    <a:pt x="134797" y="97078"/>
                  </a:lnTo>
                  <a:lnTo>
                    <a:pt x="134797" y="17868"/>
                  </a:lnTo>
                  <a:lnTo>
                    <a:pt x="132524" y="16014"/>
                  </a:lnTo>
                  <a:lnTo>
                    <a:pt x="115735" y="7327"/>
                  </a:lnTo>
                  <a:lnTo>
                    <a:pt x="97167" y="2133"/>
                  </a:lnTo>
                  <a:lnTo>
                    <a:pt x="76796" y="393"/>
                  </a:lnTo>
                  <a:lnTo>
                    <a:pt x="0" y="393"/>
                  </a:lnTo>
                  <a:lnTo>
                    <a:pt x="0" y="193751"/>
                  </a:lnTo>
                  <a:lnTo>
                    <a:pt x="76796" y="193751"/>
                  </a:lnTo>
                  <a:lnTo>
                    <a:pt x="115735" y="186804"/>
                  </a:lnTo>
                  <a:lnTo>
                    <a:pt x="153644" y="158673"/>
                  </a:lnTo>
                  <a:lnTo>
                    <a:pt x="173926" y="116814"/>
                  </a:lnTo>
                  <a:lnTo>
                    <a:pt x="175679" y="97078"/>
                  </a:lnTo>
                  <a:close/>
                </a:path>
                <a:path w="692150" h="194309">
                  <a:moveTo>
                    <a:pt x="372071" y="193751"/>
                  </a:moveTo>
                  <a:lnTo>
                    <a:pt x="355041" y="151765"/>
                  </a:lnTo>
                  <a:lnTo>
                    <a:pt x="340804" y="116687"/>
                  </a:lnTo>
                  <a:lnTo>
                    <a:pt x="311442" y="44310"/>
                  </a:lnTo>
                  <a:lnTo>
                    <a:pt x="299427" y="14706"/>
                  </a:lnTo>
                  <a:lnTo>
                    <a:pt x="299427" y="116687"/>
                  </a:lnTo>
                  <a:lnTo>
                    <a:pt x="241973" y="116687"/>
                  </a:lnTo>
                  <a:lnTo>
                    <a:pt x="270700" y="44310"/>
                  </a:lnTo>
                  <a:lnTo>
                    <a:pt x="299427" y="116687"/>
                  </a:lnTo>
                  <a:lnTo>
                    <a:pt x="299427" y="14706"/>
                  </a:lnTo>
                  <a:lnTo>
                    <a:pt x="293624" y="393"/>
                  </a:lnTo>
                  <a:lnTo>
                    <a:pt x="249986" y="393"/>
                  </a:lnTo>
                  <a:lnTo>
                    <a:pt x="171538" y="193751"/>
                  </a:lnTo>
                  <a:lnTo>
                    <a:pt x="211594" y="193751"/>
                  </a:lnTo>
                  <a:lnTo>
                    <a:pt x="228168" y="151765"/>
                  </a:lnTo>
                  <a:lnTo>
                    <a:pt x="313245" y="151765"/>
                  </a:lnTo>
                  <a:lnTo>
                    <a:pt x="329819" y="193751"/>
                  </a:lnTo>
                  <a:lnTo>
                    <a:pt x="372071" y="193751"/>
                  </a:lnTo>
                  <a:close/>
                </a:path>
                <a:path w="692150" h="194309">
                  <a:moveTo>
                    <a:pt x="510743" y="0"/>
                  </a:moveTo>
                  <a:lnTo>
                    <a:pt x="352742" y="0"/>
                  </a:lnTo>
                  <a:lnTo>
                    <a:pt x="352742" y="35560"/>
                  </a:lnTo>
                  <a:lnTo>
                    <a:pt x="411848" y="35560"/>
                  </a:lnTo>
                  <a:lnTo>
                    <a:pt x="411848" y="194310"/>
                  </a:lnTo>
                  <a:lnTo>
                    <a:pt x="451358" y="194310"/>
                  </a:lnTo>
                  <a:lnTo>
                    <a:pt x="451358" y="35560"/>
                  </a:lnTo>
                  <a:lnTo>
                    <a:pt x="510743" y="35560"/>
                  </a:lnTo>
                  <a:lnTo>
                    <a:pt x="510743" y="0"/>
                  </a:lnTo>
                  <a:close/>
                </a:path>
                <a:path w="692150" h="194309">
                  <a:moveTo>
                    <a:pt x="691946" y="193751"/>
                  </a:moveTo>
                  <a:lnTo>
                    <a:pt x="674903" y="151765"/>
                  </a:lnTo>
                  <a:lnTo>
                    <a:pt x="660679" y="116687"/>
                  </a:lnTo>
                  <a:lnTo>
                    <a:pt x="631317" y="44310"/>
                  </a:lnTo>
                  <a:lnTo>
                    <a:pt x="619302" y="14706"/>
                  </a:lnTo>
                  <a:lnTo>
                    <a:pt x="619302" y="116687"/>
                  </a:lnTo>
                  <a:lnTo>
                    <a:pt x="561848" y="116687"/>
                  </a:lnTo>
                  <a:lnTo>
                    <a:pt x="590562" y="44310"/>
                  </a:lnTo>
                  <a:lnTo>
                    <a:pt x="619302" y="116687"/>
                  </a:lnTo>
                  <a:lnTo>
                    <a:pt x="619302" y="14706"/>
                  </a:lnTo>
                  <a:lnTo>
                    <a:pt x="613498" y="393"/>
                  </a:lnTo>
                  <a:lnTo>
                    <a:pt x="569849" y="393"/>
                  </a:lnTo>
                  <a:lnTo>
                    <a:pt x="491401" y="193751"/>
                  </a:lnTo>
                  <a:lnTo>
                    <a:pt x="531456" y="193751"/>
                  </a:lnTo>
                  <a:lnTo>
                    <a:pt x="548030" y="151765"/>
                  </a:lnTo>
                  <a:lnTo>
                    <a:pt x="633107" y="151765"/>
                  </a:lnTo>
                  <a:lnTo>
                    <a:pt x="649681" y="193751"/>
                  </a:lnTo>
                  <a:lnTo>
                    <a:pt x="691946" y="193751"/>
                  </a:lnTo>
                  <a:close/>
                </a:path>
              </a:pathLst>
            </a:custGeom>
            <a:solidFill>
              <a:srgbClr val="010101"/>
            </a:solidFill>
          </p:spPr>
          <p:txBody>
            <a:bodyPr wrap="square" lIns="0" tIns="0" rIns="0" bIns="0" rtlCol="0"/>
            <a:lstStyle/>
            <a:p>
              <a:endParaRPr dirty="0"/>
            </a:p>
          </p:txBody>
        </p:sp>
        <p:pic>
          <p:nvPicPr>
            <p:cNvPr id="6" name="object 23">
              <a:extLst>
                <a:ext uri="{FF2B5EF4-FFF2-40B4-BE49-F238E27FC236}">
                  <a16:creationId xmlns:a16="http://schemas.microsoft.com/office/drawing/2014/main" id="{C6A4E289-B3C3-CD93-401A-0C0220F6407A}"/>
                </a:ext>
              </a:extLst>
            </p:cNvPr>
            <p:cNvPicPr/>
            <p:nvPr/>
          </p:nvPicPr>
          <p:blipFill>
            <a:blip r:embed="rId2" cstate="print"/>
            <a:stretch>
              <a:fillRect/>
            </a:stretch>
          </p:blipFill>
          <p:spPr>
            <a:xfrm>
              <a:off x="13986471" y="9023364"/>
              <a:ext cx="149987" cy="198877"/>
            </a:xfrm>
            <a:prstGeom prst="rect">
              <a:avLst/>
            </a:prstGeom>
          </p:spPr>
        </p:pic>
        <p:pic>
          <p:nvPicPr>
            <p:cNvPr id="7" name="object 24">
              <a:extLst>
                <a:ext uri="{FF2B5EF4-FFF2-40B4-BE49-F238E27FC236}">
                  <a16:creationId xmlns:a16="http://schemas.microsoft.com/office/drawing/2014/main" id="{533E32CE-0E6D-510C-4286-58378C4075CE}"/>
                </a:ext>
              </a:extLst>
            </p:cNvPr>
            <p:cNvPicPr/>
            <p:nvPr/>
          </p:nvPicPr>
          <p:blipFill>
            <a:blip r:embed="rId3" cstate="print"/>
            <a:stretch>
              <a:fillRect/>
            </a:stretch>
          </p:blipFill>
          <p:spPr>
            <a:xfrm>
              <a:off x="14156340" y="9023364"/>
              <a:ext cx="191973" cy="198877"/>
            </a:xfrm>
            <a:prstGeom prst="rect">
              <a:avLst/>
            </a:prstGeom>
          </p:spPr>
        </p:pic>
        <p:sp>
          <p:nvSpPr>
            <p:cNvPr id="8" name="object 25">
              <a:extLst>
                <a:ext uri="{FF2B5EF4-FFF2-40B4-BE49-F238E27FC236}">
                  <a16:creationId xmlns:a16="http://schemas.microsoft.com/office/drawing/2014/main" id="{6621A91F-BEE7-3D52-A67E-2A698FF36FA0}"/>
                </a:ext>
              </a:extLst>
            </p:cNvPr>
            <p:cNvSpPr/>
            <p:nvPr/>
          </p:nvSpPr>
          <p:spPr>
            <a:xfrm>
              <a:off x="14372616" y="9025737"/>
              <a:ext cx="198120" cy="194310"/>
            </a:xfrm>
            <a:custGeom>
              <a:avLst/>
              <a:gdLst/>
              <a:ahLst/>
              <a:cxnLst/>
              <a:rect l="l" t="t" r="r" b="b"/>
              <a:pathLst>
                <a:path w="198119" h="194309">
                  <a:moveTo>
                    <a:pt x="39497" y="393"/>
                  </a:moveTo>
                  <a:lnTo>
                    <a:pt x="0" y="393"/>
                  </a:lnTo>
                  <a:lnTo>
                    <a:pt x="0" y="193751"/>
                  </a:lnTo>
                  <a:lnTo>
                    <a:pt x="39497" y="193751"/>
                  </a:lnTo>
                  <a:lnTo>
                    <a:pt x="39497" y="393"/>
                  </a:lnTo>
                  <a:close/>
                </a:path>
                <a:path w="198119" h="194309">
                  <a:moveTo>
                    <a:pt x="198043" y="0"/>
                  </a:moveTo>
                  <a:lnTo>
                    <a:pt x="69329" y="0"/>
                  </a:lnTo>
                  <a:lnTo>
                    <a:pt x="69329" y="35560"/>
                  </a:lnTo>
                  <a:lnTo>
                    <a:pt x="69329" y="80010"/>
                  </a:lnTo>
                  <a:lnTo>
                    <a:pt x="69329" y="114300"/>
                  </a:lnTo>
                  <a:lnTo>
                    <a:pt x="69329" y="158750"/>
                  </a:lnTo>
                  <a:lnTo>
                    <a:pt x="69329" y="194310"/>
                  </a:lnTo>
                  <a:lnTo>
                    <a:pt x="198043" y="194310"/>
                  </a:lnTo>
                  <a:lnTo>
                    <a:pt x="198043" y="158750"/>
                  </a:lnTo>
                  <a:lnTo>
                    <a:pt x="108826" y="158750"/>
                  </a:lnTo>
                  <a:lnTo>
                    <a:pt x="108826" y="114300"/>
                  </a:lnTo>
                  <a:lnTo>
                    <a:pt x="195287" y="114300"/>
                  </a:lnTo>
                  <a:lnTo>
                    <a:pt x="195287" y="80010"/>
                  </a:lnTo>
                  <a:lnTo>
                    <a:pt x="108826" y="80010"/>
                  </a:lnTo>
                  <a:lnTo>
                    <a:pt x="108826" y="35560"/>
                  </a:lnTo>
                  <a:lnTo>
                    <a:pt x="198043" y="35560"/>
                  </a:lnTo>
                  <a:lnTo>
                    <a:pt x="198043" y="0"/>
                  </a:lnTo>
                  <a:close/>
                </a:path>
              </a:pathLst>
            </a:custGeom>
            <a:solidFill>
              <a:srgbClr val="010101"/>
            </a:solidFill>
          </p:spPr>
          <p:txBody>
            <a:bodyPr wrap="square" lIns="0" tIns="0" rIns="0" bIns="0" rtlCol="0"/>
            <a:lstStyle/>
            <a:p>
              <a:endParaRPr dirty="0"/>
            </a:p>
          </p:txBody>
        </p:sp>
        <p:pic>
          <p:nvPicPr>
            <p:cNvPr id="9" name="object 26">
              <a:extLst>
                <a:ext uri="{FF2B5EF4-FFF2-40B4-BE49-F238E27FC236}">
                  <a16:creationId xmlns:a16="http://schemas.microsoft.com/office/drawing/2014/main" id="{1D50C71D-A11D-3DDD-0197-DC1C1B509D2C}"/>
                </a:ext>
              </a:extLst>
            </p:cNvPr>
            <p:cNvPicPr/>
            <p:nvPr/>
          </p:nvPicPr>
          <p:blipFill>
            <a:blip r:embed="rId4" cstate="print"/>
            <a:stretch>
              <a:fillRect/>
            </a:stretch>
          </p:blipFill>
          <p:spPr>
            <a:xfrm>
              <a:off x="14597189" y="9026124"/>
              <a:ext cx="172911" cy="193358"/>
            </a:xfrm>
            <a:prstGeom prst="rect">
              <a:avLst/>
            </a:prstGeom>
          </p:spPr>
        </p:pic>
        <p:pic>
          <p:nvPicPr>
            <p:cNvPr id="10" name="object 27">
              <a:extLst>
                <a:ext uri="{FF2B5EF4-FFF2-40B4-BE49-F238E27FC236}">
                  <a16:creationId xmlns:a16="http://schemas.microsoft.com/office/drawing/2014/main" id="{084FCCC7-E056-F21C-1823-1388A6C934DC}"/>
                </a:ext>
              </a:extLst>
            </p:cNvPr>
            <p:cNvPicPr/>
            <p:nvPr/>
          </p:nvPicPr>
          <p:blipFill>
            <a:blip r:embed="rId5" cstate="print"/>
            <a:stretch>
              <a:fillRect/>
            </a:stretch>
          </p:blipFill>
          <p:spPr>
            <a:xfrm>
              <a:off x="14794407" y="9023364"/>
              <a:ext cx="191969" cy="198877"/>
            </a:xfrm>
            <a:prstGeom prst="rect">
              <a:avLst/>
            </a:prstGeom>
          </p:spPr>
        </p:pic>
        <p:sp>
          <p:nvSpPr>
            <p:cNvPr id="11" name="object 28">
              <a:extLst>
                <a:ext uri="{FF2B5EF4-FFF2-40B4-BE49-F238E27FC236}">
                  <a16:creationId xmlns:a16="http://schemas.microsoft.com/office/drawing/2014/main" id="{D3C8DA40-BEA1-9496-52BD-0C02F7F6A17C}"/>
                </a:ext>
              </a:extLst>
            </p:cNvPr>
            <p:cNvSpPr/>
            <p:nvPr/>
          </p:nvSpPr>
          <p:spPr>
            <a:xfrm>
              <a:off x="15010676" y="9025737"/>
              <a:ext cx="128905" cy="194310"/>
            </a:xfrm>
            <a:custGeom>
              <a:avLst/>
              <a:gdLst/>
              <a:ahLst/>
              <a:cxnLst/>
              <a:rect l="l" t="t" r="r" b="b"/>
              <a:pathLst>
                <a:path w="128905" h="194309">
                  <a:moveTo>
                    <a:pt x="128727" y="0"/>
                  </a:moveTo>
                  <a:lnTo>
                    <a:pt x="0" y="0"/>
                  </a:lnTo>
                  <a:lnTo>
                    <a:pt x="0" y="35560"/>
                  </a:lnTo>
                  <a:lnTo>
                    <a:pt x="0" y="80010"/>
                  </a:lnTo>
                  <a:lnTo>
                    <a:pt x="0" y="114300"/>
                  </a:lnTo>
                  <a:lnTo>
                    <a:pt x="0" y="158750"/>
                  </a:lnTo>
                  <a:lnTo>
                    <a:pt x="0" y="194310"/>
                  </a:lnTo>
                  <a:lnTo>
                    <a:pt x="128727" y="194310"/>
                  </a:lnTo>
                  <a:lnTo>
                    <a:pt x="128727" y="158750"/>
                  </a:lnTo>
                  <a:lnTo>
                    <a:pt x="39497" y="158750"/>
                  </a:lnTo>
                  <a:lnTo>
                    <a:pt x="39497" y="114300"/>
                  </a:lnTo>
                  <a:lnTo>
                    <a:pt x="125958" y="114300"/>
                  </a:lnTo>
                  <a:lnTo>
                    <a:pt x="125958" y="80010"/>
                  </a:lnTo>
                  <a:lnTo>
                    <a:pt x="39497" y="80010"/>
                  </a:lnTo>
                  <a:lnTo>
                    <a:pt x="39497" y="35560"/>
                  </a:lnTo>
                  <a:lnTo>
                    <a:pt x="128727" y="35560"/>
                  </a:lnTo>
                  <a:lnTo>
                    <a:pt x="128727" y="0"/>
                  </a:lnTo>
                  <a:close/>
                </a:path>
              </a:pathLst>
            </a:custGeom>
            <a:solidFill>
              <a:srgbClr val="010101"/>
            </a:solidFill>
          </p:spPr>
          <p:txBody>
            <a:bodyPr wrap="square" lIns="0" tIns="0" rIns="0" bIns="0" rtlCol="0"/>
            <a:lstStyle/>
            <a:p>
              <a:endParaRPr dirty="0"/>
            </a:p>
          </p:txBody>
        </p:sp>
        <p:sp>
          <p:nvSpPr>
            <p:cNvPr id="12" name="object 29">
              <a:extLst>
                <a:ext uri="{FF2B5EF4-FFF2-40B4-BE49-F238E27FC236}">
                  <a16:creationId xmlns:a16="http://schemas.microsoft.com/office/drawing/2014/main" id="{9BA61A99-73F5-F259-8CF4-97F7655A9B7E}"/>
                </a:ext>
              </a:extLst>
            </p:cNvPr>
            <p:cNvSpPr/>
            <p:nvPr/>
          </p:nvSpPr>
          <p:spPr>
            <a:xfrm>
              <a:off x="14109205" y="9317621"/>
              <a:ext cx="831215" cy="121285"/>
            </a:xfrm>
            <a:custGeom>
              <a:avLst/>
              <a:gdLst/>
              <a:ahLst/>
              <a:cxnLst/>
              <a:rect l="l" t="t" r="r" b="b"/>
              <a:pathLst>
                <a:path w="831215" h="121284">
                  <a:moveTo>
                    <a:pt x="21717" y="0"/>
                  </a:moveTo>
                  <a:lnTo>
                    <a:pt x="0" y="0"/>
                  </a:lnTo>
                  <a:lnTo>
                    <a:pt x="0" y="120815"/>
                  </a:lnTo>
                  <a:lnTo>
                    <a:pt x="21717" y="120815"/>
                  </a:lnTo>
                  <a:lnTo>
                    <a:pt x="21717" y="0"/>
                  </a:lnTo>
                  <a:close/>
                </a:path>
                <a:path w="831215" h="121284">
                  <a:moveTo>
                    <a:pt x="580618" y="38"/>
                  </a:moveTo>
                  <a:lnTo>
                    <a:pt x="489356" y="38"/>
                  </a:lnTo>
                  <a:lnTo>
                    <a:pt x="489356" y="19088"/>
                  </a:lnTo>
                  <a:lnTo>
                    <a:pt x="523963" y="19088"/>
                  </a:lnTo>
                  <a:lnTo>
                    <a:pt x="523963" y="120688"/>
                  </a:lnTo>
                  <a:lnTo>
                    <a:pt x="545833" y="120688"/>
                  </a:lnTo>
                  <a:lnTo>
                    <a:pt x="545833" y="19088"/>
                  </a:lnTo>
                  <a:lnTo>
                    <a:pt x="580618" y="19088"/>
                  </a:lnTo>
                  <a:lnTo>
                    <a:pt x="580618" y="38"/>
                  </a:lnTo>
                  <a:close/>
                </a:path>
                <a:path w="831215" h="121284">
                  <a:moveTo>
                    <a:pt x="831126" y="38"/>
                  </a:moveTo>
                  <a:lnTo>
                    <a:pt x="739851" y="38"/>
                  </a:lnTo>
                  <a:lnTo>
                    <a:pt x="739851" y="19088"/>
                  </a:lnTo>
                  <a:lnTo>
                    <a:pt x="774458" y="19088"/>
                  </a:lnTo>
                  <a:lnTo>
                    <a:pt x="774458" y="120688"/>
                  </a:lnTo>
                  <a:lnTo>
                    <a:pt x="796328" y="120688"/>
                  </a:lnTo>
                  <a:lnTo>
                    <a:pt x="796328" y="19088"/>
                  </a:lnTo>
                  <a:lnTo>
                    <a:pt x="831126" y="19088"/>
                  </a:lnTo>
                  <a:lnTo>
                    <a:pt x="831126" y="38"/>
                  </a:lnTo>
                  <a:close/>
                </a:path>
              </a:pathLst>
            </a:custGeom>
            <a:solidFill>
              <a:srgbClr val="5C5C5C"/>
            </a:solidFill>
          </p:spPr>
          <p:txBody>
            <a:bodyPr wrap="square" lIns="0" tIns="0" rIns="0" bIns="0" rtlCol="0"/>
            <a:lstStyle/>
            <a:p>
              <a:endParaRPr dirty="0"/>
            </a:p>
          </p:txBody>
        </p:sp>
        <p:pic>
          <p:nvPicPr>
            <p:cNvPr id="13" name="object 30">
              <a:extLst>
                <a:ext uri="{FF2B5EF4-FFF2-40B4-BE49-F238E27FC236}">
                  <a16:creationId xmlns:a16="http://schemas.microsoft.com/office/drawing/2014/main" id="{53500A48-1C3A-F19A-0C26-7F3F6F740833}"/>
                </a:ext>
              </a:extLst>
            </p:cNvPr>
            <p:cNvPicPr/>
            <p:nvPr/>
          </p:nvPicPr>
          <p:blipFill>
            <a:blip r:embed="rId6" cstate="print"/>
            <a:stretch>
              <a:fillRect/>
            </a:stretch>
          </p:blipFill>
          <p:spPr>
            <a:xfrm>
              <a:off x="14723997" y="9317617"/>
              <a:ext cx="90916" cy="122660"/>
            </a:xfrm>
            <a:prstGeom prst="rect">
              <a:avLst/>
            </a:prstGeom>
          </p:spPr>
        </p:pic>
        <p:pic>
          <p:nvPicPr>
            <p:cNvPr id="14" name="object 31">
              <a:extLst>
                <a:ext uri="{FF2B5EF4-FFF2-40B4-BE49-F238E27FC236}">
                  <a16:creationId xmlns:a16="http://schemas.microsoft.com/office/drawing/2014/main" id="{31FA08D9-E467-4612-9A7B-DDB58A31A74C}"/>
                </a:ext>
              </a:extLst>
            </p:cNvPr>
            <p:cNvPicPr/>
            <p:nvPr/>
          </p:nvPicPr>
          <p:blipFill>
            <a:blip r:embed="rId7" cstate="print"/>
            <a:stretch>
              <a:fillRect/>
            </a:stretch>
          </p:blipFill>
          <p:spPr>
            <a:xfrm>
              <a:off x="14974656" y="9317617"/>
              <a:ext cx="71006" cy="120809"/>
            </a:xfrm>
            <a:prstGeom prst="rect">
              <a:avLst/>
            </a:prstGeom>
          </p:spPr>
        </p:pic>
        <p:pic>
          <p:nvPicPr>
            <p:cNvPr id="15" name="object 32">
              <a:extLst>
                <a:ext uri="{FF2B5EF4-FFF2-40B4-BE49-F238E27FC236}">
                  <a16:creationId xmlns:a16="http://schemas.microsoft.com/office/drawing/2014/main" id="{F3DC6348-8A1D-3D7C-7A3D-DE2407017689}"/>
                </a:ext>
              </a:extLst>
            </p:cNvPr>
            <p:cNvPicPr/>
            <p:nvPr/>
          </p:nvPicPr>
          <p:blipFill>
            <a:blip r:embed="rId8" cstate="print"/>
            <a:stretch>
              <a:fillRect/>
            </a:stretch>
          </p:blipFill>
          <p:spPr>
            <a:xfrm>
              <a:off x="14178255" y="9317617"/>
              <a:ext cx="92437" cy="120810"/>
            </a:xfrm>
            <a:prstGeom prst="rect">
              <a:avLst/>
            </a:prstGeom>
          </p:spPr>
        </p:pic>
        <p:pic>
          <p:nvPicPr>
            <p:cNvPr id="16" name="object 33">
              <a:extLst>
                <a:ext uri="{FF2B5EF4-FFF2-40B4-BE49-F238E27FC236}">
                  <a16:creationId xmlns:a16="http://schemas.microsoft.com/office/drawing/2014/main" id="{8EBB6883-5210-478B-6F04-1EDDF3E11448}"/>
                </a:ext>
              </a:extLst>
            </p:cNvPr>
            <p:cNvPicPr/>
            <p:nvPr/>
          </p:nvPicPr>
          <p:blipFill>
            <a:blip r:embed="rId9" cstate="print"/>
            <a:stretch>
              <a:fillRect/>
            </a:stretch>
          </p:blipFill>
          <p:spPr>
            <a:xfrm>
              <a:off x="14311690" y="9315764"/>
              <a:ext cx="76489" cy="124345"/>
            </a:xfrm>
            <a:prstGeom prst="rect">
              <a:avLst/>
            </a:prstGeom>
          </p:spPr>
        </p:pic>
        <p:sp>
          <p:nvSpPr>
            <p:cNvPr id="17" name="object 34">
              <a:extLst>
                <a:ext uri="{FF2B5EF4-FFF2-40B4-BE49-F238E27FC236}">
                  <a16:creationId xmlns:a16="http://schemas.microsoft.com/office/drawing/2014/main" id="{8CFD1DCB-D3CB-F3BB-9160-C9C49EAB4BA8}"/>
                </a:ext>
              </a:extLst>
            </p:cNvPr>
            <p:cNvSpPr/>
            <p:nvPr/>
          </p:nvSpPr>
          <p:spPr>
            <a:xfrm>
              <a:off x="14416938" y="9317621"/>
              <a:ext cx="147320" cy="121285"/>
            </a:xfrm>
            <a:custGeom>
              <a:avLst/>
              <a:gdLst/>
              <a:ahLst/>
              <a:cxnLst/>
              <a:rect l="l" t="t" r="r" b="b"/>
              <a:pathLst>
                <a:path w="147319" h="121284">
                  <a:moveTo>
                    <a:pt x="91274" y="38"/>
                  </a:moveTo>
                  <a:lnTo>
                    <a:pt x="0" y="38"/>
                  </a:lnTo>
                  <a:lnTo>
                    <a:pt x="0" y="19088"/>
                  </a:lnTo>
                  <a:lnTo>
                    <a:pt x="34607" y="19088"/>
                  </a:lnTo>
                  <a:lnTo>
                    <a:pt x="34607" y="120688"/>
                  </a:lnTo>
                  <a:lnTo>
                    <a:pt x="56476" y="120688"/>
                  </a:lnTo>
                  <a:lnTo>
                    <a:pt x="56476" y="19088"/>
                  </a:lnTo>
                  <a:lnTo>
                    <a:pt x="91274" y="19088"/>
                  </a:lnTo>
                  <a:lnTo>
                    <a:pt x="91274" y="38"/>
                  </a:lnTo>
                  <a:close/>
                </a:path>
                <a:path w="147319" h="121284">
                  <a:moveTo>
                    <a:pt x="147307" y="0"/>
                  </a:moveTo>
                  <a:lnTo>
                    <a:pt x="125590" y="0"/>
                  </a:lnTo>
                  <a:lnTo>
                    <a:pt x="125590" y="120815"/>
                  </a:lnTo>
                  <a:lnTo>
                    <a:pt x="147307" y="120815"/>
                  </a:lnTo>
                  <a:lnTo>
                    <a:pt x="147307" y="0"/>
                  </a:lnTo>
                  <a:close/>
                </a:path>
              </a:pathLst>
            </a:custGeom>
            <a:solidFill>
              <a:srgbClr val="5C5C5C"/>
            </a:solidFill>
          </p:spPr>
          <p:txBody>
            <a:bodyPr wrap="square" lIns="0" tIns="0" rIns="0" bIns="0" rtlCol="0"/>
            <a:lstStyle/>
            <a:p>
              <a:endParaRPr dirty="0"/>
            </a:p>
          </p:txBody>
        </p:sp>
        <p:pic>
          <p:nvPicPr>
            <p:cNvPr id="18" name="object 35">
              <a:extLst>
                <a:ext uri="{FF2B5EF4-FFF2-40B4-BE49-F238E27FC236}">
                  <a16:creationId xmlns:a16="http://schemas.microsoft.com/office/drawing/2014/main" id="{BFB637D1-700F-83D1-8F42-B5307209E07C}"/>
                </a:ext>
              </a:extLst>
            </p:cNvPr>
            <p:cNvPicPr/>
            <p:nvPr/>
          </p:nvPicPr>
          <p:blipFill>
            <a:blip r:embed="rId10" cstate="print"/>
            <a:stretch>
              <a:fillRect/>
            </a:stretch>
          </p:blipFill>
          <p:spPr>
            <a:xfrm>
              <a:off x="12227495" y="8878099"/>
              <a:ext cx="785521" cy="771940"/>
            </a:xfrm>
            <a:prstGeom prst="rect">
              <a:avLst/>
            </a:prstGeom>
          </p:spPr>
        </p:pic>
      </p:grpSp>
    </p:spTree>
    <p:extLst>
      <p:ext uri="{BB962C8B-B14F-4D97-AF65-F5344CB8AC3E}">
        <p14:creationId xmlns:p14="http://schemas.microsoft.com/office/powerpoint/2010/main" val="2027731069"/>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447800"/>
            <a:ext cx="8229600" cy="4525963"/>
          </a:xfrm>
        </p:spPr>
        <p:txBody>
          <a:bodyPr>
            <a:normAutofit/>
          </a:bodyPr>
          <a:lstStyle/>
          <a:p>
            <a:pPr>
              <a:buNone/>
            </a:pPr>
            <a:r>
              <a:rPr lang="en-US" altLang="zh-CN" sz="2400" dirty="0">
                <a:ea typeface="宋体" pitchFamily="2" charset="-122"/>
                <a:sym typeface="Wingdings" pitchFamily="2" charset="2"/>
              </a:rPr>
              <a:t>    The analysis can be applied in various ways:</a:t>
            </a:r>
          </a:p>
          <a:p>
            <a:pPr>
              <a:buNone/>
            </a:pPr>
            <a:endParaRPr lang="en-US" altLang="zh-CN" sz="2400" dirty="0">
              <a:ea typeface="宋体" pitchFamily="2" charset="-122"/>
              <a:sym typeface="Wingdings" pitchFamily="2" charset="2"/>
            </a:endParaRPr>
          </a:p>
          <a:p>
            <a:r>
              <a:rPr lang="en-US" altLang="zh-CN" sz="2400" dirty="0">
                <a:ea typeface="宋体" pitchFamily="2" charset="-122"/>
                <a:sym typeface="Wingdings" pitchFamily="2" charset="2"/>
              </a:rPr>
              <a:t>Develop combo offers based on products sold together</a:t>
            </a:r>
          </a:p>
          <a:p>
            <a:r>
              <a:rPr lang="en-US" altLang="zh-CN" sz="2400" dirty="0">
                <a:ea typeface="宋体" pitchFamily="2" charset="-122"/>
                <a:sym typeface="Wingdings" pitchFamily="2" charset="2"/>
              </a:rPr>
              <a:t>Organize and place associated products/categories nearby inside a store</a:t>
            </a:r>
          </a:p>
          <a:p>
            <a:r>
              <a:rPr lang="en-US" altLang="zh-CN" sz="2400" dirty="0">
                <a:ea typeface="宋体" pitchFamily="2" charset="-122"/>
                <a:sym typeface="Wingdings" pitchFamily="2" charset="2"/>
              </a:rPr>
              <a:t>Determine the layout of the catalog of an ecommerce site</a:t>
            </a:r>
          </a:p>
          <a:p>
            <a:r>
              <a:rPr lang="en-US" altLang="zh-CN" sz="2400" dirty="0">
                <a:ea typeface="宋体" pitchFamily="2" charset="-122"/>
                <a:sym typeface="Wingdings" pitchFamily="2" charset="2"/>
              </a:rPr>
              <a:t>Control inventory based on product demands and what products sell together</a:t>
            </a:r>
          </a:p>
          <a:p>
            <a:endParaRPr lang="en-US" dirty="0"/>
          </a:p>
        </p:txBody>
      </p:sp>
      <p:sp>
        <p:nvSpPr>
          <p:cNvPr id="4" name="Title 1"/>
          <p:cNvSpPr>
            <a:spLocks noGrp="1"/>
          </p:cNvSpPr>
          <p:nvPr>
            <p:ph type="title"/>
          </p:nvPr>
        </p:nvSpPr>
        <p:spPr>
          <a:xfrm>
            <a:off x="0" y="76200"/>
            <a:ext cx="8229600" cy="1143000"/>
          </a:xfrm>
        </p:spPr>
        <p:txBody>
          <a:bodyPr>
            <a:normAutofit/>
          </a:bodyPr>
          <a:lstStyle/>
          <a:p>
            <a:r>
              <a:rPr lang="en-US" altLang="zh-CN" sz="3200" dirty="0">
                <a:ea typeface="宋体" pitchFamily="2" charset="-122"/>
              </a:rPr>
              <a:t>          </a:t>
            </a:r>
            <a:r>
              <a:rPr lang="en-US" altLang="zh-CN" sz="3200" dirty="0">
                <a:solidFill>
                  <a:srgbClr val="000099"/>
                </a:solidFill>
                <a:ea typeface="宋体" pitchFamily="2" charset="-122"/>
              </a:rPr>
              <a:t>Using Market Basket Analysis</a:t>
            </a:r>
          </a:p>
        </p:txBody>
      </p:sp>
      <p:grpSp>
        <p:nvGrpSpPr>
          <p:cNvPr id="2" name="object 21">
            <a:extLst>
              <a:ext uri="{FF2B5EF4-FFF2-40B4-BE49-F238E27FC236}">
                <a16:creationId xmlns:a16="http://schemas.microsoft.com/office/drawing/2014/main" id="{9CDF76B7-5210-6821-0F5E-8AD09A88F8EB}"/>
              </a:ext>
            </a:extLst>
          </p:cNvPr>
          <p:cNvGrpSpPr/>
          <p:nvPr/>
        </p:nvGrpSpPr>
        <p:grpSpPr>
          <a:xfrm>
            <a:off x="7164288" y="5949280"/>
            <a:ext cx="1513252" cy="401246"/>
            <a:chOff x="12227495" y="8878099"/>
            <a:chExt cx="2912110" cy="772160"/>
          </a:xfrm>
        </p:grpSpPr>
        <p:sp>
          <p:nvSpPr>
            <p:cNvPr id="6" name="object 22">
              <a:extLst>
                <a:ext uri="{FF2B5EF4-FFF2-40B4-BE49-F238E27FC236}">
                  <a16:creationId xmlns:a16="http://schemas.microsoft.com/office/drawing/2014/main" id="{CF946513-A29D-068F-28A5-07A7BC0E9E53}"/>
                </a:ext>
              </a:extLst>
            </p:cNvPr>
            <p:cNvSpPr/>
            <p:nvPr/>
          </p:nvSpPr>
          <p:spPr>
            <a:xfrm>
              <a:off x="13198678" y="9025737"/>
              <a:ext cx="692150" cy="194310"/>
            </a:xfrm>
            <a:custGeom>
              <a:avLst/>
              <a:gdLst/>
              <a:ahLst/>
              <a:cxnLst/>
              <a:rect l="l" t="t" r="r" b="b"/>
              <a:pathLst>
                <a:path w="692150" h="194309">
                  <a:moveTo>
                    <a:pt x="175679" y="97078"/>
                  </a:moveTo>
                  <a:lnTo>
                    <a:pt x="173926" y="77330"/>
                  </a:lnTo>
                  <a:lnTo>
                    <a:pt x="168643" y="59270"/>
                  </a:lnTo>
                  <a:lnTo>
                    <a:pt x="159829" y="42875"/>
                  </a:lnTo>
                  <a:lnTo>
                    <a:pt x="153631" y="35471"/>
                  </a:lnTo>
                  <a:lnTo>
                    <a:pt x="147510" y="28155"/>
                  </a:lnTo>
                  <a:lnTo>
                    <a:pt x="134797" y="17868"/>
                  </a:lnTo>
                  <a:lnTo>
                    <a:pt x="134797" y="97078"/>
                  </a:lnTo>
                  <a:lnTo>
                    <a:pt x="133731" y="109880"/>
                  </a:lnTo>
                  <a:lnTo>
                    <a:pt x="108496" y="148882"/>
                  </a:lnTo>
                  <a:lnTo>
                    <a:pt x="73482" y="158673"/>
                  </a:lnTo>
                  <a:lnTo>
                    <a:pt x="39509" y="158673"/>
                  </a:lnTo>
                  <a:lnTo>
                    <a:pt x="39509" y="35471"/>
                  </a:lnTo>
                  <a:lnTo>
                    <a:pt x="73482" y="35471"/>
                  </a:lnTo>
                  <a:lnTo>
                    <a:pt x="117678" y="52743"/>
                  </a:lnTo>
                  <a:lnTo>
                    <a:pt x="134797" y="97078"/>
                  </a:lnTo>
                  <a:lnTo>
                    <a:pt x="134797" y="17868"/>
                  </a:lnTo>
                  <a:lnTo>
                    <a:pt x="132524" y="16014"/>
                  </a:lnTo>
                  <a:lnTo>
                    <a:pt x="115735" y="7327"/>
                  </a:lnTo>
                  <a:lnTo>
                    <a:pt x="97167" y="2133"/>
                  </a:lnTo>
                  <a:lnTo>
                    <a:pt x="76796" y="393"/>
                  </a:lnTo>
                  <a:lnTo>
                    <a:pt x="0" y="393"/>
                  </a:lnTo>
                  <a:lnTo>
                    <a:pt x="0" y="193751"/>
                  </a:lnTo>
                  <a:lnTo>
                    <a:pt x="76796" y="193751"/>
                  </a:lnTo>
                  <a:lnTo>
                    <a:pt x="115735" y="186804"/>
                  </a:lnTo>
                  <a:lnTo>
                    <a:pt x="153644" y="158673"/>
                  </a:lnTo>
                  <a:lnTo>
                    <a:pt x="173926" y="116814"/>
                  </a:lnTo>
                  <a:lnTo>
                    <a:pt x="175679" y="97078"/>
                  </a:lnTo>
                  <a:close/>
                </a:path>
                <a:path w="692150" h="194309">
                  <a:moveTo>
                    <a:pt x="372071" y="193751"/>
                  </a:moveTo>
                  <a:lnTo>
                    <a:pt x="355041" y="151765"/>
                  </a:lnTo>
                  <a:lnTo>
                    <a:pt x="340804" y="116687"/>
                  </a:lnTo>
                  <a:lnTo>
                    <a:pt x="311442" y="44310"/>
                  </a:lnTo>
                  <a:lnTo>
                    <a:pt x="299427" y="14706"/>
                  </a:lnTo>
                  <a:lnTo>
                    <a:pt x="299427" y="116687"/>
                  </a:lnTo>
                  <a:lnTo>
                    <a:pt x="241973" y="116687"/>
                  </a:lnTo>
                  <a:lnTo>
                    <a:pt x="270700" y="44310"/>
                  </a:lnTo>
                  <a:lnTo>
                    <a:pt x="299427" y="116687"/>
                  </a:lnTo>
                  <a:lnTo>
                    <a:pt x="299427" y="14706"/>
                  </a:lnTo>
                  <a:lnTo>
                    <a:pt x="293624" y="393"/>
                  </a:lnTo>
                  <a:lnTo>
                    <a:pt x="249986" y="393"/>
                  </a:lnTo>
                  <a:lnTo>
                    <a:pt x="171538" y="193751"/>
                  </a:lnTo>
                  <a:lnTo>
                    <a:pt x="211594" y="193751"/>
                  </a:lnTo>
                  <a:lnTo>
                    <a:pt x="228168" y="151765"/>
                  </a:lnTo>
                  <a:lnTo>
                    <a:pt x="313245" y="151765"/>
                  </a:lnTo>
                  <a:lnTo>
                    <a:pt x="329819" y="193751"/>
                  </a:lnTo>
                  <a:lnTo>
                    <a:pt x="372071" y="193751"/>
                  </a:lnTo>
                  <a:close/>
                </a:path>
                <a:path w="692150" h="194309">
                  <a:moveTo>
                    <a:pt x="510743" y="0"/>
                  </a:moveTo>
                  <a:lnTo>
                    <a:pt x="352742" y="0"/>
                  </a:lnTo>
                  <a:lnTo>
                    <a:pt x="352742" y="35560"/>
                  </a:lnTo>
                  <a:lnTo>
                    <a:pt x="411848" y="35560"/>
                  </a:lnTo>
                  <a:lnTo>
                    <a:pt x="411848" y="194310"/>
                  </a:lnTo>
                  <a:lnTo>
                    <a:pt x="451358" y="194310"/>
                  </a:lnTo>
                  <a:lnTo>
                    <a:pt x="451358" y="35560"/>
                  </a:lnTo>
                  <a:lnTo>
                    <a:pt x="510743" y="35560"/>
                  </a:lnTo>
                  <a:lnTo>
                    <a:pt x="510743" y="0"/>
                  </a:lnTo>
                  <a:close/>
                </a:path>
                <a:path w="692150" h="194309">
                  <a:moveTo>
                    <a:pt x="691946" y="193751"/>
                  </a:moveTo>
                  <a:lnTo>
                    <a:pt x="674903" y="151765"/>
                  </a:lnTo>
                  <a:lnTo>
                    <a:pt x="660679" y="116687"/>
                  </a:lnTo>
                  <a:lnTo>
                    <a:pt x="631317" y="44310"/>
                  </a:lnTo>
                  <a:lnTo>
                    <a:pt x="619302" y="14706"/>
                  </a:lnTo>
                  <a:lnTo>
                    <a:pt x="619302" y="116687"/>
                  </a:lnTo>
                  <a:lnTo>
                    <a:pt x="561848" y="116687"/>
                  </a:lnTo>
                  <a:lnTo>
                    <a:pt x="590562" y="44310"/>
                  </a:lnTo>
                  <a:lnTo>
                    <a:pt x="619302" y="116687"/>
                  </a:lnTo>
                  <a:lnTo>
                    <a:pt x="619302" y="14706"/>
                  </a:lnTo>
                  <a:lnTo>
                    <a:pt x="613498" y="393"/>
                  </a:lnTo>
                  <a:lnTo>
                    <a:pt x="569849" y="393"/>
                  </a:lnTo>
                  <a:lnTo>
                    <a:pt x="491401" y="193751"/>
                  </a:lnTo>
                  <a:lnTo>
                    <a:pt x="531456" y="193751"/>
                  </a:lnTo>
                  <a:lnTo>
                    <a:pt x="548030" y="151765"/>
                  </a:lnTo>
                  <a:lnTo>
                    <a:pt x="633107" y="151765"/>
                  </a:lnTo>
                  <a:lnTo>
                    <a:pt x="649681" y="193751"/>
                  </a:lnTo>
                  <a:lnTo>
                    <a:pt x="691946" y="193751"/>
                  </a:lnTo>
                  <a:close/>
                </a:path>
              </a:pathLst>
            </a:custGeom>
            <a:solidFill>
              <a:srgbClr val="010101"/>
            </a:solidFill>
          </p:spPr>
          <p:txBody>
            <a:bodyPr wrap="square" lIns="0" tIns="0" rIns="0" bIns="0" rtlCol="0"/>
            <a:lstStyle/>
            <a:p>
              <a:endParaRPr dirty="0"/>
            </a:p>
          </p:txBody>
        </p:sp>
        <p:pic>
          <p:nvPicPr>
            <p:cNvPr id="7" name="object 23">
              <a:extLst>
                <a:ext uri="{FF2B5EF4-FFF2-40B4-BE49-F238E27FC236}">
                  <a16:creationId xmlns:a16="http://schemas.microsoft.com/office/drawing/2014/main" id="{AD18F88C-7212-885D-31CF-F7E655A2C6FF}"/>
                </a:ext>
              </a:extLst>
            </p:cNvPr>
            <p:cNvPicPr/>
            <p:nvPr/>
          </p:nvPicPr>
          <p:blipFill>
            <a:blip r:embed="rId2" cstate="print"/>
            <a:stretch>
              <a:fillRect/>
            </a:stretch>
          </p:blipFill>
          <p:spPr>
            <a:xfrm>
              <a:off x="13986471" y="9023364"/>
              <a:ext cx="149987" cy="198877"/>
            </a:xfrm>
            <a:prstGeom prst="rect">
              <a:avLst/>
            </a:prstGeom>
          </p:spPr>
        </p:pic>
        <p:pic>
          <p:nvPicPr>
            <p:cNvPr id="8" name="object 24">
              <a:extLst>
                <a:ext uri="{FF2B5EF4-FFF2-40B4-BE49-F238E27FC236}">
                  <a16:creationId xmlns:a16="http://schemas.microsoft.com/office/drawing/2014/main" id="{E5F2AEC2-925C-49DF-770B-83AE61C5001B}"/>
                </a:ext>
              </a:extLst>
            </p:cNvPr>
            <p:cNvPicPr/>
            <p:nvPr/>
          </p:nvPicPr>
          <p:blipFill>
            <a:blip r:embed="rId3" cstate="print"/>
            <a:stretch>
              <a:fillRect/>
            </a:stretch>
          </p:blipFill>
          <p:spPr>
            <a:xfrm>
              <a:off x="14156340" y="9023364"/>
              <a:ext cx="191973" cy="198877"/>
            </a:xfrm>
            <a:prstGeom prst="rect">
              <a:avLst/>
            </a:prstGeom>
          </p:spPr>
        </p:pic>
        <p:sp>
          <p:nvSpPr>
            <p:cNvPr id="9" name="object 25">
              <a:extLst>
                <a:ext uri="{FF2B5EF4-FFF2-40B4-BE49-F238E27FC236}">
                  <a16:creationId xmlns:a16="http://schemas.microsoft.com/office/drawing/2014/main" id="{18581BA3-AEB9-0EA2-C25D-94AB1AEC234E}"/>
                </a:ext>
              </a:extLst>
            </p:cNvPr>
            <p:cNvSpPr/>
            <p:nvPr/>
          </p:nvSpPr>
          <p:spPr>
            <a:xfrm>
              <a:off x="14372616" y="9025737"/>
              <a:ext cx="198120" cy="194310"/>
            </a:xfrm>
            <a:custGeom>
              <a:avLst/>
              <a:gdLst/>
              <a:ahLst/>
              <a:cxnLst/>
              <a:rect l="l" t="t" r="r" b="b"/>
              <a:pathLst>
                <a:path w="198119" h="194309">
                  <a:moveTo>
                    <a:pt x="39497" y="393"/>
                  </a:moveTo>
                  <a:lnTo>
                    <a:pt x="0" y="393"/>
                  </a:lnTo>
                  <a:lnTo>
                    <a:pt x="0" y="193751"/>
                  </a:lnTo>
                  <a:lnTo>
                    <a:pt x="39497" y="193751"/>
                  </a:lnTo>
                  <a:lnTo>
                    <a:pt x="39497" y="393"/>
                  </a:lnTo>
                  <a:close/>
                </a:path>
                <a:path w="198119" h="194309">
                  <a:moveTo>
                    <a:pt x="198043" y="0"/>
                  </a:moveTo>
                  <a:lnTo>
                    <a:pt x="69329" y="0"/>
                  </a:lnTo>
                  <a:lnTo>
                    <a:pt x="69329" y="35560"/>
                  </a:lnTo>
                  <a:lnTo>
                    <a:pt x="69329" y="80010"/>
                  </a:lnTo>
                  <a:lnTo>
                    <a:pt x="69329" y="114300"/>
                  </a:lnTo>
                  <a:lnTo>
                    <a:pt x="69329" y="158750"/>
                  </a:lnTo>
                  <a:lnTo>
                    <a:pt x="69329" y="194310"/>
                  </a:lnTo>
                  <a:lnTo>
                    <a:pt x="198043" y="194310"/>
                  </a:lnTo>
                  <a:lnTo>
                    <a:pt x="198043" y="158750"/>
                  </a:lnTo>
                  <a:lnTo>
                    <a:pt x="108826" y="158750"/>
                  </a:lnTo>
                  <a:lnTo>
                    <a:pt x="108826" y="114300"/>
                  </a:lnTo>
                  <a:lnTo>
                    <a:pt x="195287" y="114300"/>
                  </a:lnTo>
                  <a:lnTo>
                    <a:pt x="195287" y="80010"/>
                  </a:lnTo>
                  <a:lnTo>
                    <a:pt x="108826" y="80010"/>
                  </a:lnTo>
                  <a:lnTo>
                    <a:pt x="108826" y="35560"/>
                  </a:lnTo>
                  <a:lnTo>
                    <a:pt x="198043" y="35560"/>
                  </a:lnTo>
                  <a:lnTo>
                    <a:pt x="198043" y="0"/>
                  </a:lnTo>
                  <a:close/>
                </a:path>
              </a:pathLst>
            </a:custGeom>
            <a:solidFill>
              <a:srgbClr val="010101"/>
            </a:solidFill>
          </p:spPr>
          <p:txBody>
            <a:bodyPr wrap="square" lIns="0" tIns="0" rIns="0" bIns="0" rtlCol="0"/>
            <a:lstStyle/>
            <a:p>
              <a:endParaRPr dirty="0"/>
            </a:p>
          </p:txBody>
        </p:sp>
        <p:pic>
          <p:nvPicPr>
            <p:cNvPr id="10" name="object 26">
              <a:extLst>
                <a:ext uri="{FF2B5EF4-FFF2-40B4-BE49-F238E27FC236}">
                  <a16:creationId xmlns:a16="http://schemas.microsoft.com/office/drawing/2014/main" id="{181930C0-8CC2-F257-292A-0223BFF5D0F2}"/>
                </a:ext>
              </a:extLst>
            </p:cNvPr>
            <p:cNvPicPr/>
            <p:nvPr/>
          </p:nvPicPr>
          <p:blipFill>
            <a:blip r:embed="rId4" cstate="print"/>
            <a:stretch>
              <a:fillRect/>
            </a:stretch>
          </p:blipFill>
          <p:spPr>
            <a:xfrm>
              <a:off x="14597189" y="9026124"/>
              <a:ext cx="172911" cy="193358"/>
            </a:xfrm>
            <a:prstGeom prst="rect">
              <a:avLst/>
            </a:prstGeom>
          </p:spPr>
        </p:pic>
        <p:pic>
          <p:nvPicPr>
            <p:cNvPr id="11" name="object 27">
              <a:extLst>
                <a:ext uri="{FF2B5EF4-FFF2-40B4-BE49-F238E27FC236}">
                  <a16:creationId xmlns:a16="http://schemas.microsoft.com/office/drawing/2014/main" id="{3AE4640C-34FF-DC4C-D902-49467CD560F5}"/>
                </a:ext>
              </a:extLst>
            </p:cNvPr>
            <p:cNvPicPr/>
            <p:nvPr/>
          </p:nvPicPr>
          <p:blipFill>
            <a:blip r:embed="rId5" cstate="print"/>
            <a:stretch>
              <a:fillRect/>
            </a:stretch>
          </p:blipFill>
          <p:spPr>
            <a:xfrm>
              <a:off x="14794407" y="9023364"/>
              <a:ext cx="191969" cy="198877"/>
            </a:xfrm>
            <a:prstGeom prst="rect">
              <a:avLst/>
            </a:prstGeom>
          </p:spPr>
        </p:pic>
        <p:sp>
          <p:nvSpPr>
            <p:cNvPr id="12" name="object 28">
              <a:extLst>
                <a:ext uri="{FF2B5EF4-FFF2-40B4-BE49-F238E27FC236}">
                  <a16:creationId xmlns:a16="http://schemas.microsoft.com/office/drawing/2014/main" id="{784F50CC-358A-511F-4430-CB07FD278FC0}"/>
                </a:ext>
              </a:extLst>
            </p:cNvPr>
            <p:cNvSpPr/>
            <p:nvPr/>
          </p:nvSpPr>
          <p:spPr>
            <a:xfrm>
              <a:off x="15010676" y="9025737"/>
              <a:ext cx="128905" cy="194310"/>
            </a:xfrm>
            <a:custGeom>
              <a:avLst/>
              <a:gdLst/>
              <a:ahLst/>
              <a:cxnLst/>
              <a:rect l="l" t="t" r="r" b="b"/>
              <a:pathLst>
                <a:path w="128905" h="194309">
                  <a:moveTo>
                    <a:pt x="128727" y="0"/>
                  </a:moveTo>
                  <a:lnTo>
                    <a:pt x="0" y="0"/>
                  </a:lnTo>
                  <a:lnTo>
                    <a:pt x="0" y="35560"/>
                  </a:lnTo>
                  <a:lnTo>
                    <a:pt x="0" y="80010"/>
                  </a:lnTo>
                  <a:lnTo>
                    <a:pt x="0" y="114300"/>
                  </a:lnTo>
                  <a:lnTo>
                    <a:pt x="0" y="158750"/>
                  </a:lnTo>
                  <a:lnTo>
                    <a:pt x="0" y="194310"/>
                  </a:lnTo>
                  <a:lnTo>
                    <a:pt x="128727" y="194310"/>
                  </a:lnTo>
                  <a:lnTo>
                    <a:pt x="128727" y="158750"/>
                  </a:lnTo>
                  <a:lnTo>
                    <a:pt x="39497" y="158750"/>
                  </a:lnTo>
                  <a:lnTo>
                    <a:pt x="39497" y="114300"/>
                  </a:lnTo>
                  <a:lnTo>
                    <a:pt x="125958" y="114300"/>
                  </a:lnTo>
                  <a:lnTo>
                    <a:pt x="125958" y="80010"/>
                  </a:lnTo>
                  <a:lnTo>
                    <a:pt x="39497" y="80010"/>
                  </a:lnTo>
                  <a:lnTo>
                    <a:pt x="39497" y="35560"/>
                  </a:lnTo>
                  <a:lnTo>
                    <a:pt x="128727" y="35560"/>
                  </a:lnTo>
                  <a:lnTo>
                    <a:pt x="128727" y="0"/>
                  </a:lnTo>
                  <a:close/>
                </a:path>
              </a:pathLst>
            </a:custGeom>
            <a:solidFill>
              <a:srgbClr val="010101"/>
            </a:solidFill>
          </p:spPr>
          <p:txBody>
            <a:bodyPr wrap="square" lIns="0" tIns="0" rIns="0" bIns="0" rtlCol="0"/>
            <a:lstStyle/>
            <a:p>
              <a:endParaRPr dirty="0"/>
            </a:p>
          </p:txBody>
        </p:sp>
        <p:sp>
          <p:nvSpPr>
            <p:cNvPr id="13" name="object 29">
              <a:extLst>
                <a:ext uri="{FF2B5EF4-FFF2-40B4-BE49-F238E27FC236}">
                  <a16:creationId xmlns:a16="http://schemas.microsoft.com/office/drawing/2014/main" id="{507A5407-1576-3C8F-087C-A1BC58D6DCC3}"/>
                </a:ext>
              </a:extLst>
            </p:cNvPr>
            <p:cNvSpPr/>
            <p:nvPr/>
          </p:nvSpPr>
          <p:spPr>
            <a:xfrm>
              <a:off x="14109205" y="9317621"/>
              <a:ext cx="831215" cy="121285"/>
            </a:xfrm>
            <a:custGeom>
              <a:avLst/>
              <a:gdLst/>
              <a:ahLst/>
              <a:cxnLst/>
              <a:rect l="l" t="t" r="r" b="b"/>
              <a:pathLst>
                <a:path w="831215" h="121284">
                  <a:moveTo>
                    <a:pt x="21717" y="0"/>
                  </a:moveTo>
                  <a:lnTo>
                    <a:pt x="0" y="0"/>
                  </a:lnTo>
                  <a:lnTo>
                    <a:pt x="0" y="120815"/>
                  </a:lnTo>
                  <a:lnTo>
                    <a:pt x="21717" y="120815"/>
                  </a:lnTo>
                  <a:lnTo>
                    <a:pt x="21717" y="0"/>
                  </a:lnTo>
                  <a:close/>
                </a:path>
                <a:path w="831215" h="121284">
                  <a:moveTo>
                    <a:pt x="580618" y="38"/>
                  </a:moveTo>
                  <a:lnTo>
                    <a:pt x="489356" y="38"/>
                  </a:lnTo>
                  <a:lnTo>
                    <a:pt x="489356" y="19088"/>
                  </a:lnTo>
                  <a:lnTo>
                    <a:pt x="523963" y="19088"/>
                  </a:lnTo>
                  <a:lnTo>
                    <a:pt x="523963" y="120688"/>
                  </a:lnTo>
                  <a:lnTo>
                    <a:pt x="545833" y="120688"/>
                  </a:lnTo>
                  <a:lnTo>
                    <a:pt x="545833" y="19088"/>
                  </a:lnTo>
                  <a:lnTo>
                    <a:pt x="580618" y="19088"/>
                  </a:lnTo>
                  <a:lnTo>
                    <a:pt x="580618" y="38"/>
                  </a:lnTo>
                  <a:close/>
                </a:path>
                <a:path w="831215" h="121284">
                  <a:moveTo>
                    <a:pt x="831126" y="38"/>
                  </a:moveTo>
                  <a:lnTo>
                    <a:pt x="739851" y="38"/>
                  </a:lnTo>
                  <a:lnTo>
                    <a:pt x="739851" y="19088"/>
                  </a:lnTo>
                  <a:lnTo>
                    <a:pt x="774458" y="19088"/>
                  </a:lnTo>
                  <a:lnTo>
                    <a:pt x="774458" y="120688"/>
                  </a:lnTo>
                  <a:lnTo>
                    <a:pt x="796328" y="120688"/>
                  </a:lnTo>
                  <a:lnTo>
                    <a:pt x="796328" y="19088"/>
                  </a:lnTo>
                  <a:lnTo>
                    <a:pt x="831126" y="19088"/>
                  </a:lnTo>
                  <a:lnTo>
                    <a:pt x="831126" y="38"/>
                  </a:lnTo>
                  <a:close/>
                </a:path>
              </a:pathLst>
            </a:custGeom>
            <a:solidFill>
              <a:srgbClr val="5C5C5C"/>
            </a:solidFill>
          </p:spPr>
          <p:txBody>
            <a:bodyPr wrap="square" lIns="0" tIns="0" rIns="0" bIns="0" rtlCol="0"/>
            <a:lstStyle/>
            <a:p>
              <a:endParaRPr dirty="0"/>
            </a:p>
          </p:txBody>
        </p:sp>
        <p:pic>
          <p:nvPicPr>
            <p:cNvPr id="14" name="object 30">
              <a:extLst>
                <a:ext uri="{FF2B5EF4-FFF2-40B4-BE49-F238E27FC236}">
                  <a16:creationId xmlns:a16="http://schemas.microsoft.com/office/drawing/2014/main" id="{E4BC0E8D-F965-CB6E-6752-2E68D62E8528}"/>
                </a:ext>
              </a:extLst>
            </p:cNvPr>
            <p:cNvPicPr/>
            <p:nvPr/>
          </p:nvPicPr>
          <p:blipFill>
            <a:blip r:embed="rId6" cstate="print"/>
            <a:stretch>
              <a:fillRect/>
            </a:stretch>
          </p:blipFill>
          <p:spPr>
            <a:xfrm>
              <a:off x="14723997" y="9317617"/>
              <a:ext cx="90916" cy="122660"/>
            </a:xfrm>
            <a:prstGeom prst="rect">
              <a:avLst/>
            </a:prstGeom>
          </p:spPr>
        </p:pic>
        <p:pic>
          <p:nvPicPr>
            <p:cNvPr id="15" name="object 31">
              <a:extLst>
                <a:ext uri="{FF2B5EF4-FFF2-40B4-BE49-F238E27FC236}">
                  <a16:creationId xmlns:a16="http://schemas.microsoft.com/office/drawing/2014/main" id="{C9FC9F61-FD22-CF94-718B-52B94E90E436}"/>
                </a:ext>
              </a:extLst>
            </p:cNvPr>
            <p:cNvPicPr/>
            <p:nvPr/>
          </p:nvPicPr>
          <p:blipFill>
            <a:blip r:embed="rId7" cstate="print"/>
            <a:stretch>
              <a:fillRect/>
            </a:stretch>
          </p:blipFill>
          <p:spPr>
            <a:xfrm>
              <a:off x="14974656" y="9317617"/>
              <a:ext cx="71006" cy="120809"/>
            </a:xfrm>
            <a:prstGeom prst="rect">
              <a:avLst/>
            </a:prstGeom>
          </p:spPr>
        </p:pic>
        <p:pic>
          <p:nvPicPr>
            <p:cNvPr id="16" name="object 32">
              <a:extLst>
                <a:ext uri="{FF2B5EF4-FFF2-40B4-BE49-F238E27FC236}">
                  <a16:creationId xmlns:a16="http://schemas.microsoft.com/office/drawing/2014/main" id="{FD1A9244-6782-1005-78E1-126C11D342B8}"/>
                </a:ext>
              </a:extLst>
            </p:cNvPr>
            <p:cNvPicPr/>
            <p:nvPr/>
          </p:nvPicPr>
          <p:blipFill>
            <a:blip r:embed="rId8" cstate="print"/>
            <a:stretch>
              <a:fillRect/>
            </a:stretch>
          </p:blipFill>
          <p:spPr>
            <a:xfrm>
              <a:off x="14178255" y="9317617"/>
              <a:ext cx="92437" cy="120810"/>
            </a:xfrm>
            <a:prstGeom prst="rect">
              <a:avLst/>
            </a:prstGeom>
          </p:spPr>
        </p:pic>
        <p:pic>
          <p:nvPicPr>
            <p:cNvPr id="17" name="object 33">
              <a:extLst>
                <a:ext uri="{FF2B5EF4-FFF2-40B4-BE49-F238E27FC236}">
                  <a16:creationId xmlns:a16="http://schemas.microsoft.com/office/drawing/2014/main" id="{8406BD3F-83A2-E62C-A421-436E29A23164}"/>
                </a:ext>
              </a:extLst>
            </p:cNvPr>
            <p:cNvPicPr/>
            <p:nvPr/>
          </p:nvPicPr>
          <p:blipFill>
            <a:blip r:embed="rId9" cstate="print"/>
            <a:stretch>
              <a:fillRect/>
            </a:stretch>
          </p:blipFill>
          <p:spPr>
            <a:xfrm>
              <a:off x="14311690" y="9315764"/>
              <a:ext cx="76489" cy="124345"/>
            </a:xfrm>
            <a:prstGeom prst="rect">
              <a:avLst/>
            </a:prstGeom>
          </p:spPr>
        </p:pic>
        <p:sp>
          <p:nvSpPr>
            <p:cNvPr id="18" name="object 34">
              <a:extLst>
                <a:ext uri="{FF2B5EF4-FFF2-40B4-BE49-F238E27FC236}">
                  <a16:creationId xmlns:a16="http://schemas.microsoft.com/office/drawing/2014/main" id="{5D3B7F06-73B9-3526-9112-EBC572919B10}"/>
                </a:ext>
              </a:extLst>
            </p:cNvPr>
            <p:cNvSpPr/>
            <p:nvPr/>
          </p:nvSpPr>
          <p:spPr>
            <a:xfrm>
              <a:off x="14416938" y="9317621"/>
              <a:ext cx="147320" cy="121285"/>
            </a:xfrm>
            <a:custGeom>
              <a:avLst/>
              <a:gdLst/>
              <a:ahLst/>
              <a:cxnLst/>
              <a:rect l="l" t="t" r="r" b="b"/>
              <a:pathLst>
                <a:path w="147319" h="121284">
                  <a:moveTo>
                    <a:pt x="91274" y="38"/>
                  </a:moveTo>
                  <a:lnTo>
                    <a:pt x="0" y="38"/>
                  </a:lnTo>
                  <a:lnTo>
                    <a:pt x="0" y="19088"/>
                  </a:lnTo>
                  <a:lnTo>
                    <a:pt x="34607" y="19088"/>
                  </a:lnTo>
                  <a:lnTo>
                    <a:pt x="34607" y="120688"/>
                  </a:lnTo>
                  <a:lnTo>
                    <a:pt x="56476" y="120688"/>
                  </a:lnTo>
                  <a:lnTo>
                    <a:pt x="56476" y="19088"/>
                  </a:lnTo>
                  <a:lnTo>
                    <a:pt x="91274" y="19088"/>
                  </a:lnTo>
                  <a:lnTo>
                    <a:pt x="91274" y="38"/>
                  </a:lnTo>
                  <a:close/>
                </a:path>
                <a:path w="147319" h="121284">
                  <a:moveTo>
                    <a:pt x="147307" y="0"/>
                  </a:moveTo>
                  <a:lnTo>
                    <a:pt x="125590" y="0"/>
                  </a:lnTo>
                  <a:lnTo>
                    <a:pt x="125590" y="120815"/>
                  </a:lnTo>
                  <a:lnTo>
                    <a:pt x="147307" y="120815"/>
                  </a:lnTo>
                  <a:lnTo>
                    <a:pt x="147307" y="0"/>
                  </a:lnTo>
                  <a:close/>
                </a:path>
              </a:pathLst>
            </a:custGeom>
            <a:solidFill>
              <a:srgbClr val="5C5C5C"/>
            </a:solidFill>
          </p:spPr>
          <p:txBody>
            <a:bodyPr wrap="square" lIns="0" tIns="0" rIns="0" bIns="0" rtlCol="0"/>
            <a:lstStyle/>
            <a:p>
              <a:endParaRPr dirty="0"/>
            </a:p>
          </p:txBody>
        </p:sp>
        <p:pic>
          <p:nvPicPr>
            <p:cNvPr id="19" name="object 35">
              <a:extLst>
                <a:ext uri="{FF2B5EF4-FFF2-40B4-BE49-F238E27FC236}">
                  <a16:creationId xmlns:a16="http://schemas.microsoft.com/office/drawing/2014/main" id="{666B9C48-4310-ABBA-ADE1-F9C92A3E08A5}"/>
                </a:ext>
              </a:extLst>
            </p:cNvPr>
            <p:cNvPicPr/>
            <p:nvPr/>
          </p:nvPicPr>
          <p:blipFill>
            <a:blip r:embed="rId10" cstate="print"/>
            <a:stretch>
              <a:fillRect/>
            </a:stretch>
          </p:blipFill>
          <p:spPr>
            <a:xfrm>
              <a:off x="12227495" y="8878099"/>
              <a:ext cx="785521" cy="771940"/>
            </a:xfrm>
            <a:prstGeom prst="rect">
              <a:avLst/>
            </a:prstGeom>
          </p:spPr>
        </p:pic>
      </p:grpSp>
    </p:spTree>
    <p:extLst>
      <p:ext uri="{BB962C8B-B14F-4D97-AF65-F5344CB8AC3E}">
        <p14:creationId xmlns:p14="http://schemas.microsoft.com/office/powerpoint/2010/main" val="390325942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1657350" y="2455070"/>
            <a:ext cx="5829300" cy="1102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bodyPr>
          <a:lstStyle>
            <a:lvl1pPr algn="ctr" rtl="0" fontAlgn="base">
              <a:spcBef>
                <a:spcPct val="0"/>
              </a:spcBef>
              <a:spcAft>
                <a:spcPct val="0"/>
              </a:spcAft>
              <a:defRPr lang="en-US" sz="4400" dirty="0">
                <a:solidFill>
                  <a:schemeClr val="accent6">
                    <a:lumMod val="60000"/>
                    <a:lumOff val="40000"/>
                  </a:schemeClr>
                </a:solidFill>
                <a:latin typeface="Eras Demi ITC" pitchFamily="34" charset="0"/>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pPr>
              <a:lnSpc>
                <a:spcPts val="4350"/>
              </a:lnSpc>
            </a:pPr>
            <a:r>
              <a:rPr lang="en-IN" sz="3300" dirty="0">
                <a:solidFill>
                  <a:schemeClr val="accent1"/>
                </a:solidFill>
              </a:rPr>
              <a:t>THANK YOU!!</a:t>
            </a:r>
          </a:p>
        </p:txBody>
      </p:sp>
      <p:grpSp>
        <p:nvGrpSpPr>
          <p:cNvPr id="2" name="object 21">
            <a:extLst>
              <a:ext uri="{FF2B5EF4-FFF2-40B4-BE49-F238E27FC236}">
                <a16:creationId xmlns:a16="http://schemas.microsoft.com/office/drawing/2014/main" id="{460B6FF5-C909-319B-9E2F-9149BC93B885}"/>
              </a:ext>
            </a:extLst>
          </p:cNvPr>
          <p:cNvGrpSpPr/>
          <p:nvPr/>
        </p:nvGrpSpPr>
        <p:grpSpPr>
          <a:xfrm>
            <a:off x="7164288" y="5949280"/>
            <a:ext cx="1513252" cy="401246"/>
            <a:chOff x="12227495" y="8878099"/>
            <a:chExt cx="2912110" cy="772160"/>
          </a:xfrm>
        </p:grpSpPr>
        <p:sp>
          <p:nvSpPr>
            <p:cNvPr id="3" name="object 22">
              <a:extLst>
                <a:ext uri="{FF2B5EF4-FFF2-40B4-BE49-F238E27FC236}">
                  <a16:creationId xmlns:a16="http://schemas.microsoft.com/office/drawing/2014/main" id="{7289CAEA-9620-FC96-CF65-1F2E2E921762}"/>
                </a:ext>
              </a:extLst>
            </p:cNvPr>
            <p:cNvSpPr/>
            <p:nvPr/>
          </p:nvSpPr>
          <p:spPr>
            <a:xfrm>
              <a:off x="13198678" y="9025737"/>
              <a:ext cx="692150" cy="194310"/>
            </a:xfrm>
            <a:custGeom>
              <a:avLst/>
              <a:gdLst/>
              <a:ahLst/>
              <a:cxnLst/>
              <a:rect l="l" t="t" r="r" b="b"/>
              <a:pathLst>
                <a:path w="692150" h="194309">
                  <a:moveTo>
                    <a:pt x="175679" y="97078"/>
                  </a:moveTo>
                  <a:lnTo>
                    <a:pt x="173926" y="77330"/>
                  </a:lnTo>
                  <a:lnTo>
                    <a:pt x="168643" y="59270"/>
                  </a:lnTo>
                  <a:lnTo>
                    <a:pt x="159829" y="42875"/>
                  </a:lnTo>
                  <a:lnTo>
                    <a:pt x="153631" y="35471"/>
                  </a:lnTo>
                  <a:lnTo>
                    <a:pt x="147510" y="28155"/>
                  </a:lnTo>
                  <a:lnTo>
                    <a:pt x="134797" y="17868"/>
                  </a:lnTo>
                  <a:lnTo>
                    <a:pt x="134797" y="97078"/>
                  </a:lnTo>
                  <a:lnTo>
                    <a:pt x="133731" y="109880"/>
                  </a:lnTo>
                  <a:lnTo>
                    <a:pt x="108496" y="148882"/>
                  </a:lnTo>
                  <a:lnTo>
                    <a:pt x="73482" y="158673"/>
                  </a:lnTo>
                  <a:lnTo>
                    <a:pt x="39509" y="158673"/>
                  </a:lnTo>
                  <a:lnTo>
                    <a:pt x="39509" y="35471"/>
                  </a:lnTo>
                  <a:lnTo>
                    <a:pt x="73482" y="35471"/>
                  </a:lnTo>
                  <a:lnTo>
                    <a:pt x="117678" y="52743"/>
                  </a:lnTo>
                  <a:lnTo>
                    <a:pt x="134797" y="97078"/>
                  </a:lnTo>
                  <a:lnTo>
                    <a:pt x="134797" y="17868"/>
                  </a:lnTo>
                  <a:lnTo>
                    <a:pt x="132524" y="16014"/>
                  </a:lnTo>
                  <a:lnTo>
                    <a:pt x="115735" y="7327"/>
                  </a:lnTo>
                  <a:lnTo>
                    <a:pt x="97167" y="2133"/>
                  </a:lnTo>
                  <a:lnTo>
                    <a:pt x="76796" y="393"/>
                  </a:lnTo>
                  <a:lnTo>
                    <a:pt x="0" y="393"/>
                  </a:lnTo>
                  <a:lnTo>
                    <a:pt x="0" y="193751"/>
                  </a:lnTo>
                  <a:lnTo>
                    <a:pt x="76796" y="193751"/>
                  </a:lnTo>
                  <a:lnTo>
                    <a:pt x="115735" y="186804"/>
                  </a:lnTo>
                  <a:lnTo>
                    <a:pt x="153644" y="158673"/>
                  </a:lnTo>
                  <a:lnTo>
                    <a:pt x="173926" y="116814"/>
                  </a:lnTo>
                  <a:lnTo>
                    <a:pt x="175679" y="97078"/>
                  </a:lnTo>
                  <a:close/>
                </a:path>
                <a:path w="692150" h="194309">
                  <a:moveTo>
                    <a:pt x="372071" y="193751"/>
                  </a:moveTo>
                  <a:lnTo>
                    <a:pt x="355041" y="151765"/>
                  </a:lnTo>
                  <a:lnTo>
                    <a:pt x="340804" y="116687"/>
                  </a:lnTo>
                  <a:lnTo>
                    <a:pt x="311442" y="44310"/>
                  </a:lnTo>
                  <a:lnTo>
                    <a:pt x="299427" y="14706"/>
                  </a:lnTo>
                  <a:lnTo>
                    <a:pt x="299427" y="116687"/>
                  </a:lnTo>
                  <a:lnTo>
                    <a:pt x="241973" y="116687"/>
                  </a:lnTo>
                  <a:lnTo>
                    <a:pt x="270700" y="44310"/>
                  </a:lnTo>
                  <a:lnTo>
                    <a:pt x="299427" y="116687"/>
                  </a:lnTo>
                  <a:lnTo>
                    <a:pt x="299427" y="14706"/>
                  </a:lnTo>
                  <a:lnTo>
                    <a:pt x="293624" y="393"/>
                  </a:lnTo>
                  <a:lnTo>
                    <a:pt x="249986" y="393"/>
                  </a:lnTo>
                  <a:lnTo>
                    <a:pt x="171538" y="193751"/>
                  </a:lnTo>
                  <a:lnTo>
                    <a:pt x="211594" y="193751"/>
                  </a:lnTo>
                  <a:lnTo>
                    <a:pt x="228168" y="151765"/>
                  </a:lnTo>
                  <a:lnTo>
                    <a:pt x="313245" y="151765"/>
                  </a:lnTo>
                  <a:lnTo>
                    <a:pt x="329819" y="193751"/>
                  </a:lnTo>
                  <a:lnTo>
                    <a:pt x="372071" y="193751"/>
                  </a:lnTo>
                  <a:close/>
                </a:path>
                <a:path w="692150" h="194309">
                  <a:moveTo>
                    <a:pt x="510743" y="0"/>
                  </a:moveTo>
                  <a:lnTo>
                    <a:pt x="352742" y="0"/>
                  </a:lnTo>
                  <a:lnTo>
                    <a:pt x="352742" y="35560"/>
                  </a:lnTo>
                  <a:lnTo>
                    <a:pt x="411848" y="35560"/>
                  </a:lnTo>
                  <a:lnTo>
                    <a:pt x="411848" y="194310"/>
                  </a:lnTo>
                  <a:lnTo>
                    <a:pt x="451358" y="194310"/>
                  </a:lnTo>
                  <a:lnTo>
                    <a:pt x="451358" y="35560"/>
                  </a:lnTo>
                  <a:lnTo>
                    <a:pt x="510743" y="35560"/>
                  </a:lnTo>
                  <a:lnTo>
                    <a:pt x="510743" y="0"/>
                  </a:lnTo>
                  <a:close/>
                </a:path>
                <a:path w="692150" h="194309">
                  <a:moveTo>
                    <a:pt x="691946" y="193751"/>
                  </a:moveTo>
                  <a:lnTo>
                    <a:pt x="674903" y="151765"/>
                  </a:lnTo>
                  <a:lnTo>
                    <a:pt x="660679" y="116687"/>
                  </a:lnTo>
                  <a:lnTo>
                    <a:pt x="631317" y="44310"/>
                  </a:lnTo>
                  <a:lnTo>
                    <a:pt x="619302" y="14706"/>
                  </a:lnTo>
                  <a:lnTo>
                    <a:pt x="619302" y="116687"/>
                  </a:lnTo>
                  <a:lnTo>
                    <a:pt x="561848" y="116687"/>
                  </a:lnTo>
                  <a:lnTo>
                    <a:pt x="590562" y="44310"/>
                  </a:lnTo>
                  <a:lnTo>
                    <a:pt x="619302" y="116687"/>
                  </a:lnTo>
                  <a:lnTo>
                    <a:pt x="619302" y="14706"/>
                  </a:lnTo>
                  <a:lnTo>
                    <a:pt x="613498" y="393"/>
                  </a:lnTo>
                  <a:lnTo>
                    <a:pt x="569849" y="393"/>
                  </a:lnTo>
                  <a:lnTo>
                    <a:pt x="491401" y="193751"/>
                  </a:lnTo>
                  <a:lnTo>
                    <a:pt x="531456" y="193751"/>
                  </a:lnTo>
                  <a:lnTo>
                    <a:pt x="548030" y="151765"/>
                  </a:lnTo>
                  <a:lnTo>
                    <a:pt x="633107" y="151765"/>
                  </a:lnTo>
                  <a:lnTo>
                    <a:pt x="649681" y="193751"/>
                  </a:lnTo>
                  <a:lnTo>
                    <a:pt x="691946" y="193751"/>
                  </a:lnTo>
                  <a:close/>
                </a:path>
              </a:pathLst>
            </a:custGeom>
            <a:solidFill>
              <a:srgbClr val="010101"/>
            </a:solidFill>
          </p:spPr>
          <p:txBody>
            <a:bodyPr wrap="square" lIns="0" tIns="0" rIns="0" bIns="0" rtlCol="0"/>
            <a:lstStyle/>
            <a:p>
              <a:endParaRPr dirty="0"/>
            </a:p>
          </p:txBody>
        </p:sp>
        <p:pic>
          <p:nvPicPr>
            <p:cNvPr id="4" name="object 23">
              <a:extLst>
                <a:ext uri="{FF2B5EF4-FFF2-40B4-BE49-F238E27FC236}">
                  <a16:creationId xmlns:a16="http://schemas.microsoft.com/office/drawing/2014/main" id="{33B8F677-31B0-9716-30E2-939667649CDE}"/>
                </a:ext>
              </a:extLst>
            </p:cNvPr>
            <p:cNvPicPr/>
            <p:nvPr/>
          </p:nvPicPr>
          <p:blipFill>
            <a:blip r:embed="rId2" cstate="print"/>
            <a:stretch>
              <a:fillRect/>
            </a:stretch>
          </p:blipFill>
          <p:spPr>
            <a:xfrm>
              <a:off x="13986471" y="9023364"/>
              <a:ext cx="149987" cy="198877"/>
            </a:xfrm>
            <a:prstGeom prst="rect">
              <a:avLst/>
            </a:prstGeom>
          </p:spPr>
        </p:pic>
        <p:pic>
          <p:nvPicPr>
            <p:cNvPr id="6" name="object 24">
              <a:extLst>
                <a:ext uri="{FF2B5EF4-FFF2-40B4-BE49-F238E27FC236}">
                  <a16:creationId xmlns:a16="http://schemas.microsoft.com/office/drawing/2014/main" id="{2F3D0B45-F169-D8DB-C539-DD58289DD33D}"/>
                </a:ext>
              </a:extLst>
            </p:cNvPr>
            <p:cNvPicPr/>
            <p:nvPr/>
          </p:nvPicPr>
          <p:blipFill>
            <a:blip r:embed="rId3" cstate="print"/>
            <a:stretch>
              <a:fillRect/>
            </a:stretch>
          </p:blipFill>
          <p:spPr>
            <a:xfrm>
              <a:off x="14156340" y="9023364"/>
              <a:ext cx="191973" cy="198877"/>
            </a:xfrm>
            <a:prstGeom prst="rect">
              <a:avLst/>
            </a:prstGeom>
          </p:spPr>
        </p:pic>
        <p:sp>
          <p:nvSpPr>
            <p:cNvPr id="7" name="object 25">
              <a:extLst>
                <a:ext uri="{FF2B5EF4-FFF2-40B4-BE49-F238E27FC236}">
                  <a16:creationId xmlns:a16="http://schemas.microsoft.com/office/drawing/2014/main" id="{4A2439A7-C832-D55C-BF30-2E1483AFF486}"/>
                </a:ext>
              </a:extLst>
            </p:cNvPr>
            <p:cNvSpPr/>
            <p:nvPr/>
          </p:nvSpPr>
          <p:spPr>
            <a:xfrm>
              <a:off x="14372616" y="9025737"/>
              <a:ext cx="198120" cy="194310"/>
            </a:xfrm>
            <a:custGeom>
              <a:avLst/>
              <a:gdLst/>
              <a:ahLst/>
              <a:cxnLst/>
              <a:rect l="l" t="t" r="r" b="b"/>
              <a:pathLst>
                <a:path w="198119" h="194309">
                  <a:moveTo>
                    <a:pt x="39497" y="393"/>
                  </a:moveTo>
                  <a:lnTo>
                    <a:pt x="0" y="393"/>
                  </a:lnTo>
                  <a:lnTo>
                    <a:pt x="0" y="193751"/>
                  </a:lnTo>
                  <a:lnTo>
                    <a:pt x="39497" y="193751"/>
                  </a:lnTo>
                  <a:lnTo>
                    <a:pt x="39497" y="393"/>
                  </a:lnTo>
                  <a:close/>
                </a:path>
                <a:path w="198119" h="194309">
                  <a:moveTo>
                    <a:pt x="198043" y="0"/>
                  </a:moveTo>
                  <a:lnTo>
                    <a:pt x="69329" y="0"/>
                  </a:lnTo>
                  <a:lnTo>
                    <a:pt x="69329" y="35560"/>
                  </a:lnTo>
                  <a:lnTo>
                    <a:pt x="69329" y="80010"/>
                  </a:lnTo>
                  <a:lnTo>
                    <a:pt x="69329" y="114300"/>
                  </a:lnTo>
                  <a:lnTo>
                    <a:pt x="69329" y="158750"/>
                  </a:lnTo>
                  <a:lnTo>
                    <a:pt x="69329" y="194310"/>
                  </a:lnTo>
                  <a:lnTo>
                    <a:pt x="198043" y="194310"/>
                  </a:lnTo>
                  <a:lnTo>
                    <a:pt x="198043" y="158750"/>
                  </a:lnTo>
                  <a:lnTo>
                    <a:pt x="108826" y="158750"/>
                  </a:lnTo>
                  <a:lnTo>
                    <a:pt x="108826" y="114300"/>
                  </a:lnTo>
                  <a:lnTo>
                    <a:pt x="195287" y="114300"/>
                  </a:lnTo>
                  <a:lnTo>
                    <a:pt x="195287" y="80010"/>
                  </a:lnTo>
                  <a:lnTo>
                    <a:pt x="108826" y="80010"/>
                  </a:lnTo>
                  <a:lnTo>
                    <a:pt x="108826" y="35560"/>
                  </a:lnTo>
                  <a:lnTo>
                    <a:pt x="198043" y="35560"/>
                  </a:lnTo>
                  <a:lnTo>
                    <a:pt x="198043" y="0"/>
                  </a:lnTo>
                  <a:close/>
                </a:path>
              </a:pathLst>
            </a:custGeom>
            <a:solidFill>
              <a:srgbClr val="010101"/>
            </a:solidFill>
          </p:spPr>
          <p:txBody>
            <a:bodyPr wrap="square" lIns="0" tIns="0" rIns="0" bIns="0" rtlCol="0"/>
            <a:lstStyle/>
            <a:p>
              <a:endParaRPr dirty="0"/>
            </a:p>
          </p:txBody>
        </p:sp>
        <p:pic>
          <p:nvPicPr>
            <p:cNvPr id="8" name="object 26">
              <a:extLst>
                <a:ext uri="{FF2B5EF4-FFF2-40B4-BE49-F238E27FC236}">
                  <a16:creationId xmlns:a16="http://schemas.microsoft.com/office/drawing/2014/main" id="{0EB54351-CAAE-B0EF-3FD4-A26853E04F31}"/>
                </a:ext>
              </a:extLst>
            </p:cNvPr>
            <p:cNvPicPr/>
            <p:nvPr/>
          </p:nvPicPr>
          <p:blipFill>
            <a:blip r:embed="rId4" cstate="print"/>
            <a:stretch>
              <a:fillRect/>
            </a:stretch>
          </p:blipFill>
          <p:spPr>
            <a:xfrm>
              <a:off x="14597189" y="9026124"/>
              <a:ext cx="172911" cy="193358"/>
            </a:xfrm>
            <a:prstGeom prst="rect">
              <a:avLst/>
            </a:prstGeom>
          </p:spPr>
        </p:pic>
        <p:pic>
          <p:nvPicPr>
            <p:cNvPr id="9" name="object 27">
              <a:extLst>
                <a:ext uri="{FF2B5EF4-FFF2-40B4-BE49-F238E27FC236}">
                  <a16:creationId xmlns:a16="http://schemas.microsoft.com/office/drawing/2014/main" id="{7C28843B-6D60-E698-DC4C-B376744287F7}"/>
                </a:ext>
              </a:extLst>
            </p:cNvPr>
            <p:cNvPicPr/>
            <p:nvPr/>
          </p:nvPicPr>
          <p:blipFill>
            <a:blip r:embed="rId5" cstate="print"/>
            <a:stretch>
              <a:fillRect/>
            </a:stretch>
          </p:blipFill>
          <p:spPr>
            <a:xfrm>
              <a:off x="14794407" y="9023364"/>
              <a:ext cx="191969" cy="198877"/>
            </a:xfrm>
            <a:prstGeom prst="rect">
              <a:avLst/>
            </a:prstGeom>
          </p:spPr>
        </p:pic>
        <p:sp>
          <p:nvSpPr>
            <p:cNvPr id="10" name="object 28">
              <a:extLst>
                <a:ext uri="{FF2B5EF4-FFF2-40B4-BE49-F238E27FC236}">
                  <a16:creationId xmlns:a16="http://schemas.microsoft.com/office/drawing/2014/main" id="{EDA8DC96-D884-BEAA-B6F6-74E3FD40B407}"/>
                </a:ext>
              </a:extLst>
            </p:cNvPr>
            <p:cNvSpPr/>
            <p:nvPr/>
          </p:nvSpPr>
          <p:spPr>
            <a:xfrm>
              <a:off x="15010676" y="9025737"/>
              <a:ext cx="128905" cy="194310"/>
            </a:xfrm>
            <a:custGeom>
              <a:avLst/>
              <a:gdLst/>
              <a:ahLst/>
              <a:cxnLst/>
              <a:rect l="l" t="t" r="r" b="b"/>
              <a:pathLst>
                <a:path w="128905" h="194309">
                  <a:moveTo>
                    <a:pt x="128727" y="0"/>
                  </a:moveTo>
                  <a:lnTo>
                    <a:pt x="0" y="0"/>
                  </a:lnTo>
                  <a:lnTo>
                    <a:pt x="0" y="35560"/>
                  </a:lnTo>
                  <a:lnTo>
                    <a:pt x="0" y="80010"/>
                  </a:lnTo>
                  <a:lnTo>
                    <a:pt x="0" y="114300"/>
                  </a:lnTo>
                  <a:lnTo>
                    <a:pt x="0" y="158750"/>
                  </a:lnTo>
                  <a:lnTo>
                    <a:pt x="0" y="194310"/>
                  </a:lnTo>
                  <a:lnTo>
                    <a:pt x="128727" y="194310"/>
                  </a:lnTo>
                  <a:lnTo>
                    <a:pt x="128727" y="158750"/>
                  </a:lnTo>
                  <a:lnTo>
                    <a:pt x="39497" y="158750"/>
                  </a:lnTo>
                  <a:lnTo>
                    <a:pt x="39497" y="114300"/>
                  </a:lnTo>
                  <a:lnTo>
                    <a:pt x="125958" y="114300"/>
                  </a:lnTo>
                  <a:lnTo>
                    <a:pt x="125958" y="80010"/>
                  </a:lnTo>
                  <a:lnTo>
                    <a:pt x="39497" y="80010"/>
                  </a:lnTo>
                  <a:lnTo>
                    <a:pt x="39497" y="35560"/>
                  </a:lnTo>
                  <a:lnTo>
                    <a:pt x="128727" y="35560"/>
                  </a:lnTo>
                  <a:lnTo>
                    <a:pt x="128727" y="0"/>
                  </a:lnTo>
                  <a:close/>
                </a:path>
              </a:pathLst>
            </a:custGeom>
            <a:solidFill>
              <a:srgbClr val="010101"/>
            </a:solidFill>
          </p:spPr>
          <p:txBody>
            <a:bodyPr wrap="square" lIns="0" tIns="0" rIns="0" bIns="0" rtlCol="0"/>
            <a:lstStyle/>
            <a:p>
              <a:endParaRPr dirty="0"/>
            </a:p>
          </p:txBody>
        </p:sp>
        <p:sp>
          <p:nvSpPr>
            <p:cNvPr id="11" name="object 29">
              <a:extLst>
                <a:ext uri="{FF2B5EF4-FFF2-40B4-BE49-F238E27FC236}">
                  <a16:creationId xmlns:a16="http://schemas.microsoft.com/office/drawing/2014/main" id="{02F6C5C1-B370-4FB4-018E-AA11B11CA7E0}"/>
                </a:ext>
              </a:extLst>
            </p:cNvPr>
            <p:cNvSpPr/>
            <p:nvPr/>
          </p:nvSpPr>
          <p:spPr>
            <a:xfrm>
              <a:off x="14109205" y="9317621"/>
              <a:ext cx="831215" cy="121285"/>
            </a:xfrm>
            <a:custGeom>
              <a:avLst/>
              <a:gdLst/>
              <a:ahLst/>
              <a:cxnLst/>
              <a:rect l="l" t="t" r="r" b="b"/>
              <a:pathLst>
                <a:path w="831215" h="121284">
                  <a:moveTo>
                    <a:pt x="21717" y="0"/>
                  </a:moveTo>
                  <a:lnTo>
                    <a:pt x="0" y="0"/>
                  </a:lnTo>
                  <a:lnTo>
                    <a:pt x="0" y="120815"/>
                  </a:lnTo>
                  <a:lnTo>
                    <a:pt x="21717" y="120815"/>
                  </a:lnTo>
                  <a:lnTo>
                    <a:pt x="21717" y="0"/>
                  </a:lnTo>
                  <a:close/>
                </a:path>
                <a:path w="831215" h="121284">
                  <a:moveTo>
                    <a:pt x="580618" y="38"/>
                  </a:moveTo>
                  <a:lnTo>
                    <a:pt x="489356" y="38"/>
                  </a:lnTo>
                  <a:lnTo>
                    <a:pt x="489356" y="19088"/>
                  </a:lnTo>
                  <a:lnTo>
                    <a:pt x="523963" y="19088"/>
                  </a:lnTo>
                  <a:lnTo>
                    <a:pt x="523963" y="120688"/>
                  </a:lnTo>
                  <a:lnTo>
                    <a:pt x="545833" y="120688"/>
                  </a:lnTo>
                  <a:lnTo>
                    <a:pt x="545833" y="19088"/>
                  </a:lnTo>
                  <a:lnTo>
                    <a:pt x="580618" y="19088"/>
                  </a:lnTo>
                  <a:lnTo>
                    <a:pt x="580618" y="38"/>
                  </a:lnTo>
                  <a:close/>
                </a:path>
                <a:path w="831215" h="121284">
                  <a:moveTo>
                    <a:pt x="831126" y="38"/>
                  </a:moveTo>
                  <a:lnTo>
                    <a:pt x="739851" y="38"/>
                  </a:lnTo>
                  <a:lnTo>
                    <a:pt x="739851" y="19088"/>
                  </a:lnTo>
                  <a:lnTo>
                    <a:pt x="774458" y="19088"/>
                  </a:lnTo>
                  <a:lnTo>
                    <a:pt x="774458" y="120688"/>
                  </a:lnTo>
                  <a:lnTo>
                    <a:pt x="796328" y="120688"/>
                  </a:lnTo>
                  <a:lnTo>
                    <a:pt x="796328" y="19088"/>
                  </a:lnTo>
                  <a:lnTo>
                    <a:pt x="831126" y="19088"/>
                  </a:lnTo>
                  <a:lnTo>
                    <a:pt x="831126" y="38"/>
                  </a:lnTo>
                  <a:close/>
                </a:path>
              </a:pathLst>
            </a:custGeom>
            <a:solidFill>
              <a:srgbClr val="5C5C5C"/>
            </a:solidFill>
          </p:spPr>
          <p:txBody>
            <a:bodyPr wrap="square" lIns="0" tIns="0" rIns="0" bIns="0" rtlCol="0"/>
            <a:lstStyle/>
            <a:p>
              <a:endParaRPr dirty="0"/>
            </a:p>
          </p:txBody>
        </p:sp>
        <p:pic>
          <p:nvPicPr>
            <p:cNvPr id="12" name="object 30">
              <a:extLst>
                <a:ext uri="{FF2B5EF4-FFF2-40B4-BE49-F238E27FC236}">
                  <a16:creationId xmlns:a16="http://schemas.microsoft.com/office/drawing/2014/main" id="{CD1CDFEF-DE24-F706-C4F0-279A9213F3F5}"/>
                </a:ext>
              </a:extLst>
            </p:cNvPr>
            <p:cNvPicPr/>
            <p:nvPr/>
          </p:nvPicPr>
          <p:blipFill>
            <a:blip r:embed="rId6" cstate="print"/>
            <a:stretch>
              <a:fillRect/>
            </a:stretch>
          </p:blipFill>
          <p:spPr>
            <a:xfrm>
              <a:off x="14723997" y="9317617"/>
              <a:ext cx="90916" cy="122660"/>
            </a:xfrm>
            <a:prstGeom prst="rect">
              <a:avLst/>
            </a:prstGeom>
          </p:spPr>
        </p:pic>
        <p:pic>
          <p:nvPicPr>
            <p:cNvPr id="13" name="object 31">
              <a:extLst>
                <a:ext uri="{FF2B5EF4-FFF2-40B4-BE49-F238E27FC236}">
                  <a16:creationId xmlns:a16="http://schemas.microsoft.com/office/drawing/2014/main" id="{190DCC68-65C7-3677-003C-FCA8467D339F}"/>
                </a:ext>
              </a:extLst>
            </p:cNvPr>
            <p:cNvPicPr/>
            <p:nvPr/>
          </p:nvPicPr>
          <p:blipFill>
            <a:blip r:embed="rId7" cstate="print"/>
            <a:stretch>
              <a:fillRect/>
            </a:stretch>
          </p:blipFill>
          <p:spPr>
            <a:xfrm>
              <a:off x="14974656" y="9317617"/>
              <a:ext cx="71006" cy="120809"/>
            </a:xfrm>
            <a:prstGeom prst="rect">
              <a:avLst/>
            </a:prstGeom>
          </p:spPr>
        </p:pic>
        <p:pic>
          <p:nvPicPr>
            <p:cNvPr id="14" name="object 32">
              <a:extLst>
                <a:ext uri="{FF2B5EF4-FFF2-40B4-BE49-F238E27FC236}">
                  <a16:creationId xmlns:a16="http://schemas.microsoft.com/office/drawing/2014/main" id="{54FCEEF2-2333-D032-F5FF-D8456680DB3A}"/>
                </a:ext>
              </a:extLst>
            </p:cNvPr>
            <p:cNvPicPr/>
            <p:nvPr/>
          </p:nvPicPr>
          <p:blipFill>
            <a:blip r:embed="rId8" cstate="print"/>
            <a:stretch>
              <a:fillRect/>
            </a:stretch>
          </p:blipFill>
          <p:spPr>
            <a:xfrm>
              <a:off x="14178255" y="9317617"/>
              <a:ext cx="92437" cy="120810"/>
            </a:xfrm>
            <a:prstGeom prst="rect">
              <a:avLst/>
            </a:prstGeom>
          </p:spPr>
        </p:pic>
        <p:pic>
          <p:nvPicPr>
            <p:cNvPr id="15" name="object 33">
              <a:extLst>
                <a:ext uri="{FF2B5EF4-FFF2-40B4-BE49-F238E27FC236}">
                  <a16:creationId xmlns:a16="http://schemas.microsoft.com/office/drawing/2014/main" id="{915BA813-904B-D102-80B7-1D139ACC03DD}"/>
                </a:ext>
              </a:extLst>
            </p:cNvPr>
            <p:cNvPicPr/>
            <p:nvPr/>
          </p:nvPicPr>
          <p:blipFill>
            <a:blip r:embed="rId9" cstate="print"/>
            <a:stretch>
              <a:fillRect/>
            </a:stretch>
          </p:blipFill>
          <p:spPr>
            <a:xfrm>
              <a:off x="14311690" y="9315764"/>
              <a:ext cx="76489" cy="124345"/>
            </a:xfrm>
            <a:prstGeom prst="rect">
              <a:avLst/>
            </a:prstGeom>
          </p:spPr>
        </p:pic>
        <p:sp>
          <p:nvSpPr>
            <p:cNvPr id="16" name="object 34">
              <a:extLst>
                <a:ext uri="{FF2B5EF4-FFF2-40B4-BE49-F238E27FC236}">
                  <a16:creationId xmlns:a16="http://schemas.microsoft.com/office/drawing/2014/main" id="{3546D60A-47F1-C5DC-90B4-4A65F50CEAE2}"/>
                </a:ext>
              </a:extLst>
            </p:cNvPr>
            <p:cNvSpPr/>
            <p:nvPr/>
          </p:nvSpPr>
          <p:spPr>
            <a:xfrm>
              <a:off x="14416938" y="9317621"/>
              <a:ext cx="147320" cy="121285"/>
            </a:xfrm>
            <a:custGeom>
              <a:avLst/>
              <a:gdLst/>
              <a:ahLst/>
              <a:cxnLst/>
              <a:rect l="l" t="t" r="r" b="b"/>
              <a:pathLst>
                <a:path w="147319" h="121284">
                  <a:moveTo>
                    <a:pt x="91274" y="38"/>
                  </a:moveTo>
                  <a:lnTo>
                    <a:pt x="0" y="38"/>
                  </a:lnTo>
                  <a:lnTo>
                    <a:pt x="0" y="19088"/>
                  </a:lnTo>
                  <a:lnTo>
                    <a:pt x="34607" y="19088"/>
                  </a:lnTo>
                  <a:lnTo>
                    <a:pt x="34607" y="120688"/>
                  </a:lnTo>
                  <a:lnTo>
                    <a:pt x="56476" y="120688"/>
                  </a:lnTo>
                  <a:lnTo>
                    <a:pt x="56476" y="19088"/>
                  </a:lnTo>
                  <a:lnTo>
                    <a:pt x="91274" y="19088"/>
                  </a:lnTo>
                  <a:lnTo>
                    <a:pt x="91274" y="38"/>
                  </a:lnTo>
                  <a:close/>
                </a:path>
                <a:path w="147319" h="121284">
                  <a:moveTo>
                    <a:pt x="147307" y="0"/>
                  </a:moveTo>
                  <a:lnTo>
                    <a:pt x="125590" y="0"/>
                  </a:lnTo>
                  <a:lnTo>
                    <a:pt x="125590" y="120815"/>
                  </a:lnTo>
                  <a:lnTo>
                    <a:pt x="147307" y="120815"/>
                  </a:lnTo>
                  <a:lnTo>
                    <a:pt x="147307" y="0"/>
                  </a:lnTo>
                  <a:close/>
                </a:path>
              </a:pathLst>
            </a:custGeom>
            <a:solidFill>
              <a:srgbClr val="5C5C5C"/>
            </a:solidFill>
          </p:spPr>
          <p:txBody>
            <a:bodyPr wrap="square" lIns="0" tIns="0" rIns="0" bIns="0" rtlCol="0"/>
            <a:lstStyle/>
            <a:p>
              <a:endParaRPr dirty="0"/>
            </a:p>
          </p:txBody>
        </p:sp>
        <p:pic>
          <p:nvPicPr>
            <p:cNvPr id="17" name="object 35">
              <a:extLst>
                <a:ext uri="{FF2B5EF4-FFF2-40B4-BE49-F238E27FC236}">
                  <a16:creationId xmlns:a16="http://schemas.microsoft.com/office/drawing/2014/main" id="{EE10ABC8-2777-7AB1-D1ED-5649FF785DA8}"/>
                </a:ext>
              </a:extLst>
            </p:cNvPr>
            <p:cNvPicPr/>
            <p:nvPr/>
          </p:nvPicPr>
          <p:blipFill>
            <a:blip r:embed="rId10" cstate="print"/>
            <a:stretch>
              <a:fillRect/>
            </a:stretch>
          </p:blipFill>
          <p:spPr>
            <a:xfrm>
              <a:off x="12227495" y="8878099"/>
              <a:ext cx="785521" cy="771940"/>
            </a:xfrm>
            <a:prstGeom prst="rect">
              <a:avLst/>
            </a:prstGeom>
          </p:spPr>
        </p:pic>
      </p:grpSp>
    </p:spTree>
    <p:extLst>
      <p:ext uri="{BB962C8B-B14F-4D97-AF65-F5344CB8AC3E}">
        <p14:creationId xmlns:p14="http://schemas.microsoft.com/office/powerpoint/2010/main" val="1164460260"/>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7F4CE-5889-9A14-ECCB-6353BEC01A5E}"/>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2075AAC0-6206-9282-BCD2-1EC9B415EA28}"/>
              </a:ext>
            </a:extLst>
          </p:cNvPr>
          <p:cNvSpPr>
            <a:spLocks noGrp="1"/>
          </p:cNvSpPr>
          <p:nvPr>
            <p:ph idx="1"/>
          </p:nvPr>
        </p:nvSpPr>
        <p:spPr/>
        <p:txBody>
          <a:bodyPr/>
          <a:lstStyle/>
          <a:p>
            <a:r>
              <a:rPr lang="en-US" sz="2400" b="0" i="0" dirty="0">
                <a:solidFill>
                  <a:srgbClr val="4D5156"/>
                </a:solidFill>
                <a:effectLst/>
              </a:rPr>
              <a:t>Market basket analysis is </a:t>
            </a:r>
            <a:r>
              <a:rPr lang="en-US" sz="2400" b="0" i="0" dirty="0">
                <a:solidFill>
                  <a:srgbClr val="040C28"/>
                </a:solidFill>
                <a:effectLst/>
              </a:rPr>
              <a:t>a data mining technique used by retailers to increase sales by better understanding customer purchasing patterns</a:t>
            </a:r>
            <a:r>
              <a:rPr lang="en-US" sz="2400" b="0" i="0" dirty="0">
                <a:solidFill>
                  <a:srgbClr val="4D5156"/>
                </a:solidFill>
                <a:effectLst/>
              </a:rPr>
              <a:t>. </a:t>
            </a:r>
          </a:p>
          <a:p>
            <a:endParaRPr lang="en-US" sz="2400" b="0" i="0" dirty="0">
              <a:solidFill>
                <a:srgbClr val="4D5156"/>
              </a:solidFill>
              <a:effectLst/>
            </a:endParaRPr>
          </a:p>
          <a:p>
            <a:r>
              <a:rPr lang="en-US" sz="2400" b="0" i="0" dirty="0">
                <a:solidFill>
                  <a:srgbClr val="4D5156"/>
                </a:solidFill>
                <a:effectLst/>
              </a:rPr>
              <a:t>It involves analyzing large data sets, such as purchase history, to reveal product groupings, as well as products that are likely to be purchased together.</a:t>
            </a:r>
            <a:endParaRPr lang="en-IN" sz="2400" dirty="0">
              <a:solidFill>
                <a:schemeClr val="tx1"/>
              </a:solidFill>
            </a:endParaRPr>
          </a:p>
        </p:txBody>
      </p:sp>
      <p:grpSp>
        <p:nvGrpSpPr>
          <p:cNvPr id="5" name="object 21">
            <a:extLst>
              <a:ext uri="{FF2B5EF4-FFF2-40B4-BE49-F238E27FC236}">
                <a16:creationId xmlns:a16="http://schemas.microsoft.com/office/drawing/2014/main" id="{026DBC75-8E55-31D1-0391-B0B0AB8F2A5C}"/>
              </a:ext>
            </a:extLst>
          </p:cNvPr>
          <p:cNvGrpSpPr/>
          <p:nvPr/>
        </p:nvGrpSpPr>
        <p:grpSpPr>
          <a:xfrm>
            <a:off x="7164288" y="5949280"/>
            <a:ext cx="1513252" cy="401246"/>
            <a:chOff x="12227495" y="8878099"/>
            <a:chExt cx="2912110" cy="772160"/>
          </a:xfrm>
        </p:grpSpPr>
        <p:sp>
          <p:nvSpPr>
            <p:cNvPr id="6" name="object 22">
              <a:extLst>
                <a:ext uri="{FF2B5EF4-FFF2-40B4-BE49-F238E27FC236}">
                  <a16:creationId xmlns:a16="http://schemas.microsoft.com/office/drawing/2014/main" id="{D9E5DCC0-BAF1-9F81-FAA9-D775D9998F5A}"/>
                </a:ext>
              </a:extLst>
            </p:cNvPr>
            <p:cNvSpPr/>
            <p:nvPr/>
          </p:nvSpPr>
          <p:spPr>
            <a:xfrm>
              <a:off x="13198678" y="9025737"/>
              <a:ext cx="692150" cy="194310"/>
            </a:xfrm>
            <a:custGeom>
              <a:avLst/>
              <a:gdLst/>
              <a:ahLst/>
              <a:cxnLst/>
              <a:rect l="l" t="t" r="r" b="b"/>
              <a:pathLst>
                <a:path w="692150" h="194309">
                  <a:moveTo>
                    <a:pt x="175679" y="97078"/>
                  </a:moveTo>
                  <a:lnTo>
                    <a:pt x="173926" y="77330"/>
                  </a:lnTo>
                  <a:lnTo>
                    <a:pt x="168643" y="59270"/>
                  </a:lnTo>
                  <a:lnTo>
                    <a:pt x="159829" y="42875"/>
                  </a:lnTo>
                  <a:lnTo>
                    <a:pt x="153631" y="35471"/>
                  </a:lnTo>
                  <a:lnTo>
                    <a:pt x="147510" y="28155"/>
                  </a:lnTo>
                  <a:lnTo>
                    <a:pt x="134797" y="17868"/>
                  </a:lnTo>
                  <a:lnTo>
                    <a:pt x="134797" y="97078"/>
                  </a:lnTo>
                  <a:lnTo>
                    <a:pt x="133731" y="109880"/>
                  </a:lnTo>
                  <a:lnTo>
                    <a:pt x="108496" y="148882"/>
                  </a:lnTo>
                  <a:lnTo>
                    <a:pt x="73482" y="158673"/>
                  </a:lnTo>
                  <a:lnTo>
                    <a:pt x="39509" y="158673"/>
                  </a:lnTo>
                  <a:lnTo>
                    <a:pt x="39509" y="35471"/>
                  </a:lnTo>
                  <a:lnTo>
                    <a:pt x="73482" y="35471"/>
                  </a:lnTo>
                  <a:lnTo>
                    <a:pt x="117678" y="52743"/>
                  </a:lnTo>
                  <a:lnTo>
                    <a:pt x="134797" y="97078"/>
                  </a:lnTo>
                  <a:lnTo>
                    <a:pt x="134797" y="17868"/>
                  </a:lnTo>
                  <a:lnTo>
                    <a:pt x="132524" y="16014"/>
                  </a:lnTo>
                  <a:lnTo>
                    <a:pt x="115735" y="7327"/>
                  </a:lnTo>
                  <a:lnTo>
                    <a:pt x="97167" y="2133"/>
                  </a:lnTo>
                  <a:lnTo>
                    <a:pt x="76796" y="393"/>
                  </a:lnTo>
                  <a:lnTo>
                    <a:pt x="0" y="393"/>
                  </a:lnTo>
                  <a:lnTo>
                    <a:pt x="0" y="193751"/>
                  </a:lnTo>
                  <a:lnTo>
                    <a:pt x="76796" y="193751"/>
                  </a:lnTo>
                  <a:lnTo>
                    <a:pt x="115735" y="186804"/>
                  </a:lnTo>
                  <a:lnTo>
                    <a:pt x="153644" y="158673"/>
                  </a:lnTo>
                  <a:lnTo>
                    <a:pt x="173926" y="116814"/>
                  </a:lnTo>
                  <a:lnTo>
                    <a:pt x="175679" y="97078"/>
                  </a:lnTo>
                  <a:close/>
                </a:path>
                <a:path w="692150" h="194309">
                  <a:moveTo>
                    <a:pt x="372071" y="193751"/>
                  </a:moveTo>
                  <a:lnTo>
                    <a:pt x="355041" y="151765"/>
                  </a:lnTo>
                  <a:lnTo>
                    <a:pt x="340804" y="116687"/>
                  </a:lnTo>
                  <a:lnTo>
                    <a:pt x="311442" y="44310"/>
                  </a:lnTo>
                  <a:lnTo>
                    <a:pt x="299427" y="14706"/>
                  </a:lnTo>
                  <a:lnTo>
                    <a:pt x="299427" y="116687"/>
                  </a:lnTo>
                  <a:lnTo>
                    <a:pt x="241973" y="116687"/>
                  </a:lnTo>
                  <a:lnTo>
                    <a:pt x="270700" y="44310"/>
                  </a:lnTo>
                  <a:lnTo>
                    <a:pt x="299427" y="116687"/>
                  </a:lnTo>
                  <a:lnTo>
                    <a:pt x="299427" y="14706"/>
                  </a:lnTo>
                  <a:lnTo>
                    <a:pt x="293624" y="393"/>
                  </a:lnTo>
                  <a:lnTo>
                    <a:pt x="249986" y="393"/>
                  </a:lnTo>
                  <a:lnTo>
                    <a:pt x="171538" y="193751"/>
                  </a:lnTo>
                  <a:lnTo>
                    <a:pt x="211594" y="193751"/>
                  </a:lnTo>
                  <a:lnTo>
                    <a:pt x="228168" y="151765"/>
                  </a:lnTo>
                  <a:lnTo>
                    <a:pt x="313245" y="151765"/>
                  </a:lnTo>
                  <a:lnTo>
                    <a:pt x="329819" y="193751"/>
                  </a:lnTo>
                  <a:lnTo>
                    <a:pt x="372071" y="193751"/>
                  </a:lnTo>
                  <a:close/>
                </a:path>
                <a:path w="692150" h="194309">
                  <a:moveTo>
                    <a:pt x="510743" y="0"/>
                  </a:moveTo>
                  <a:lnTo>
                    <a:pt x="352742" y="0"/>
                  </a:lnTo>
                  <a:lnTo>
                    <a:pt x="352742" y="35560"/>
                  </a:lnTo>
                  <a:lnTo>
                    <a:pt x="411848" y="35560"/>
                  </a:lnTo>
                  <a:lnTo>
                    <a:pt x="411848" y="194310"/>
                  </a:lnTo>
                  <a:lnTo>
                    <a:pt x="451358" y="194310"/>
                  </a:lnTo>
                  <a:lnTo>
                    <a:pt x="451358" y="35560"/>
                  </a:lnTo>
                  <a:lnTo>
                    <a:pt x="510743" y="35560"/>
                  </a:lnTo>
                  <a:lnTo>
                    <a:pt x="510743" y="0"/>
                  </a:lnTo>
                  <a:close/>
                </a:path>
                <a:path w="692150" h="194309">
                  <a:moveTo>
                    <a:pt x="691946" y="193751"/>
                  </a:moveTo>
                  <a:lnTo>
                    <a:pt x="674903" y="151765"/>
                  </a:lnTo>
                  <a:lnTo>
                    <a:pt x="660679" y="116687"/>
                  </a:lnTo>
                  <a:lnTo>
                    <a:pt x="631317" y="44310"/>
                  </a:lnTo>
                  <a:lnTo>
                    <a:pt x="619302" y="14706"/>
                  </a:lnTo>
                  <a:lnTo>
                    <a:pt x="619302" y="116687"/>
                  </a:lnTo>
                  <a:lnTo>
                    <a:pt x="561848" y="116687"/>
                  </a:lnTo>
                  <a:lnTo>
                    <a:pt x="590562" y="44310"/>
                  </a:lnTo>
                  <a:lnTo>
                    <a:pt x="619302" y="116687"/>
                  </a:lnTo>
                  <a:lnTo>
                    <a:pt x="619302" y="14706"/>
                  </a:lnTo>
                  <a:lnTo>
                    <a:pt x="613498" y="393"/>
                  </a:lnTo>
                  <a:lnTo>
                    <a:pt x="569849" y="393"/>
                  </a:lnTo>
                  <a:lnTo>
                    <a:pt x="491401" y="193751"/>
                  </a:lnTo>
                  <a:lnTo>
                    <a:pt x="531456" y="193751"/>
                  </a:lnTo>
                  <a:lnTo>
                    <a:pt x="548030" y="151765"/>
                  </a:lnTo>
                  <a:lnTo>
                    <a:pt x="633107" y="151765"/>
                  </a:lnTo>
                  <a:lnTo>
                    <a:pt x="649681" y="193751"/>
                  </a:lnTo>
                  <a:lnTo>
                    <a:pt x="691946" y="193751"/>
                  </a:lnTo>
                  <a:close/>
                </a:path>
              </a:pathLst>
            </a:custGeom>
            <a:solidFill>
              <a:srgbClr val="010101"/>
            </a:solidFill>
          </p:spPr>
          <p:txBody>
            <a:bodyPr wrap="square" lIns="0" tIns="0" rIns="0" bIns="0" rtlCol="0"/>
            <a:lstStyle/>
            <a:p>
              <a:endParaRPr dirty="0"/>
            </a:p>
          </p:txBody>
        </p:sp>
        <p:pic>
          <p:nvPicPr>
            <p:cNvPr id="7" name="object 23">
              <a:extLst>
                <a:ext uri="{FF2B5EF4-FFF2-40B4-BE49-F238E27FC236}">
                  <a16:creationId xmlns:a16="http://schemas.microsoft.com/office/drawing/2014/main" id="{7D31A61C-A93F-4CC4-AF2F-3524854DF2B7}"/>
                </a:ext>
              </a:extLst>
            </p:cNvPr>
            <p:cNvPicPr/>
            <p:nvPr/>
          </p:nvPicPr>
          <p:blipFill>
            <a:blip r:embed="rId2" cstate="print"/>
            <a:stretch>
              <a:fillRect/>
            </a:stretch>
          </p:blipFill>
          <p:spPr>
            <a:xfrm>
              <a:off x="13986471" y="9023364"/>
              <a:ext cx="149987" cy="198877"/>
            </a:xfrm>
            <a:prstGeom prst="rect">
              <a:avLst/>
            </a:prstGeom>
          </p:spPr>
        </p:pic>
        <p:pic>
          <p:nvPicPr>
            <p:cNvPr id="8" name="object 24">
              <a:extLst>
                <a:ext uri="{FF2B5EF4-FFF2-40B4-BE49-F238E27FC236}">
                  <a16:creationId xmlns:a16="http://schemas.microsoft.com/office/drawing/2014/main" id="{D14E91D0-F7B9-8123-062D-825C6AAAE7C1}"/>
                </a:ext>
              </a:extLst>
            </p:cNvPr>
            <p:cNvPicPr/>
            <p:nvPr/>
          </p:nvPicPr>
          <p:blipFill>
            <a:blip r:embed="rId3" cstate="print"/>
            <a:stretch>
              <a:fillRect/>
            </a:stretch>
          </p:blipFill>
          <p:spPr>
            <a:xfrm>
              <a:off x="14156340" y="9023364"/>
              <a:ext cx="191973" cy="198877"/>
            </a:xfrm>
            <a:prstGeom prst="rect">
              <a:avLst/>
            </a:prstGeom>
          </p:spPr>
        </p:pic>
        <p:sp>
          <p:nvSpPr>
            <p:cNvPr id="9" name="object 25">
              <a:extLst>
                <a:ext uri="{FF2B5EF4-FFF2-40B4-BE49-F238E27FC236}">
                  <a16:creationId xmlns:a16="http://schemas.microsoft.com/office/drawing/2014/main" id="{706BBF51-0F53-7BC2-FC34-E97945F39E02}"/>
                </a:ext>
              </a:extLst>
            </p:cNvPr>
            <p:cNvSpPr/>
            <p:nvPr/>
          </p:nvSpPr>
          <p:spPr>
            <a:xfrm>
              <a:off x="14372616" y="9025737"/>
              <a:ext cx="198120" cy="194310"/>
            </a:xfrm>
            <a:custGeom>
              <a:avLst/>
              <a:gdLst/>
              <a:ahLst/>
              <a:cxnLst/>
              <a:rect l="l" t="t" r="r" b="b"/>
              <a:pathLst>
                <a:path w="198119" h="194309">
                  <a:moveTo>
                    <a:pt x="39497" y="393"/>
                  </a:moveTo>
                  <a:lnTo>
                    <a:pt x="0" y="393"/>
                  </a:lnTo>
                  <a:lnTo>
                    <a:pt x="0" y="193751"/>
                  </a:lnTo>
                  <a:lnTo>
                    <a:pt x="39497" y="193751"/>
                  </a:lnTo>
                  <a:lnTo>
                    <a:pt x="39497" y="393"/>
                  </a:lnTo>
                  <a:close/>
                </a:path>
                <a:path w="198119" h="194309">
                  <a:moveTo>
                    <a:pt x="198043" y="0"/>
                  </a:moveTo>
                  <a:lnTo>
                    <a:pt x="69329" y="0"/>
                  </a:lnTo>
                  <a:lnTo>
                    <a:pt x="69329" y="35560"/>
                  </a:lnTo>
                  <a:lnTo>
                    <a:pt x="69329" y="80010"/>
                  </a:lnTo>
                  <a:lnTo>
                    <a:pt x="69329" y="114300"/>
                  </a:lnTo>
                  <a:lnTo>
                    <a:pt x="69329" y="158750"/>
                  </a:lnTo>
                  <a:lnTo>
                    <a:pt x="69329" y="194310"/>
                  </a:lnTo>
                  <a:lnTo>
                    <a:pt x="198043" y="194310"/>
                  </a:lnTo>
                  <a:lnTo>
                    <a:pt x="198043" y="158750"/>
                  </a:lnTo>
                  <a:lnTo>
                    <a:pt x="108826" y="158750"/>
                  </a:lnTo>
                  <a:lnTo>
                    <a:pt x="108826" y="114300"/>
                  </a:lnTo>
                  <a:lnTo>
                    <a:pt x="195287" y="114300"/>
                  </a:lnTo>
                  <a:lnTo>
                    <a:pt x="195287" y="80010"/>
                  </a:lnTo>
                  <a:lnTo>
                    <a:pt x="108826" y="80010"/>
                  </a:lnTo>
                  <a:lnTo>
                    <a:pt x="108826" y="35560"/>
                  </a:lnTo>
                  <a:lnTo>
                    <a:pt x="198043" y="35560"/>
                  </a:lnTo>
                  <a:lnTo>
                    <a:pt x="198043" y="0"/>
                  </a:lnTo>
                  <a:close/>
                </a:path>
              </a:pathLst>
            </a:custGeom>
            <a:solidFill>
              <a:srgbClr val="010101"/>
            </a:solidFill>
          </p:spPr>
          <p:txBody>
            <a:bodyPr wrap="square" lIns="0" tIns="0" rIns="0" bIns="0" rtlCol="0"/>
            <a:lstStyle/>
            <a:p>
              <a:endParaRPr dirty="0"/>
            </a:p>
          </p:txBody>
        </p:sp>
        <p:pic>
          <p:nvPicPr>
            <p:cNvPr id="10" name="object 26">
              <a:extLst>
                <a:ext uri="{FF2B5EF4-FFF2-40B4-BE49-F238E27FC236}">
                  <a16:creationId xmlns:a16="http://schemas.microsoft.com/office/drawing/2014/main" id="{5DB8A78D-5323-D185-BE16-A0E7DE8FFE27}"/>
                </a:ext>
              </a:extLst>
            </p:cNvPr>
            <p:cNvPicPr/>
            <p:nvPr/>
          </p:nvPicPr>
          <p:blipFill>
            <a:blip r:embed="rId4" cstate="print"/>
            <a:stretch>
              <a:fillRect/>
            </a:stretch>
          </p:blipFill>
          <p:spPr>
            <a:xfrm>
              <a:off x="14597189" y="9026124"/>
              <a:ext cx="172911" cy="193358"/>
            </a:xfrm>
            <a:prstGeom prst="rect">
              <a:avLst/>
            </a:prstGeom>
          </p:spPr>
        </p:pic>
        <p:pic>
          <p:nvPicPr>
            <p:cNvPr id="11" name="object 27">
              <a:extLst>
                <a:ext uri="{FF2B5EF4-FFF2-40B4-BE49-F238E27FC236}">
                  <a16:creationId xmlns:a16="http://schemas.microsoft.com/office/drawing/2014/main" id="{619D67C7-451F-E842-888E-852F3C7BEF17}"/>
                </a:ext>
              </a:extLst>
            </p:cNvPr>
            <p:cNvPicPr/>
            <p:nvPr/>
          </p:nvPicPr>
          <p:blipFill>
            <a:blip r:embed="rId5" cstate="print"/>
            <a:stretch>
              <a:fillRect/>
            </a:stretch>
          </p:blipFill>
          <p:spPr>
            <a:xfrm>
              <a:off x="14794407" y="9023364"/>
              <a:ext cx="191969" cy="198877"/>
            </a:xfrm>
            <a:prstGeom prst="rect">
              <a:avLst/>
            </a:prstGeom>
          </p:spPr>
        </p:pic>
        <p:sp>
          <p:nvSpPr>
            <p:cNvPr id="12" name="object 28">
              <a:extLst>
                <a:ext uri="{FF2B5EF4-FFF2-40B4-BE49-F238E27FC236}">
                  <a16:creationId xmlns:a16="http://schemas.microsoft.com/office/drawing/2014/main" id="{CB485BCE-6AC1-8C9F-5719-2F15C8786FCA}"/>
                </a:ext>
              </a:extLst>
            </p:cNvPr>
            <p:cNvSpPr/>
            <p:nvPr/>
          </p:nvSpPr>
          <p:spPr>
            <a:xfrm>
              <a:off x="15010676" y="9025737"/>
              <a:ext cx="128905" cy="194310"/>
            </a:xfrm>
            <a:custGeom>
              <a:avLst/>
              <a:gdLst/>
              <a:ahLst/>
              <a:cxnLst/>
              <a:rect l="l" t="t" r="r" b="b"/>
              <a:pathLst>
                <a:path w="128905" h="194309">
                  <a:moveTo>
                    <a:pt x="128727" y="0"/>
                  </a:moveTo>
                  <a:lnTo>
                    <a:pt x="0" y="0"/>
                  </a:lnTo>
                  <a:lnTo>
                    <a:pt x="0" y="35560"/>
                  </a:lnTo>
                  <a:lnTo>
                    <a:pt x="0" y="80010"/>
                  </a:lnTo>
                  <a:lnTo>
                    <a:pt x="0" y="114300"/>
                  </a:lnTo>
                  <a:lnTo>
                    <a:pt x="0" y="158750"/>
                  </a:lnTo>
                  <a:lnTo>
                    <a:pt x="0" y="194310"/>
                  </a:lnTo>
                  <a:lnTo>
                    <a:pt x="128727" y="194310"/>
                  </a:lnTo>
                  <a:lnTo>
                    <a:pt x="128727" y="158750"/>
                  </a:lnTo>
                  <a:lnTo>
                    <a:pt x="39497" y="158750"/>
                  </a:lnTo>
                  <a:lnTo>
                    <a:pt x="39497" y="114300"/>
                  </a:lnTo>
                  <a:lnTo>
                    <a:pt x="125958" y="114300"/>
                  </a:lnTo>
                  <a:lnTo>
                    <a:pt x="125958" y="80010"/>
                  </a:lnTo>
                  <a:lnTo>
                    <a:pt x="39497" y="80010"/>
                  </a:lnTo>
                  <a:lnTo>
                    <a:pt x="39497" y="35560"/>
                  </a:lnTo>
                  <a:lnTo>
                    <a:pt x="128727" y="35560"/>
                  </a:lnTo>
                  <a:lnTo>
                    <a:pt x="128727" y="0"/>
                  </a:lnTo>
                  <a:close/>
                </a:path>
              </a:pathLst>
            </a:custGeom>
            <a:solidFill>
              <a:srgbClr val="010101"/>
            </a:solidFill>
          </p:spPr>
          <p:txBody>
            <a:bodyPr wrap="square" lIns="0" tIns="0" rIns="0" bIns="0" rtlCol="0"/>
            <a:lstStyle/>
            <a:p>
              <a:endParaRPr dirty="0"/>
            </a:p>
          </p:txBody>
        </p:sp>
        <p:sp>
          <p:nvSpPr>
            <p:cNvPr id="13" name="object 29">
              <a:extLst>
                <a:ext uri="{FF2B5EF4-FFF2-40B4-BE49-F238E27FC236}">
                  <a16:creationId xmlns:a16="http://schemas.microsoft.com/office/drawing/2014/main" id="{5F0F4DF4-EF90-173B-5EB2-755ED036CBBD}"/>
                </a:ext>
              </a:extLst>
            </p:cNvPr>
            <p:cNvSpPr/>
            <p:nvPr/>
          </p:nvSpPr>
          <p:spPr>
            <a:xfrm>
              <a:off x="14109205" y="9317621"/>
              <a:ext cx="831215" cy="121285"/>
            </a:xfrm>
            <a:custGeom>
              <a:avLst/>
              <a:gdLst/>
              <a:ahLst/>
              <a:cxnLst/>
              <a:rect l="l" t="t" r="r" b="b"/>
              <a:pathLst>
                <a:path w="831215" h="121284">
                  <a:moveTo>
                    <a:pt x="21717" y="0"/>
                  </a:moveTo>
                  <a:lnTo>
                    <a:pt x="0" y="0"/>
                  </a:lnTo>
                  <a:lnTo>
                    <a:pt x="0" y="120815"/>
                  </a:lnTo>
                  <a:lnTo>
                    <a:pt x="21717" y="120815"/>
                  </a:lnTo>
                  <a:lnTo>
                    <a:pt x="21717" y="0"/>
                  </a:lnTo>
                  <a:close/>
                </a:path>
                <a:path w="831215" h="121284">
                  <a:moveTo>
                    <a:pt x="580618" y="38"/>
                  </a:moveTo>
                  <a:lnTo>
                    <a:pt x="489356" y="38"/>
                  </a:lnTo>
                  <a:lnTo>
                    <a:pt x="489356" y="19088"/>
                  </a:lnTo>
                  <a:lnTo>
                    <a:pt x="523963" y="19088"/>
                  </a:lnTo>
                  <a:lnTo>
                    <a:pt x="523963" y="120688"/>
                  </a:lnTo>
                  <a:lnTo>
                    <a:pt x="545833" y="120688"/>
                  </a:lnTo>
                  <a:lnTo>
                    <a:pt x="545833" y="19088"/>
                  </a:lnTo>
                  <a:lnTo>
                    <a:pt x="580618" y="19088"/>
                  </a:lnTo>
                  <a:lnTo>
                    <a:pt x="580618" y="38"/>
                  </a:lnTo>
                  <a:close/>
                </a:path>
                <a:path w="831215" h="121284">
                  <a:moveTo>
                    <a:pt x="831126" y="38"/>
                  </a:moveTo>
                  <a:lnTo>
                    <a:pt x="739851" y="38"/>
                  </a:lnTo>
                  <a:lnTo>
                    <a:pt x="739851" y="19088"/>
                  </a:lnTo>
                  <a:lnTo>
                    <a:pt x="774458" y="19088"/>
                  </a:lnTo>
                  <a:lnTo>
                    <a:pt x="774458" y="120688"/>
                  </a:lnTo>
                  <a:lnTo>
                    <a:pt x="796328" y="120688"/>
                  </a:lnTo>
                  <a:lnTo>
                    <a:pt x="796328" y="19088"/>
                  </a:lnTo>
                  <a:lnTo>
                    <a:pt x="831126" y="19088"/>
                  </a:lnTo>
                  <a:lnTo>
                    <a:pt x="831126" y="38"/>
                  </a:lnTo>
                  <a:close/>
                </a:path>
              </a:pathLst>
            </a:custGeom>
            <a:solidFill>
              <a:srgbClr val="5C5C5C"/>
            </a:solidFill>
          </p:spPr>
          <p:txBody>
            <a:bodyPr wrap="square" lIns="0" tIns="0" rIns="0" bIns="0" rtlCol="0"/>
            <a:lstStyle/>
            <a:p>
              <a:endParaRPr dirty="0"/>
            </a:p>
          </p:txBody>
        </p:sp>
        <p:pic>
          <p:nvPicPr>
            <p:cNvPr id="14" name="object 30">
              <a:extLst>
                <a:ext uri="{FF2B5EF4-FFF2-40B4-BE49-F238E27FC236}">
                  <a16:creationId xmlns:a16="http://schemas.microsoft.com/office/drawing/2014/main" id="{213BD179-1560-20F7-AE20-8710D4930484}"/>
                </a:ext>
              </a:extLst>
            </p:cNvPr>
            <p:cNvPicPr/>
            <p:nvPr/>
          </p:nvPicPr>
          <p:blipFill>
            <a:blip r:embed="rId6" cstate="print"/>
            <a:stretch>
              <a:fillRect/>
            </a:stretch>
          </p:blipFill>
          <p:spPr>
            <a:xfrm>
              <a:off x="14723997" y="9317617"/>
              <a:ext cx="90916" cy="122660"/>
            </a:xfrm>
            <a:prstGeom prst="rect">
              <a:avLst/>
            </a:prstGeom>
          </p:spPr>
        </p:pic>
        <p:pic>
          <p:nvPicPr>
            <p:cNvPr id="15" name="object 31">
              <a:extLst>
                <a:ext uri="{FF2B5EF4-FFF2-40B4-BE49-F238E27FC236}">
                  <a16:creationId xmlns:a16="http://schemas.microsoft.com/office/drawing/2014/main" id="{3DF090F4-A0FD-D8A3-90CC-30C8C15EF883}"/>
                </a:ext>
              </a:extLst>
            </p:cNvPr>
            <p:cNvPicPr/>
            <p:nvPr/>
          </p:nvPicPr>
          <p:blipFill>
            <a:blip r:embed="rId7" cstate="print"/>
            <a:stretch>
              <a:fillRect/>
            </a:stretch>
          </p:blipFill>
          <p:spPr>
            <a:xfrm>
              <a:off x="14974656" y="9317617"/>
              <a:ext cx="71006" cy="120809"/>
            </a:xfrm>
            <a:prstGeom prst="rect">
              <a:avLst/>
            </a:prstGeom>
          </p:spPr>
        </p:pic>
        <p:pic>
          <p:nvPicPr>
            <p:cNvPr id="16" name="object 32">
              <a:extLst>
                <a:ext uri="{FF2B5EF4-FFF2-40B4-BE49-F238E27FC236}">
                  <a16:creationId xmlns:a16="http://schemas.microsoft.com/office/drawing/2014/main" id="{E420016A-A765-61E5-1583-E83C78BD433D}"/>
                </a:ext>
              </a:extLst>
            </p:cNvPr>
            <p:cNvPicPr/>
            <p:nvPr/>
          </p:nvPicPr>
          <p:blipFill>
            <a:blip r:embed="rId8" cstate="print"/>
            <a:stretch>
              <a:fillRect/>
            </a:stretch>
          </p:blipFill>
          <p:spPr>
            <a:xfrm>
              <a:off x="14178255" y="9317617"/>
              <a:ext cx="92437" cy="120810"/>
            </a:xfrm>
            <a:prstGeom prst="rect">
              <a:avLst/>
            </a:prstGeom>
          </p:spPr>
        </p:pic>
        <p:pic>
          <p:nvPicPr>
            <p:cNvPr id="17" name="object 33">
              <a:extLst>
                <a:ext uri="{FF2B5EF4-FFF2-40B4-BE49-F238E27FC236}">
                  <a16:creationId xmlns:a16="http://schemas.microsoft.com/office/drawing/2014/main" id="{596A1233-D2C2-BA16-E93D-E6CD7EB3B551}"/>
                </a:ext>
              </a:extLst>
            </p:cNvPr>
            <p:cNvPicPr/>
            <p:nvPr/>
          </p:nvPicPr>
          <p:blipFill>
            <a:blip r:embed="rId9" cstate="print"/>
            <a:stretch>
              <a:fillRect/>
            </a:stretch>
          </p:blipFill>
          <p:spPr>
            <a:xfrm>
              <a:off x="14311690" y="9315764"/>
              <a:ext cx="76489" cy="124345"/>
            </a:xfrm>
            <a:prstGeom prst="rect">
              <a:avLst/>
            </a:prstGeom>
          </p:spPr>
        </p:pic>
        <p:sp>
          <p:nvSpPr>
            <p:cNvPr id="18" name="object 34">
              <a:extLst>
                <a:ext uri="{FF2B5EF4-FFF2-40B4-BE49-F238E27FC236}">
                  <a16:creationId xmlns:a16="http://schemas.microsoft.com/office/drawing/2014/main" id="{21A15260-2149-BB4B-44B5-E6A11AF1129C}"/>
                </a:ext>
              </a:extLst>
            </p:cNvPr>
            <p:cNvSpPr/>
            <p:nvPr/>
          </p:nvSpPr>
          <p:spPr>
            <a:xfrm>
              <a:off x="14416938" y="9317621"/>
              <a:ext cx="147320" cy="121285"/>
            </a:xfrm>
            <a:custGeom>
              <a:avLst/>
              <a:gdLst/>
              <a:ahLst/>
              <a:cxnLst/>
              <a:rect l="l" t="t" r="r" b="b"/>
              <a:pathLst>
                <a:path w="147319" h="121284">
                  <a:moveTo>
                    <a:pt x="91274" y="38"/>
                  </a:moveTo>
                  <a:lnTo>
                    <a:pt x="0" y="38"/>
                  </a:lnTo>
                  <a:lnTo>
                    <a:pt x="0" y="19088"/>
                  </a:lnTo>
                  <a:lnTo>
                    <a:pt x="34607" y="19088"/>
                  </a:lnTo>
                  <a:lnTo>
                    <a:pt x="34607" y="120688"/>
                  </a:lnTo>
                  <a:lnTo>
                    <a:pt x="56476" y="120688"/>
                  </a:lnTo>
                  <a:lnTo>
                    <a:pt x="56476" y="19088"/>
                  </a:lnTo>
                  <a:lnTo>
                    <a:pt x="91274" y="19088"/>
                  </a:lnTo>
                  <a:lnTo>
                    <a:pt x="91274" y="38"/>
                  </a:lnTo>
                  <a:close/>
                </a:path>
                <a:path w="147319" h="121284">
                  <a:moveTo>
                    <a:pt x="147307" y="0"/>
                  </a:moveTo>
                  <a:lnTo>
                    <a:pt x="125590" y="0"/>
                  </a:lnTo>
                  <a:lnTo>
                    <a:pt x="125590" y="120815"/>
                  </a:lnTo>
                  <a:lnTo>
                    <a:pt x="147307" y="120815"/>
                  </a:lnTo>
                  <a:lnTo>
                    <a:pt x="147307" y="0"/>
                  </a:lnTo>
                  <a:close/>
                </a:path>
              </a:pathLst>
            </a:custGeom>
            <a:solidFill>
              <a:srgbClr val="5C5C5C"/>
            </a:solidFill>
          </p:spPr>
          <p:txBody>
            <a:bodyPr wrap="square" lIns="0" tIns="0" rIns="0" bIns="0" rtlCol="0"/>
            <a:lstStyle/>
            <a:p>
              <a:endParaRPr dirty="0"/>
            </a:p>
          </p:txBody>
        </p:sp>
        <p:pic>
          <p:nvPicPr>
            <p:cNvPr id="19" name="object 35">
              <a:extLst>
                <a:ext uri="{FF2B5EF4-FFF2-40B4-BE49-F238E27FC236}">
                  <a16:creationId xmlns:a16="http://schemas.microsoft.com/office/drawing/2014/main" id="{A2F98BF3-9AF3-CA69-7C12-A5094412498D}"/>
                </a:ext>
              </a:extLst>
            </p:cNvPr>
            <p:cNvPicPr/>
            <p:nvPr/>
          </p:nvPicPr>
          <p:blipFill>
            <a:blip r:embed="rId10" cstate="print"/>
            <a:stretch>
              <a:fillRect/>
            </a:stretch>
          </p:blipFill>
          <p:spPr>
            <a:xfrm>
              <a:off x="12227495" y="8878099"/>
              <a:ext cx="785521" cy="771940"/>
            </a:xfrm>
            <a:prstGeom prst="rect">
              <a:avLst/>
            </a:prstGeom>
          </p:spPr>
        </p:pic>
      </p:grpSp>
    </p:spTree>
    <p:extLst>
      <p:ext uri="{BB962C8B-B14F-4D97-AF65-F5344CB8AC3E}">
        <p14:creationId xmlns:p14="http://schemas.microsoft.com/office/powerpoint/2010/main" val="299516780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2EDAF-CB0D-5AC1-4FFF-BA15155456D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2EF8388-F43A-74F8-7028-336A49D28466}"/>
              </a:ext>
            </a:extLst>
          </p:cNvPr>
          <p:cNvSpPr>
            <a:spLocks noGrp="1"/>
          </p:cNvSpPr>
          <p:nvPr>
            <p:ph idx="1"/>
          </p:nvPr>
        </p:nvSpPr>
        <p:spPr/>
        <p:txBody>
          <a:bodyPr/>
          <a:lstStyle/>
          <a:p>
            <a:r>
              <a:rPr lang="en-US" b="0" i="0" dirty="0">
                <a:solidFill>
                  <a:srgbClr val="212121"/>
                </a:solidFill>
                <a:effectLst/>
              </a:rPr>
              <a:t>Amazon is a great example that leverages this analysis to cross-sell products. </a:t>
            </a:r>
          </a:p>
          <a:p>
            <a:endParaRPr lang="en-US" b="0" i="0" dirty="0">
              <a:solidFill>
                <a:srgbClr val="212121"/>
              </a:solidFill>
              <a:effectLst/>
            </a:endParaRPr>
          </a:p>
          <a:p>
            <a:r>
              <a:rPr lang="en-US" b="0" i="0" dirty="0">
                <a:solidFill>
                  <a:srgbClr val="212121"/>
                </a:solidFill>
                <a:effectLst/>
              </a:rPr>
              <a:t>These are the products that come under the suggested item list which might interest you along with your current </a:t>
            </a:r>
            <a:r>
              <a:rPr lang="en-US" b="0" i="0">
                <a:solidFill>
                  <a:srgbClr val="212121"/>
                </a:solidFill>
                <a:effectLst/>
              </a:rPr>
              <a:t>purchase.</a:t>
            </a:r>
          </a:p>
          <a:p>
            <a:endParaRPr lang="en-US" b="0" i="0" dirty="0">
              <a:solidFill>
                <a:srgbClr val="212121"/>
              </a:solidFill>
              <a:effectLst/>
            </a:endParaRPr>
          </a:p>
          <a:p>
            <a:r>
              <a:rPr lang="en-US" b="0" i="0" dirty="0">
                <a:solidFill>
                  <a:srgbClr val="212121"/>
                </a:solidFill>
                <a:effectLst/>
              </a:rPr>
              <a:t> Your browsing history, what other customers have bought with a given product, and other factors determine which products appear in the suggested category</a:t>
            </a:r>
            <a:r>
              <a:rPr lang="en-US" b="0" i="0" dirty="0">
                <a:solidFill>
                  <a:srgbClr val="212121"/>
                </a:solidFill>
                <a:effectLst/>
                <a:latin typeface="Gordita"/>
              </a:rPr>
              <a:t>.</a:t>
            </a:r>
            <a:endParaRPr lang="en-IN" dirty="0"/>
          </a:p>
        </p:txBody>
      </p:sp>
      <p:grpSp>
        <p:nvGrpSpPr>
          <p:cNvPr id="5" name="object 21">
            <a:extLst>
              <a:ext uri="{FF2B5EF4-FFF2-40B4-BE49-F238E27FC236}">
                <a16:creationId xmlns:a16="http://schemas.microsoft.com/office/drawing/2014/main" id="{D0716768-4108-5980-B6D8-3E05A3886028}"/>
              </a:ext>
            </a:extLst>
          </p:cNvPr>
          <p:cNvGrpSpPr/>
          <p:nvPr/>
        </p:nvGrpSpPr>
        <p:grpSpPr>
          <a:xfrm>
            <a:off x="7164288" y="5949280"/>
            <a:ext cx="1513252" cy="401246"/>
            <a:chOff x="12227495" y="8878099"/>
            <a:chExt cx="2912110" cy="772160"/>
          </a:xfrm>
        </p:grpSpPr>
        <p:sp>
          <p:nvSpPr>
            <p:cNvPr id="6" name="object 22">
              <a:extLst>
                <a:ext uri="{FF2B5EF4-FFF2-40B4-BE49-F238E27FC236}">
                  <a16:creationId xmlns:a16="http://schemas.microsoft.com/office/drawing/2014/main" id="{D82AE23B-7473-21BF-5412-749B0437BF1C}"/>
                </a:ext>
              </a:extLst>
            </p:cNvPr>
            <p:cNvSpPr/>
            <p:nvPr/>
          </p:nvSpPr>
          <p:spPr>
            <a:xfrm>
              <a:off x="13198678" y="9025737"/>
              <a:ext cx="692150" cy="194310"/>
            </a:xfrm>
            <a:custGeom>
              <a:avLst/>
              <a:gdLst/>
              <a:ahLst/>
              <a:cxnLst/>
              <a:rect l="l" t="t" r="r" b="b"/>
              <a:pathLst>
                <a:path w="692150" h="194309">
                  <a:moveTo>
                    <a:pt x="175679" y="97078"/>
                  </a:moveTo>
                  <a:lnTo>
                    <a:pt x="173926" y="77330"/>
                  </a:lnTo>
                  <a:lnTo>
                    <a:pt x="168643" y="59270"/>
                  </a:lnTo>
                  <a:lnTo>
                    <a:pt x="159829" y="42875"/>
                  </a:lnTo>
                  <a:lnTo>
                    <a:pt x="153631" y="35471"/>
                  </a:lnTo>
                  <a:lnTo>
                    <a:pt x="147510" y="28155"/>
                  </a:lnTo>
                  <a:lnTo>
                    <a:pt x="134797" y="17868"/>
                  </a:lnTo>
                  <a:lnTo>
                    <a:pt x="134797" y="97078"/>
                  </a:lnTo>
                  <a:lnTo>
                    <a:pt x="133731" y="109880"/>
                  </a:lnTo>
                  <a:lnTo>
                    <a:pt x="108496" y="148882"/>
                  </a:lnTo>
                  <a:lnTo>
                    <a:pt x="73482" y="158673"/>
                  </a:lnTo>
                  <a:lnTo>
                    <a:pt x="39509" y="158673"/>
                  </a:lnTo>
                  <a:lnTo>
                    <a:pt x="39509" y="35471"/>
                  </a:lnTo>
                  <a:lnTo>
                    <a:pt x="73482" y="35471"/>
                  </a:lnTo>
                  <a:lnTo>
                    <a:pt x="117678" y="52743"/>
                  </a:lnTo>
                  <a:lnTo>
                    <a:pt x="134797" y="97078"/>
                  </a:lnTo>
                  <a:lnTo>
                    <a:pt x="134797" y="17868"/>
                  </a:lnTo>
                  <a:lnTo>
                    <a:pt x="132524" y="16014"/>
                  </a:lnTo>
                  <a:lnTo>
                    <a:pt x="115735" y="7327"/>
                  </a:lnTo>
                  <a:lnTo>
                    <a:pt x="97167" y="2133"/>
                  </a:lnTo>
                  <a:lnTo>
                    <a:pt x="76796" y="393"/>
                  </a:lnTo>
                  <a:lnTo>
                    <a:pt x="0" y="393"/>
                  </a:lnTo>
                  <a:lnTo>
                    <a:pt x="0" y="193751"/>
                  </a:lnTo>
                  <a:lnTo>
                    <a:pt x="76796" y="193751"/>
                  </a:lnTo>
                  <a:lnTo>
                    <a:pt x="115735" y="186804"/>
                  </a:lnTo>
                  <a:lnTo>
                    <a:pt x="153644" y="158673"/>
                  </a:lnTo>
                  <a:lnTo>
                    <a:pt x="173926" y="116814"/>
                  </a:lnTo>
                  <a:lnTo>
                    <a:pt x="175679" y="97078"/>
                  </a:lnTo>
                  <a:close/>
                </a:path>
                <a:path w="692150" h="194309">
                  <a:moveTo>
                    <a:pt x="372071" y="193751"/>
                  </a:moveTo>
                  <a:lnTo>
                    <a:pt x="355041" y="151765"/>
                  </a:lnTo>
                  <a:lnTo>
                    <a:pt x="340804" y="116687"/>
                  </a:lnTo>
                  <a:lnTo>
                    <a:pt x="311442" y="44310"/>
                  </a:lnTo>
                  <a:lnTo>
                    <a:pt x="299427" y="14706"/>
                  </a:lnTo>
                  <a:lnTo>
                    <a:pt x="299427" y="116687"/>
                  </a:lnTo>
                  <a:lnTo>
                    <a:pt x="241973" y="116687"/>
                  </a:lnTo>
                  <a:lnTo>
                    <a:pt x="270700" y="44310"/>
                  </a:lnTo>
                  <a:lnTo>
                    <a:pt x="299427" y="116687"/>
                  </a:lnTo>
                  <a:lnTo>
                    <a:pt x="299427" y="14706"/>
                  </a:lnTo>
                  <a:lnTo>
                    <a:pt x="293624" y="393"/>
                  </a:lnTo>
                  <a:lnTo>
                    <a:pt x="249986" y="393"/>
                  </a:lnTo>
                  <a:lnTo>
                    <a:pt x="171538" y="193751"/>
                  </a:lnTo>
                  <a:lnTo>
                    <a:pt x="211594" y="193751"/>
                  </a:lnTo>
                  <a:lnTo>
                    <a:pt x="228168" y="151765"/>
                  </a:lnTo>
                  <a:lnTo>
                    <a:pt x="313245" y="151765"/>
                  </a:lnTo>
                  <a:lnTo>
                    <a:pt x="329819" y="193751"/>
                  </a:lnTo>
                  <a:lnTo>
                    <a:pt x="372071" y="193751"/>
                  </a:lnTo>
                  <a:close/>
                </a:path>
                <a:path w="692150" h="194309">
                  <a:moveTo>
                    <a:pt x="510743" y="0"/>
                  </a:moveTo>
                  <a:lnTo>
                    <a:pt x="352742" y="0"/>
                  </a:lnTo>
                  <a:lnTo>
                    <a:pt x="352742" y="35560"/>
                  </a:lnTo>
                  <a:lnTo>
                    <a:pt x="411848" y="35560"/>
                  </a:lnTo>
                  <a:lnTo>
                    <a:pt x="411848" y="194310"/>
                  </a:lnTo>
                  <a:lnTo>
                    <a:pt x="451358" y="194310"/>
                  </a:lnTo>
                  <a:lnTo>
                    <a:pt x="451358" y="35560"/>
                  </a:lnTo>
                  <a:lnTo>
                    <a:pt x="510743" y="35560"/>
                  </a:lnTo>
                  <a:lnTo>
                    <a:pt x="510743" y="0"/>
                  </a:lnTo>
                  <a:close/>
                </a:path>
                <a:path w="692150" h="194309">
                  <a:moveTo>
                    <a:pt x="691946" y="193751"/>
                  </a:moveTo>
                  <a:lnTo>
                    <a:pt x="674903" y="151765"/>
                  </a:lnTo>
                  <a:lnTo>
                    <a:pt x="660679" y="116687"/>
                  </a:lnTo>
                  <a:lnTo>
                    <a:pt x="631317" y="44310"/>
                  </a:lnTo>
                  <a:lnTo>
                    <a:pt x="619302" y="14706"/>
                  </a:lnTo>
                  <a:lnTo>
                    <a:pt x="619302" y="116687"/>
                  </a:lnTo>
                  <a:lnTo>
                    <a:pt x="561848" y="116687"/>
                  </a:lnTo>
                  <a:lnTo>
                    <a:pt x="590562" y="44310"/>
                  </a:lnTo>
                  <a:lnTo>
                    <a:pt x="619302" y="116687"/>
                  </a:lnTo>
                  <a:lnTo>
                    <a:pt x="619302" y="14706"/>
                  </a:lnTo>
                  <a:lnTo>
                    <a:pt x="613498" y="393"/>
                  </a:lnTo>
                  <a:lnTo>
                    <a:pt x="569849" y="393"/>
                  </a:lnTo>
                  <a:lnTo>
                    <a:pt x="491401" y="193751"/>
                  </a:lnTo>
                  <a:lnTo>
                    <a:pt x="531456" y="193751"/>
                  </a:lnTo>
                  <a:lnTo>
                    <a:pt x="548030" y="151765"/>
                  </a:lnTo>
                  <a:lnTo>
                    <a:pt x="633107" y="151765"/>
                  </a:lnTo>
                  <a:lnTo>
                    <a:pt x="649681" y="193751"/>
                  </a:lnTo>
                  <a:lnTo>
                    <a:pt x="691946" y="193751"/>
                  </a:lnTo>
                  <a:close/>
                </a:path>
              </a:pathLst>
            </a:custGeom>
            <a:solidFill>
              <a:srgbClr val="010101"/>
            </a:solidFill>
          </p:spPr>
          <p:txBody>
            <a:bodyPr wrap="square" lIns="0" tIns="0" rIns="0" bIns="0" rtlCol="0"/>
            <a:lstStyle/>
            <a:p>
              <a:endParaRPr dirty="0"/>
            </a:p>
          </p:txBody>
        </p:sp>
        <p:pic>
          <p:nvPicPr>
            <p:cNvPr id="7" name="object 23">
              <a:extLst>
                <a:ext uri="{FF2B5EF4-FFF2-40B4-BE49-F238E27FC236}">
                  <a16:creationId xmlns:a16="http://schemas.microsoft.com/office/drawing/2014/main" id="{912E87E1-BB25-C9A4-DBE3-73B025D8594F}"/>
                </a:ext>
              </a:extLst>
            </p:cNvPr>
            <p:cNvPicPr/>
            <p:nvPr/>
          </p:nvPicPr>
          <p:blipFill>
            <a:blip r:embed="rId2" cstate="print"/>
            <a:stretch>
              <a:fillRect/>
            </a:stretch>
          </p:blipFill>
          <p:spPr>
            <a:xfrm>
              <a:off x="13986471" y="9023364"/>
              <a:ext cx="149987" cy="198877"/>
            </a:xfrm>
            <a:prstGeom prst="rect">
              <a:avLst/>
            </a:prstGeom>
          </p:spPr>
        </p:pic>
        <p:pic>
          <p:nvPicPr>
            <p:cNvPr id="8" name="object 24">
              <a:extLst>
                <a:ext uri="{FF2B5EF4-FFF2-40B4-BE49-F238E27FC236}">
                  <a16:creationId xmlns:a16="http://schemas.microsoft.com/office/drawing/2014/main" id="{702F3DEE-4521-D1F8-05CD-0FC722BF820E}"/>
                </a:ext>
              </a:extLst>
            </p:cNvPr>
            <p:cNvPicPr/>
            <p:nvPr/>
          </p:nvPicPr>
          <p:blipFill>
            <a:blip r:embed="rId3" cstate="print"/>
            <a:stretch>
              <a:fillRect/>
            </a:stretch>
          </p:blipFill>
          <p:spPr>
            <a:xfrm>
              <a:off x="14156340" y="9023364"/>
              <a:ext cx="191973" cy="198877"/>
            </a:xfrm>
            <a:prstGeom prst="rect">
              <a:avLst/>
            </a:prstGeom>
          </p:spPr>
        </p:pic>
        <p:sp>
          <p:nvSpPr>
            <p:cNvPr id="9" name="object 25">
              <a:extLst>
                <a:ext uri="{FF2B5EF4-FFF2-40B4-BE49-F238E27FC236}">
                  <a16:creationId xmlns:a16="http://schemas.microsoft.com/office/drawing/2014/main" id="{63B718AF-190B-18C3-89A5-505F8A918BCE}"/>
                </a:ext>
              </a:extLst>
            </p:cNvPr>
            <p:cNvSpPr/>
            <p:nvPr/>
          </p:nvSpPr>
          <p:spPr>
            <a:xfrm>
              <a:off x="14372616" y="9025737"/>
              <a:ext cx="198120" cy="194310"/>
            </a:xfrm>
            <a:custGeom>
              <a:avLst/>
              <a:gdLst/>
              <a:ahLst/>
              <a:cxnLst/>
              <a:rect l="l" t="t" r="r" b="b"/>
              <a:pathLst>
                <a:path w="198119" h="194309">
                  <a:moveTo>
                    <a:pt x="39497" y="393"/>
                  </a:moveTo>
                  <a:lnTo>
                    <a:pt x="0" y="393"/>
                  </a:lnTo>
                  <a:lnTo>
                    <a:pt x="0" y="193751"/>
                  </a:lnTo>
                  <a:lnTo>
                    <a:pt x="39497" y="193751"/>
                  </a:lnTo>
                  <a:lnTo>
                    <a:pt x="39497" y="393"/>
                  </a:lnTo>
                  <a:close/>
                </a:path>
                <a:path w="198119" h="194309">
                  <a:moveTo>
                    <a:pt x="198043" y="0"/>
                  </a:moveTo>
                  <a:lnTo>
                    <a:pt x="69329" y="0"/>
                  </a:lnTo>
                  <a:lnTo>
                    <a:pt x="69329" y="35560"/>
                  </a:lnTo>
                  <a:lnTo>
                    <a:pt x="69329" y="80010"/>
                  </a:lnTo>
                  <a:lnTo>
                    <a:pt x="69329" y="114300"/>
                  </a:lnTo>
                  <a:lnTo>
                    <a:pt x="69329" y="158750"/>
                  </a:lnTo>
                  <a:lnTo>
                    <a:pt x="69329" y="194310"/>
                  </a:lnTo>
                  <a:lnTo>
                    <a:pt x="198043" y="194310"/>
                  </a:lnTo>
                  <a:lnTo>
                    <a:pt x="198043" y="158750"/>
                  </a:lnTo>
                  <a:lnTo>
                    <a:pt x="108826" y="158750"/>
                  </a:lnTo>
                  <a:lnTo>
                    <a:pt x="108826" y="114300"/>
                  </a:lnTo>
                  <a:lnTo>
                    <a:pt x="195287" y="114300"/>
                  </a:lnTo>
                  <a:lnTo>
                    <a:pt x="195287" y="80010"/>
                  </a:lnTo>
                  <a:lnTo>
                    <a:pt x="108826" y="80010"/>
                  </a:lnTo>
                  <a:lnTo>
                    <a:pt x="108826" y="35560"/>
                  </a:lnTo>
                  <a:lnTo>
                    <a:pt x="198043" y="35560"/>
                  </a:lnTo>
                  <a:lnTo>
                    <a:pt x="198043" y="0"/>
                  </a:lnTo>
                  <a:close/>
                </a:path>
              </a:pathLst>
            </a:custGeom>
            <a:solidFill>
              <a:srgbClr val="010101"/>
            </a:solidFill>
          </p:spPr>
          <p:txBody>
            <a:bodyPr wrap="square" lIns="0" tIns="0" rIns="0" bIns="0" rtlCol="0"/>
            <a:lstStyle/>
            <a:p>
              <a:endParaRPr dirty="0"/>
            </a:p>
          </p:txBody>
        </p:sp>
        <p:pic>
          <p:nvPicPr>
            <p:cNvPr id="10" name="object 26">
              <a:extLst>
                <a:ext uri="{FF2B5EF4-FFF2-40B4-BE49-F238E27FC236}">
                  <a16:creationId xmlns:a16="http://schemas.microsoft.com/office/drawing/2014/main" id="{1A930694-3D6C-6A3E-66DB-299F2562EC8E}"/>
                </a:ext>
              </a:extLst>
            </p:cNvPr>
            <p:cNvPicPr/>
            <p:nvPr/>
          </p:nvPicPr>
          <p:blipFill>
            <a:blip r:embed="rId4" cstate="print"/>
            <a:stretch>
              <a:fillRect/>
            </a:stretch>
          </p:blipFill>
          <p:spPr>
            <a:xfrm>
              <a:off x="14597189" y="9026124"/>
              <a:ext cx="172911" cy="193358"/>
            </a:xfrm>
            <a:prstGeom prst="rect">
              <a:avLst/>
            </a:prstGeom>
          </p:spPr>
        </p:pic>
        <p:pic>
          <p:nvPicPr>
            <p:cNvPr id="11" name="object 27">
              <a:extLst>
                <a:ext uri="{FF2B5EF4-FFF2-40B4-BE49-F238E27FC236}">
                  <a16:creationId xmlns:a16="http://schemas.microsoft.com/office/drawing/2014/main" id="{ACCC4761-8160-E563-BEA5-8C351F3CFC64}"/>
                </a:ext>
              </a:extLst>
            </p:cNvPr>
            <p:cNvPicPr/>
            <p:nvPr/>
          </p:nvPicPr>
          <p:blipFill>
            <a:blip r:embed="rId5" cstate="print"/>
            <a:stretch>
              <a:fillRect/>
            </a:stretch>
          </p:blipFill>
          <p:spPr>
            <a:xfrm>
              <a:off x="14794407" y="9023364"/>
              <a:ext cx="191969" cy="198877"/>
            </a:xfrm>
            <a:prstGeom prst="rect">
              <a:avLst/>
            </a:prstGeom>
          </p:spPr>
        </p:pic>
        <p:sp>
          <p:nvSpPr>
            <p:cNvPr id="12" name="object 28">
              <a:extLst>
                <a:ext uri="{FF2B5EF4-FFF2-40B4-BE49-F238E27FC236}">
                  <a16:creationId xmlns:a16="http://schemas.microsoft.com/office/drawing/2014/main" id="{4F2F01E8-B902-C7DB-847A-B3D62DD4C4A0}"/>
                </a:ext>
              </a:extLst>
            </p:cNvPr>
            <p:cNvSpPr/>
            <p:nvPr/>
          </p:nvSpPr>
          <p:spPr>
            <a:xfrm>
              <a:off x="15010676" y="9025737"/>
              <a:ext cx="128905" cy="194310"/>
            </a:xfrm>
            <a:custGeom>
              <a:avLst/>
              <a:gdLst/>
              <a:ahLst/>
              <a:cxnLst/>
              <a:rect l="l" t="t" r="r" b="b"/>
              <a:pathLst>
                <a:path w="128905" h="194309">
                  <a:moveTo>
                    <a:pt x="128727" y="0"/>
                  </a:moveTo>
                  <a:lnTo>
                    <a:pt x="0" y="0"/>
                  </a:lnTo>
                  <a:lnTo>
                    <a:pt x="0" y="35560"/>
                  </a:lnTo>
                  <a:lnTo>
                    <a:pt x="0" y="80010"/>
                  </a:lnTo>
                  <a:lnTo>
                    <a:pt x="0" y="114300"/>
                  </a:lnTo>
                  <a:lnTo>
                    <a:pt x="0" y="158750"/>
                  </a:lnTo>
                  <a:lnTo>
                    <a:pt x="0" y="194310"/>
                  </a:lnTo>
                  <a:lnTo>
                    <a:pt x="128727" y="194310"/>
                  </a:lnTo>
                  <a:lnTo>
                    <a:pt x="128727" y="158750"/>
                  </a:lnTo>
                  <a:lnTo>
                    <a:pt x="39497" y="158750"/>
                  </a:lnTo>
                  <a:lnTo>
                    <a:pt x="39497" y="114300"/>
                  </a:lnTo>
                  <a:lnTo>
                    <a:pt x="125958" y="114300"/>
                  </a:lnTo>
                  <a:lnTo>
                    <a:pt x="125958" y="80010"/>
                  </a:lnTo>
                  <a:lnTo>
                    <a:pt x="39497" y="80010"/>
                  </a:lnTo>
                  <a:lnTo>
                    <a:pt x="39497" y="35560"/>
                  </a:lnTo>
                  <a:lnTo>
                    <a:pt x="128727" y="35560"/>
                  </a:lnTo>
                  <a:lnTo>
                    <a:pt x="128727" y="0"/>
                  </a:lnTo>
                  <a:close/>
                </a:path>
              </a:pathLst>
            </a:custGeom>
            <a:solidFill>
              <a:srgbClr val="010101"/>
            </a:solidFill>
          </p:spPr>
          <p:txBody>
            <a:bodyPr wrap="square" lIns="0" tIns="0" rIns="0" bIns="0" rtlCol="0"/>
            <a:lstStyle/>
            <a:p>
              <a:endParaRPr dirty="0"/>
            </a:p>
          </p:txBody>
        </p:sp>
        <p:sp>
          <p:nvSpPr>
            <p:cNvPr id="13" name="object 29">
              <a:extLst>
                <a:ext uri="{FF2B5EF4-FFF2-40B4-BE49-F238E27FC236}">
                  <a16:creationId xmlns:a16="http://schemas.microsoft.com/office/drawing/2014/main" id="{2E1B8DF2-A407-B7FE-6199-2D23319A18DF}"/>
                </a:ext>
              </a:extLst>
            </p:cNvPr>
            <p:cNvSpPr/>
            <p:nvPr/>
          </p:nvSpPr>
          <p:spPr>
            <a:xfrm>
              <a:off x="14109205" y="9317621"/>
              <a:ext cx="831215" cy="121285"/>
            </a:xfrm>
            <a:custGeom>
              <a:avLst/>
              <a:gdLst/>
              <a:ahLst/>
              <a:cxnLst/>
              <a:rect l="l" t="t" r="r" b="b"/>
              <a:pathLst>
                <a:path w="831215" h="121284">
                  <a:moveTo>
                    <a:pt x="21717" y="0"/>
                  </a:moveTo>
                  <a:lnTo>
                    <a:pt x="0" y="0"/>
                  </a:lnTo>
                  <a:lnTo>
                    <a:pt x="0" y="120815"/>
                  </a:lnTo>
                  <a:lnTo>
                    <a:pt x="21717" y="120815"/>
                  </a:lnTo>
                  <a:lnTo>
                    <a:pt x="21717" y="0"/>
                  </a:lnTo>
                  <a:close/>
                </a:path>
                <a:path w="831215" h="121284">
                  <a:moveTo>
                    <a:pt x="580618" y="38"/>
                  </a:moveTo>
                  <a:lnTo>
                    <a:pt x="489356" y="38"/>
                  </a:lnTo>
                  <a:lnTo>
                    <a:pt x="489356" y="19088"/>
                  </a:lnTo>
                  <a:lnTo>
                    <a:pt x="523963" y="19088"/>
                  </a:lnTo>
                  <a:lnTo>
                    <a:pt x="523963" y="120688"/>
                  </a:lnTo>
                  <a:lnTo>
                    <a:pt x="545833" y="120688"/>
                  </a:lnTo>
                  <a:lnTo>
                    <a:pt x="545833" y="19088"/>
                  </a:lnTo>
                  <a:lnTo>
                    <a:pt x="580618" y="19088"/>
                  </a:lnTo>
                  <a:lnTo>
                    <a:pt x="580618" y="38"/>
                  </a:lnTo>
                  <a:close/>
                </a:path>
                <a:path w="831215" h="121284">
                  <a:moveTo>
                    <a:pt x="831126" y="38"/>
                  </a:moveTo>
                  <a:lnTo>
                    <a:pt x="739851" y="38"/>
                  </a:lnTo>
                  <a:lnTo>
                    <a:pt x="739851" y="19088"/>
                  </a:lnTo>
                  <a:lnTo>
                    <a:pt x="774458" y="19088"/>
                  </a:lnTo>
                  <a:lnTo>
                    <a:pt x="774458" y="120688"/>
                  </a:lnTo>
                  <a:lnTo>
                    <a:pt x="796328" y="120688"/>
                  </a:lnTo>
                  <a:lnTo>
                    <a:pt x="796328" y="19088"/>
                  </a:lnTo>
                  <a:lnTo>
                    <a:pt x="831126" y="19088"/>
                  </a:lnTo>
                  <a:lnTo>
                    <a:pt x="831126" y="38"/>
                  </a:lnTo>
                  <a:close/>
                </a:path>
              </a:pathLst>
            </a:custGeom>
            <a:solidFill>
              <a:srgbClr val="5C5C5C"/>
            </a:solidFill>
          </p:spPr>
          <p:txBody>
            <a:bodyPr wrap="square" lIns="0" tIns="0" rIns="0" bIns="0" rtlCol="0"/>
            <a:lstStyle/>
            <a:p>
              <a:endParaRPr dirty="0"/>
            </a:p>
          </p:txBody>
        </p:sp>
        <p:pic>
          <p:nvPicPr>
            <p:cNvPr id="14" name="object 30">
              <a:extLst>
                <a:ext uri="{FF2B5EF4-FFF2-40B4-BE49-F238E27FC236}">
                  <a16:creationId xmlns:a16="http://schemas.microsoft.com/office/drawing/2014/main" id="{10959856-47D5-B346-2BBF-B57C98DFEC04}"/>
                </a:ext>
              </a:extLst>
            </p:cNvPr>
            <p:cNvPicPr/>
            <p:nvPr/>
          </p:nvPicPr>
          <p:blipFill>
            <a:blip r:embed="rId6" cstate="print"/>
            <a:stretch>
              <a:fillRect/>
            </a:stretch>
          </p:blipFill>
          <p:spPr>
            <a:xfrm>
              <a:off x="14723997" y="9317617"/>
              <a:ext cx="90916" cy="122660"/>
            </a:xfrm>
            <a:prstGeom prst="rect">
              <a:avLst/>
            </a:prstGeom>
          </p:spPr>
        </p:pic>
        <p:pic>
          <p:nvPicPr>
            <p:cNvPr id="15" name="object 31">
              <a:extLst>
                <a:ext uri="{FF2B5EF4-FFF2-40B4-BE49-F238E27FC236}">
                  <a16:creationId xmlns:a16="http://schemas.microsoft.com/office/drawing/2014/main" id="{664B0FBA-648D-3E25-A82B-763A7F9C9A19}"/>
                </a:ext>
              </a:extLst>
            </p:cNvPr>
            <p:cNvPicPr/>
            <p:nvPr/>
          </p:nvPicPr>
          <p:blipFill>
            <a:blip r:embed="rId7" cstate="print"/>
            <a:stretch>
              <a:fillRect/>
            </a:stretch>
          </p:blipFill>
          <p:spPr>
            <a:xfrm>
              <a:off x="14974656" y="9317617"/>
              <a:ext cx="71006" cy="120809"/>
            </a:xfrm>
            <a:prstGeom prst="rect">
              <a:avLst/>
            </a:prstGeom>
          </p:spPr>
        </p:pic>
        <p:pic>
          <p:nvPicPr>
            <p:cNvPr id="16" name="object 32">
              <a:extLst>
                <a:ext uri="{FF2B5EF4-FFF2-40B4-BE49-F238E27FC236}">
                  <a16:creationId xmlns:a16="http://schemas.microsoft.com/office/drawing/2014/main" id="{EDDEFDF2-A52A-247C-AB68-9514121EF96F}"/>
                </a:ext>
              </a:extLst>
            </p:cNvPr>
            <p:cNvPicPr/>
            <p:nvPr/>
          </p:nvPicPr>
          <p:blipFill>
            <a:blip r:embed="rId8" cstate="print"/>
            <a:stretch>
              <a:fillRect/>
            </a:stretch>
          </p:blipFill>
          <p:spPr>
            <a:xfrm>
              <a:off x="14178255" y="9317617"/>
              <a:ext cx="92437" cy="120810"/>
            </a:xfrm>
            <a:prstGeom prst="rect">
              <a:avLst/>
            </a:prstGeom>
          </p:spPr>
        </p:pic>
        <p:pic>
          <p:nvPicPr>
            <p:cNvPr id="17" name="object 33">
              <a:extLst>
                <a:ext uri="{FF2B5EF4-FFF2-40B4-BE49-F238E27FC236}">
                  <a16:creationId xmlns:a16="http://schemas.microsoft.com/office/drawing/2014/main" id="{C69339A1-64F7-EAC5-53AB-A135CEAAFEFA}"/>
                </a:ext>
              </a:extLst>
            </p:cNvPr>
            <p:cNvPicPr/>
            <p:nvPr/>
          </p:nvPicPr>
          <p:blipFill>
            <a:blip r:embed="rId9" cstate="print"/>
            <a:stretch>
              <a:fillRect/>
            </a:stretch>
          </p:blipFill>
          <p:spPr>
            <a:xfrm>
              <a:off x="14311690" y="9315764"/>
              <a:ext cx="76489" cy="124345"/>
            </a:xfrm>
            <a:prstGeom prst="rect">
              <a:avLst/>
            </a:prstGeom>
          </p:spPr>
        </p:pic>
        <p:sp>
          <p:nvSpPr>
            <p:cNvPr id="18" name="object 34">
              <a:extLst>
                <a:ext uri="{FF2B5EF4-FFF2-40B4-BE49-F238E27FC236}">
                  <a16:creationId xmlns:a16="http://schemas.microsoft.com/office/drawing/2014/main" id="{D1D513D9-C0A1-B9D7-1185-D4C18085CFAA}"/>
                </a:ext>
              </a:extLst>
            </p:cNvPr>
            <p:cNvSpPr/>
            <p:nvPr/>
          </p:nvSpPr>
          <p:spPr>
            <a:xfrm>
              <a:off x="14416938" y="9317621"/>
              <a:ext cx="147320" cy="121285"/>
            </a:xfrm>
            <a:custGeom>
              <a:avLst/>
              <a:gdLst/>
              <a:ahLst/>
              <a:cxnLst/>
              <a:rect l="l" t="t" r="r" b="b"/>
              <a:pathLst>
                <a:path w="147319" h="121284">
                  <a:moveTo>
                    <a:pt x="91274" y="38"/>
                  </a:moveTo>
                  <a:lnTo>
                    <a:pt x="0" y="38"/>
                  </a:lnTo>
                  <a:lnTo>
                    <a:pt x="0" y="19088"/>
                  </a:lnTo>
                  <a:lnTo>
                    <a:pt x="34607" y="19088"/>
                  </a:lnTo>
                  <a:lnTo>
                    <a:pt x="34607" y="120688"/>
                  </a:lnTo>
                  <a:lnTo>
                    <a:pt x="56476" y="120688"/>
                  </a:lnTo>
                  <a:lnTo>
                    <a:pt x="56476" y="19088"/>
                  </a:lnTo>
                  <a:lnTo>
                    <a:pt x="91274" y="19088"/>
                  </a:lnTo>
                  <a:lnTo>
                    <a:pt x="91274" y="38"/>
                  </a:lnTo>
                  <a:close/>
                </a:path>
                <a:path w="147319" h="121284">
                  <a:moveTo>
                    <a:pt x="147307" y="0"/>
                  </a:moveTo>
                  <a:lnTo>
                    <a:pt x="125590" y="0"/>
                  </a:lnTo>
                  <a:lnTo>
                    <a:pt x="125590" y="120815"/>
                  </a:lnTo>
                  <a:lnTo>
                    <a:pt x="147307" y="120815"/>
                  </a:lnTo>
                  <a:lnTo>
                    <a:pt x="147307" y="0"/>
                  </a:lnTo>
                  <a:close/>
                </a:path>
              </a:pathLst>
            </a:custGeom>
            <a:solidFill>
              <a:srgbClr val="5C5C5C"/>
            </a:solidFill>
          </p:spPr>
          <p:txBody>
            <a:bodyPr wrap="square" lIns="0" tIns="0" rIns="0" bIns="0" rtlCol="0"/>
            <a:lstStyle/>
            <a:p>
              <a:endParaRPr dirty="0"/>
            </a:p>
          </p:txBody>
        </p:sp>
        <p:pic>
          <p:nvPicPr>
            <p:cNvPr id="19" name="object 35">
              <a:extLst>
                <a:ext uri="{FF2B5EF4-FFF2-40B4-BE49-F238E27FC236}">
                  <a16:creationId xmlns:a16="http://schemas.microsoft.com/office/drawing/2014/main" id="{AB81BE42-B0F3-6743-0263-00639E60A116}"/>
                </a:ext>
              </a:extLst>
            </p:cNvPr>
            <p:cNvPicPr/>
            <p:nvPr/>
          </p:nvPicPr>
          <p:blipFill>
            <a:blip r:embed="rId10" cstate="print"/>
            <a:stretch>
              <a:fillRect/>
            </a:stretch>
          </p:blipFill>
          <p:spPr>
            <a:xfrm>
              <a:off x="12227495" y="8878099"/>
              <a:ext cx="785521" cy="771940"/>
            </a:xfrm>
            <a:prstGeom prst="rect">
              <a:avLst/>
            </a:prstGeom>
          </p:spPr>
        </p:pic>
      </p:grpSp>
    </p:spTree>
    <p:extLst>
      <p:ext uri="{BB962C8B-B14F-4D97-AF65-F5344CB8AC3E}">
        <p14:creationId xmlns:p14="http://schemas.microsoft.com/office/powerpoint/2010/main" val="238077883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55879-67A8-FB4C-EA3E-06EE54F47179}"/>
              </a:ext>
            </a:extLst>
          </p:cNvPr>
          <p:cNvSpPr>
            <a:spLocks noGrp="1"/>
          </p:cNvSpPr>
          <p:nvPr>
            <p:ph type="title"/>
          </p:nvPr>
        </p:nvSpPr>
        <p:spPr/>
        <p:txBody>
          <a:bodyPr/>
          <a:lstStyle/>
          <a:p>
            <a:r>
              <a:rPr lang="en-US" dirty="0"/>
              <a:t>MBA</a:t>
            </a:r>
            <a:endParaRPr lang="en-IN" dirty="0"/>
          </a:p>
        </p:txBody>
      </p:sp>
      <p:sp>
        <p:nvSpPr>
          <p:cNvPr id="3" name="Content Placeholder 2">
            <a:extLst>
              <a:ext uri="{FF2B5EF4-FFF2-40B4-BE49-F238E27FC236}">
                <a16:creationId xmlns:a16="http://schemas.microsoft.com/office/drawing/2014/main" id="{1493DA9D-ED7E-3379-4B95-A5F37AD17D80}"/>
              </a:ext>
            </a:extLst>
          </p:cNvPr>
          <p:cNvSpPr>
            <a:spLocks noGrp="1"/>
          </p:cNvSpPr>
          <p:nvPr>
            <p:ph idx="1"/>
          </p:nvPr>
        </p:nvSpPr>
        <p:spPr/>
        <p:txBody>
          <a:bodyPr/>
          <a:lstStyle/>
          <a:p>
            <a:r>
              <a:rPr lang="en-US" dirty="0"/>
              <a:t>Basket-Set of item (whether you go to supermarket or buy online products)</a:t>
            </a:r>
          </a:p>
          <a:p>
            <a:endParaRPr lang="en-US" dirty="0"/>
          </a:p>
          <a:p>
            <a:r>
              <a:rPr lang="en-US" dirty="0"/>
              <a:t>Every basket has transaction ID. Not at Customer level (Data has transaction IDs and the list of Items Purchased, and not the amount of transaction)</a:t>
            </a:r>
          </a:p>
          <a:p>
            <a:endParaRPr lang="en-US" dirty="0"/>
          </a:p>
          <a:p>
            <a:r>
              <a:rPr lang="en-US" dirty="0"/>
              <a:t>Customers may have multiple transactions data and they are not really clubbed for customers. (Customer analytics requires data at customer level but MBA requires the data at Transaction level. So, Focus of MBA is on the items and not on the customers.)</a:t>
            </a:r>
          </a:p>
          <a:p>
            <a:endParaRPr lang="en-US" dirty="0"/>
          </a:p>
          <a:p>
            <a:r>
              <a:rPr lang="en-US" dirty="0"/>
              <a:t>Data has Transaction ID and List of Items.</a:t>
            </a:r>
            <a:endParaRPr lang="en-IN" dirty="0"/>
          </a:p>
        </p:txBody>
      </p:sp>
      <p:grpSp>
        <p:nvGrpSpPr>
          <p:cNvPr id="20" name="object 21">
            <a:extLst>
              <a:ext uri="{FF2B5EF4-FFF2-40B4-BE49-F238E27FC236}">
                <a16:creationId xmlns:a16="http://schemas.microsoft.com/office/drawing/2014/main" id="{7178D345-06CC-7205-DA86-751BE6F8DBB2}"/>
              </a:ext>
            </a:extLst>
          </p:cNvPr>
          <p:cNvGrpSpPr/>
          <p:nvPr/>
        </p:nvGrpSpPr>
        <p:grpSpPr>
          <a:xfrm>
            <a:off x="7164288" y="5949280"/>
            <a:ext cx="1513252" cy="401246"/>
            <a:chOff x="12227495" y="8878099"/>
            <a:chExt cx="2912110" cy="772160"/>
          </a:xfrm>
        </p:grpSpPr>
        <p:sp>
          <p:nvSpPr>
            <p:cNvPr id="21" name="object 22">
              <a:extLst>
                <a:ext uri="{FF2B5EF4-FFF2-40B4-BE49-F238E27FC236}">
                  <a16:creationId xmlns:a16="http://schemas.microsoft.com/office/drawing/2014/main" id="{67A7ECC7-FFB5-29A8-4718-E63B5F8A8B29}"/>
                </a:ext>
              </a:extLst>
            </p:cNvPr>
            <p:cNvSpPr/>
            <p:nvPr/>
          </p:nvSpPr>
          <p:spPr>
            <a:xfrm>
              <a:off x="13198678" y="9025737"/>
              <a:ext cx="692150" cy="194310"/>
            </a:xfrm>
            <a:custGeom>
              <a:avLst/>
              <a:gdLst/>
              <a:ahLst/>
              <a:cxnLst/>
              <a:rect l="l" t="t" r="r" b="b"/>
              <a:pathLst>
                <a:path w="692150" h="194309">
                  <a:moveTo>
                    <a:pt x="175679" y="97078"/>
                  </a:moveTo>
                  <a:lnTo>
                    <a:pt x="173926" y="77330"/>
                  </a:lnTo>
                  <a:lnTo>
                    <a:pt x="168643" y="59270"/>
                  </a:lnTo>
                  <a:lnTo>
                    <a:pt x="159829" y="42875"/>
                  </a:lnTo>
                  <a:lnTo>
                    <a:pt x="153631" y="35471"/>
                  </a:lnTo>
                  <a:lnTo>
                    <a:pt x="147510" y="28155"/>
                  </a:lnTo>
                  <a:lnTo>
                    <a:pt x="134797" y="17868"/>
                  </a:lnTo>
                  <a:lnTo>
                    <a:pt x="134797" y="97078"/>
                  </a:lnTo>
                  <a:lnTo>
                    <a:pt x="133731" y="109880"/>
                  </a:lnTo>
                  <a:lnTo>
                    <a:pt x="108496" y="148882"/>
                  </a:lnTo>
                  <a:lnTo>
                    <a:pt x="73482" y="158673"/>
                  </a:lnTo>
                  <a:lnTo>
                    <a:pt x="39509" y="158673"/>
                  </a:lnTo>
                  <a:lnTo>
                    <a:pt x="39509" y="35471"/>
                  </a:lnTo>
                  <a:lnTo>
                    <a:pt x="73482" y="35471"/>
                  </a:lnTo>
                  <a:lnTo>
                    <a:pt x="117678" y="52743"/>
                  </a:lnTo>
                  <a:lnTo>
                    <a:pt x="134797" y="97078"/>
                  </a:lnTo>
                  <a:lnTo>
                    <a:pt x="134797" y="17868"/>
                  </a:lnTo>
                  <a:lnTo>
                    <a:pt x="132524" y="16014"/>
                  </a:lnTo>
                  <a:lnTo>
                    <a:pt x="115735" y="7327"/>
                  </a:lnTo>
                  <a:lnTo>
                    <a:pt x="97167" y="2133"/>
                  </a:lnTo>
                  <a:lnTo>
                    <a:pt x="76796" y="393"/>
                  </a:lnTo>
                  <a:lnTo>
                    <a:pt x="0" y="393"/>
                  </a:lnTo>
                  <a:lnTo>
                    <a:pt x="0" y="193751"/>
                  </a:lnTo>
                  <a:lnTo>
                    <a:pt x="76796" y="193751"/>
                  </a:lnTo>
                  <a:lnTo>
                    <a:pt x="115735" y="186804"/>
                  </a:lnTo>
                  <a:lnTo>
                    <a:pt x="153644" y="158673"/>
                  </a:lnTo>
                  <a:lnTo>
                    <a:pt x="173926" y="116814"/>
                  </a:lnTo>
                  <a:lnTo>
                    <a:pt x="175679" y="97078"/>
                  </a:lnTo>
                  <a:close/>
                </a:path>
                <a:path w="692150" h="194309">
                  <a:moveTo>
                    <a:pt x="372071" y="193751"/>
                  </a:moveTo>
                  <a:lnTo>
                    <a:pt x="355041" y="151765"/>
                  </a:lnTo>
                  <a:lnTo>
                    <a:pt x="340804" y="116687"/>
                  </a:lnTo>
                  <a:lnTo>
                    <a:pt x="311442" y="44310"/>
                  </a:lnTo>
                  <a:lnTo>
                    <a:pt x="299427" y="14706"/>
                  </a:lnTo>
                  <a:lnTo>
                    <a:pt x="299427" y="116687"/>
                  </a:lnTo>
                  <a:lnTo>
                    <a:pt x="241973" y="116687"/>
                  </a:lnTo>
                  <a:lnTo>
                    <a:pt x="270700" y="44310"/>
                  </a:lnTo>
                  <a:lnTo>
                    <a:pt x="299427" y="116687"/>
                  </a:lnTo>
                  <a:lnTo>
                    <a:pt x="299427" y="14706"/>
                  </a:lnTo>
                  <a:lnTo>
                    <a:pt x="293624" y="393"/>
                  </a:lnTo>
                  <a:lnTo>
                    <a:pt x="249986" y="393"/>
                  </a:lnTo>
                  <a:lnTo>
                    <a:pt x="171538" y="193751"/>
                  </a:lnTo>
                  <a:lnTo>
                    <a:pt x="211594" y="193751"/>
                  </a:lnTo>
                  <a:lnTo>
                    <a:pt x="228168" y="151765"/>
                  </a:lnTo>
                  <a:lnTo>
                    <a:pt x="313245" y="151765"/>
                  </a:lnTo>
                  <a:lnTo>
                    <a:pt x="329819" y="193751"/>
                  </a:lnTo>
                  <a:lnTo>
                    <a:pt x="372071" y="193751"/>
                  </a:lnTo>
                  <a:close/>
                </a:path>
                <a:path w="692150" h="194309">
                  <a:moveTo>
                    <a:pt x="510743" y="0"/>
                  </a:moveTo>
                  <a:lnTo>
                    <a:pt x="352742" y="0"/>
                  </a:lnTo>
                  <a:lnTo>
                    <a:pt x="352742" y="35560"/>
                  </a:lnTo>
                  <a:lnTo>
                    <a:pt x="411848" y="35560"/>
                  </a:lnTo>
                  <a:lnTo>
                    <a:pt x="411848" y="194310"/>
                  </a:lnTo>
                  <a:lnTo>
                    <a:pt x="451358" y="194310"/>
                  </a:lnTo>
                  <a:lnTo>
                    <a:pt x="451358" y="35560"/>
                  </a:lnTo>
                  <a:lnTo>
                    <a:pt x="510743" y="35560"/>
                  </a:lnTo>
                  <a:lnTo>
                    <a:pt x="510743" y="0"/>
                  </a:lnTo>
                  <a:close/>
                </a:path>
                <a:path w="692150" h="194309">
                  <a:moveTo>
                    <a:pt x="691946" y="193751"/>
                  </a:moveTo>
                  <a:lnTo>
                    <a:pt x="674903" y="151765"/>
                  </a:lnTo>
                  <a:lnTo>
                    <a:pt x="660679" y="116687"/>
                  </a:lnTo>
                  <a:lnTo>
                    <a:pt x="631317" y="44310"/>
                  </a:lnTo>
                  <a:lnTo>
                    <a:pt x="619302" y="14706"/>
                  </a:lnTo>
                  <a:lnTo>
                    <a:pt x="619302" y="116687"/>
                  </a:lnTo>
                  <a:lnTo>
                    <a:pt x="561848" y="116687"/>
                  </a:lnTo>
                  <a:lnTo>
                    <a:pt x="590562" y="44310"/>
                  </a:lnTo>
                  <a:lnTo>
                    <a:pt x="619302" y="116687"/>
                  </a:lnTo>
                  <a:lnTo>
                    <a:pt x="619302" y="14706"/>
                  </a:lnTo>
                  <a:lnTo>
                    <a:pt x="613498" y="393"/>
                  </a:lnTo>
                  <a:lnTo>
                    <a:pt x="569849" y="393"/>
                  </a:lnTo>
                  <a:lnTo>
                    <a:pt x="491401" y="193751"/>
                  </a:lnTo>
                  <a:lnTo>
                    <a:pt x="531456" y="193751"/>
                  </a:lnTo>
                  <a:lnTo>
                    <a:pt x="548030" y="151765"/>
                  </a:lnTo>
                  <a:lnTo>
                    <a:pt x="633107" y="151765"/>
                  </a:lnTo>
                  <a:lnTo>
                    <a:pt x="649681" y="193751"/>
                  </a:lnTo>
                  <a:lnTo>
                    <a:pt x="691946" y="193751"/>
                  </a:lnTo>
                  <a:close/>
                </a:path>
              </a:pathLst>
            </a:custGeom>
            <a:solidFill>
              <a:srgbClr val="010101"/>
            </a:solidFill>
          </p:spPr>
          <p:txBody>
            <a:bodyPr wrap="square" lIns="0" tIns="0" rIns="0" bIns="0" rtlCol="0"/>
            <a:lstStyle/>
            <a:p>
              <a:endParaRPr dirty="0"/>
            </a:p>
          </p:txBody>
        </p:sp>
        <p:pic>
          <p:nvPicPr>
            <p:cNvPr id="22" name="object 23">
              <a:extLst>
                <a:ext uri="{FF2B5EF4-FFF2-40B4-BE49-F238E27FC236}">
                  <a16:creationId xmlns:a16="http://schemas.microsoft.com/office/drawing/2014/main" id="{FF16B32D-F437-E4F6-8894-97EA8A6EE451}"/>
                </a:ext>
              </a:extLst>
            </p:cNvPr>
            <p:cNvPicPr/>
            <p:nvPr/>
          </p:nvPicPr>
          <p:blipFill>
            <a:blip r:embed="rId2" cstate="print"/>
            <a:stretch>
              <a:fillRect/>
            </a:stretch>
          </p:blipFill>
          <p:spPr>
            <a:xfrm>
              <a:off x="13986471" y="9023364"/>
              <a:ext cx="149987" cy="198877"/>
            </a:xfrm>
            <a:prstGeom prst="rect">
              <a:avLst/>
            </a:prstGeom>
          </p:spPr>
        </p:pic>
        <p:pic>
          <p:nvPicPr>
            <p:cNvPr id="23" name="object 24">
              <a:extLst>
                <a:ext uri="{FF2B5EF4-FFF2-40B4-BE49-F238E27FC236}">
                  <a16:creationId xmlns:a16="http://schemas.microsoft.com/office/drawing/2014/main" id="{613EEDFD-ACFC-EA1F-58FE-910751AFB560}"/>
                </a:ext>
              </a:extLst>
            </p:cNvPr>
            <p:cNvPicPr/>
            <p:nvPr/>
          </p:nvPicPr>
          <p:blipFill>
            <a:blip r:embed="rId3" cstate="print"/>
            <a:stretch>
              <a:fillRect/>
            </a:stretch>
          </p:blipFill>
          <p:spPr>
            <a:xfrm>
              <a:off x="14156340" y="9023364"/>
              <a:ext cx="191973" cy="198877"/>
            </a:xfrm>
            <a:prstGeom prst="rect">
              <a:avLst/>
            </a:prstGeom>
          </p:spPr>
        </p:pic>
        <p:sp>
          <p:nvSpPr>
            <p:cNvPr id="24" name="object 25">
              <a:extLst>
                <a:ext uri="{FF2B5EF4-FFF2-40B4-BE49-F238E27FC236}">
                  <a16:creationId xmlns:a16="http://schemas.microsoft.com/office/drawing/2014/main" id="{D16B7F18-5845-A664-0CD2-05B2C5D549D9}"/>
                </a:ext>
              </a:extLst>
            </p:cNvPr>
            <p:cNvSpPr/>
            <p:nvPr/>
          </p:nvSpPr>
          <p:spPr>
            <a:xfrm>
              <a:off x="14372616" y="9025737"/>
              <a:ext cx="198120" cy="194310"/>
            </a:xfrm>
            <a:custGeom>
              <a:avLst/>
              <a:gdLst/>
              <a:ahLst/>
              <a:cxnLst/>
              <a:rect l="l" t="t" r="r" b="b"/>
              <a:pathLst>
                <a:path w="198119" h="194309">
                  <a:moveTo>
                    <a:pt x="39497" y="393"/>
                  </a:moveTo>
                  <a:lnTo>
                    <a:pt x="0" y="393"/>
                  </a:lnTo>
                  <a:lnTo>
                    <a:pt x="0" y="193751"/>
                  </a:lnTo>
                  <a:lnTo>
                    <a:pt x="39497" y="193751"/>
                  </a:lnTo>
                  <a:lnTo>
                    <a:pt x="39497" y="393"/>
                  </a:lnTo>
                  <a:close/>
                </a:path>
                <a:path w="198119" h="194309">
                  <a:moveTo>
                    <a:pt x="198043" y="0"/>
                  </a:moveTo>
                  <a:lnTo>
                    <a:pt x="69329" y="0"/>
                  </a:lnTo>
                  <a:lnTo>
                    <a:pt x="69329" y="35560"/>
                  </a:lnTo>
                  <a:lnTo>
                    <a:pt x="69329" y="80010"/>
                  </a:lnTo>
                  <a:lnTo>
                    <a:pt x="69329" y="114300"/>
                  </a:lnTo>
                  <a:lnTo>
                    <a:pt x="69329" y="158750"/>
                  </a:lnTo>
                  <a:lnTo>
                    <a:pt x="69329" y="194310"/>
                  </a:lnTo>
                  <a:lnTo>
                    <a:pt x="198043" y="194310"/>
                  </a:lnTo>
                  <a:lnTo>
                    <a:pt x="198043" y="158750"/>
                  </a:lnTo>
                  <a:lnTo>
                    <a:pt x="108826" y="158750"/>
                  </a:lnTo>
                  <a:lnTo>
                    <a:pt x="108826" y="114300"/>
                  </a:lnTo>
                  <a:lnTo>
                    <a:pt x="195287" y="114300"/>
                  </a:lnTo>
                  <a:lnTo>
                    <a:pt x="195287" y="80010"/>
                  </a:lnTo>
                  <a:lnTo>
                    <a:pt x="108826" y="80010"/>
                  </a:lnTo>
                  <a:lnTo>
                    <a:pt x="108826" y="35560"/>
                  </a:lnTo>
                  <a:lnTo>
                    <a:pt x="198043" y="35560"/>
                  </a:lnTo>
                  <a:lnTo>
                    <a:pt x="198043" y="0"/>
                  </a:lnTo>
                  <a:close/>
                </a:path>
              </a:pathLst>
            </a:custGeom>
            <a:solidFill>
              <a:srgbClr val="010101"/>
            </a:solidFill>
          </p:spPr>
          <p:txBody>
            <a:bodyPr wrap="square" lIns="0" tIns="0" rIns="0" bIns="0" rtlCol="0"/>
            <a:lstStyle/>
            <a:p>
              <a:endParaRPr dirty="0"/>
            </a:p>
          </p:txBody>
        </p:sp>
        <p:pic>
          <p:nvPicPr>
            <p:cNvPr id="25" name="object 26">
              <a:extLst>
                <a:ext uri="{FF2B5EF4-FFF2-40B4-BE49-F238E27FC236}">
                  <a16:creationId xmlns:a16="http://schemas.microsoft.com/office/drawing/2014/main" id="{01098B7B-1E91-2B3A-1697-7444355A15F1}"/>
                </a:ext>
              </a:extLst>
            </p:cNvPr>
            <p:cNvPicPr/>
            <p:nvPr/>
          </p:nvPicPr>
          <p:blipFill>
            <a:blip r:embed="rId4" cstate="print"/>
            <a:stretch>
              <a:fillRect/>
            </a:stretch>
          </p:blipFill>
          <p:spPr>
            <a:xfrm>
              <a:off x="14597189" y="9026124"/>
              <a:ext cx="172911" cy="193358"/>
            </a:xfrm>
            <a:prstGeom prst="rect">
              <a:avLst/>
            </a:prstGeom>
          </p:spPr>
        </p:pic>
        <p:pic>
          <p:nvPicPr>
            <p:cNvPr id="26" name="object 27">
              <a:extLst>
                <a:ext uri="{FF2B5EF4-FFF2-40B4-BE49-F238E27FC236}">
                  <a16:creationId xmlns:a16="http://schemas.microsoft.com/office/drawing/2014/main" id="{3B0BC60A-3679-F247-329B-4693EBC4DDC8}"/>
                </a:ext>
              </a:extLst>
            </p:cNvPr>
            <p:cNvPicPr/>
            <p:nvPr/>
          </p:nvPicPr>
          <p:blipFill>
            <a:blip r:embed="rId5" cstate="print"/>
            <a:stretch>
              <a:fillRect/>
            </a:stretch>
          </p:blipFill>
          <p:spPr>
            <a:xfrm>
              <a:off x="14794407" y="9023364"/>
              <a:ext cx="191969" cy="198877"/>
            </a:xfrm>
            <a:prstGeom prst="rect">
              <a:avLst/>
            </a:prstGeom>
          </p:spPr>
        </p:pic>
        <p:sp>
          <p:nvSpPr>
            <p:cNvPr id="27" name="object 28">
              <a:extLst>
                <a:ext uri="{FF2B5EF4-FFF2-40B4-BE49-F238E27FC236}">
                  <a16:creationId xmlns:a16="http://schemas.microsoft.com/office/drawing/2014/main" id="{667060D3-719D-2B65-8D74-63E8733C7278}"/>
                </a:ext>
              </a:extLst>
            </p:cNvPr>
            <p:cNvSpPr/>
            <p:nvPr/>
          </p:nvSpPr>
          <p:spPr>
            <a:xfrm>
              <a:off x="15010676" y="9025737"/>
              <a:ext cx="128905" cy="194310"/>
            </a:xfrm>
            <a:custGeom>
              <a:avLst/>
              <a:gdLst/>
              <a:ahLst/>
              <a:cxnLst/>
              <a:rect l="l" t="t" r="r" b="b"/>
              <a:pathLst>
                <a:path w="128905" h="194309">
                  <a:moveTo>
                    <a:pt x="128727" y="0"/>
                  </a:moveTo>
                  <a:lnTo>
                    <a:pt x="0" y="0"/>
                  </a:lnTo>
                  <a:lnTo>
                    <a:pt x="0" y="35560"/>
                  </a:lnTo>
                  <a:lnTo>
                    <a:pt x="0" y="80010"/>
                  </a:lnTo>
                  <a:lnTo>
                    <a:pt x="0" y="114300"/>
                  </a:lnTo>
                  <a:lnTo>
                    <a:pt x="0" y="158750"/>
                  </a:lnTo>
                  <a:lnTo>
                    <a:pt x="0" y="194310"/>
                  </a:lnTo>
                  <a:lnTo>
                    <a:pt x="128727" y="194310"/>
                  </a:lnTo>
                  <a:lnTo>
                    <a:pt x="128727" y="158750"/>
                  </a:lnTo>
                  <a:lnTo>
                    <a:pt x="39497" y="158750"/>
                  </a:lnTo>
                  <a:lnTo>
                    <a:pt x="39497" y="114300"/>
                  </a:lnTo>
                  <a:lnTo>
                    <a:pt x="125958" y="114300"/>
                  </a:lnTo>
                  <a:lnTo>
                    <a:pt x="125958" y="80010"/>
                  </a:lnTo>
                  <a:lnTo>
                    <a:pt x="39497" y="80010"/>
                  </a:lnTo>
                  <a:lnTo>
                    <a:pt x="39497" y="35560"/>
                  </a:lnTo>
                  <a:lnTo>
                    <a:pt x="128727" y="35560"/>
                  </a:lnTo>
                  <a:lnTo>
                    <a:pt x="128727" y="0"/>
                  </a:lnTo>
                  <a:close/>
                </a:path>
              </a:pathLst>
            </a:custGeom>
            <a:solidFill>
              <a:srgbClr val="010101"/>
            </a:solidFill>
          </p:spPr>
          <p:txBody>
            <a:bodyPr wrap="square" lIns="0" tIns="0" rIns="0" bIns="0" rtlCol="0"/>
            <a:lstStyle/>
            <a:p>
              <a:endParaRPr dirty="0"/>
            </a:p>
          </p:txBody>
        </p:sp>
        <p:sp>
          <p:nvSpPr>
            <p:cNvPr id="28" name="object 29">
              <a:extLst>
                <a:ext uri="{FF2B5EF4-FFF2-40B4-BE49-F238E27FC236}">
                  <a16:creationId xmlns:a16="http://schemas.microsoft.com/office/drawing/2014/main" id="{2DB8F240-B862-A334-B4D5-11DEA17C09EA}"/>
                </a:ext>
              </a:extLst>
            </p:cNvPr>
            <p:cNvSpPr/>
            <p:nvPr/>
          </p:nvSpPr>
          <p:spPr>
            <a:xfrm>
              <a:off x="14109205" y="9317621"/>
              <a:ext cx="831215" cy="121285"/>
            </a:xfrm>
            <a:custGeom>
              <a:avLst/>
              <a:gdLst/>
              <a:ahLst/>
              <a:cxnLst/>
              <a:rect l="l" t="t" r="r" b="b"/>
              <a:pathLst>
                <a:path w="831215" h="121284">
                  <a:moveTo>
                    <a:pt x="21717" y="0"/>
                  </a:moveTo>
                  <a:lnTo>
                    <a:pt x="0" y="0"/>
                  </a:lnTo>
                  <a:lnTo>
                    <a:pt x="0" y="120815"/>
                  </a:lnTo>
                  <a:lnTo>
                    <a:pt x="21717" y="120815"/>
                  </a:lnTo>
                  <a:lnTo>
                    <a:pt x="21717" y="0"/>
                  </a:lnTo>
                  <a:close/>
                </a:path>
                <a:path w="831215" h="121284">
                  <a:moveTo>
                    <a:pt x="580618" y="38"/>
                  </a:moveTo>
                  <a:lnTo>
                    <a:pt x="489356" y="38"/>
                  </a:lnTo>
                  <a:lnTo>
                    <a:pt x="489356" y="19088"/>
                  </a:lnTo>
                  <a:lnTo>
                    <a:pt x="523963" y="19088"/>
                  </a:lnTo>
                  <a:lnTo>
                    <a:pt x="523963" y="120688"/>
                  </a:lnTo>
                  <a:lnTo>
                    <a:pt x="545833" y="120688"/>
                  </a:lnTo>
                  <a:lnTo>
                    <a:pt x="545833" y="19088"/>
                  </a:lnTo>
                  <a:lnTo>
                    <a:pt x="580618" y="19088"/>
                  </a:lnTo>
                  <a:lnTo>
                    <a:pt x="580618" y="38"/>
                  </a:lnTo>
                  <a:close/>
                </a:path>
                <a:path w="831215" h="121284">
                  <a:moveTo>
                    <a:pt x="831126" y="38"/>
                  </a:moveTo>
                  <a:lnTo>
                    <a:pt x="739851" y="38"/>
                  </a:lnTo>
                  <a:lnTo>
                    <a:pt x="739851" y="19088"/>
                  </a:lnTo>
                  <a:lnTo>
                    <a:pt x="774458" y="19088"/>
                  </a:lnTo>
                  <a:lnTo>
                    <a:pt x="774458" y="120688"/>
                  </a:lnTo>
                  <a:lnTo>
                    <a:pt x="796328" y="120688"/>
                  </a:lnTo>
                  <a:lnTo>
                    <a:pt x="796328" y="19088"/>
                  </a:lnTo>
                  <a:lnTo>
                    <a:pt x="831126" y="19088"/>
                  </a:lnTo>
                  <a:lnTo>
                    <a:pt x="831126" y="38"/>
                  </a:lnTo>
                  <a:close/>
                </a:path>
              </a:pathLst>
            </a:custGeom>
            <a:solidFill>
              <a:srgbClr val="5C5C5C"/>
            </a:solidFill>
          </p:spPr>
          <p:txBody>
            <a:bodyPr wrap="square" lIns="0" tIns="0" rIns="0" bIns="0" rtlCol="0"/>
            <a:lstStyle/>
            <a:p>
              <a:endParaRPr dirty="0"/>
            </a:p>
          </p:txBody>
        </p:sp>
        <p:pic>
          <p:nvPicPr>
            <p:cNvPr id="29" name="object 30">
              <a:extLst>
                <a:ext uri="{FF2B5EF4-FFF2-40B4-BE49-F238E27FC236}">
                  <a16:creationId xmlns:a16="http://schemas.microsoft.com/office/drawing/2014/main" id="{BF3FCFB0-C8F5-B738-C09E-2567EB528CBA}"/>
                </a:ext>
              </a:extLst>
            </p:cNvPr>
            <p:cNvPicPr/>
            <p:nvPr/>
          </p:nvPicPr>
          <p:blipFill>
            <a:blip r:embed="rId6" cstate="print"/>
            <a:stretch>
              <a:fillRect/>
            </a:stretch>
          </p:blipFill>
          <p:spPr>
            <a:xfrm>
              <a:off x="14723997" y="9317617"/>
              <a:ext cx="90916" cy="122660"/>
            </a:xfrm>
            <a:prstGeom prst="rect">
              <a:avLst/>
            </a:prstGeom>
          </p:spPr>
        </p:pic>
        <p:pic>
          <p:nvPicPr>
            <p:cNvPr id="30" name="object 31">
              <a:extLst>
                <a:ext uri="{FF2B5EF4-FFF2-40B4-BE49-F238E27FC236}">
                  <a16:creationId xmlns:a16="http://schemas.microsoft.com/office/drawing/2014/main" id="{ED67237F-9706-0F18-2052-2C8960F5C79B}"/>
                </a:ext>
              </a:extLst>
            </p:cNvPr>
            <p:cNvPicPr/>
            <p:nvPr/>
          </p:nvPicPr>
          <p:blipFill>
            <a:blip r:embed="rId7" cstate="print"/>
            <a:stretch>
              <a:fillRect/>
            </a:stretch>
          </p:blipFill>
          <p:spPr>
            <a:xfrm>
              <a:off x="14974656" y="9317617"/>
              <a:ext cx="71006" cy="120809"/>
            </a:xfrm>
            <a:prstGeom prst="rect">
              <a:avLst/>
            </a:prstGeom>
          </p:spPr>
        </p:pic>
        <p:pic>
          <p:nvPicPr>
            <p:cNvPr id="31" name="object 32">
              <a:extLst>
                <a:ext uri="{FF2B5EF4-FFF2-40B4-BE49-F238E27FC236}">
                  <a16:creationId xmlns:a16="http://schemas.microsoft.com/office/drawing/2014/main" id="{AF5A1AD2-E596-2B44-66FB-1F64B3EDA9F9}"/>
                </a:ext>
              </a:extLst>
            </p:cNvPr>
            <p:cNvPicPr/>
            <p:nvPr/>
          </p:nvPicPr>
          <p:blipFill>
            <a:blip r:embed="rId8" cstate="print"/>
            <a:stretch>
              <a:fillRect/>
            </a:stretch>
          </p:blipFill>
          <p:spPr>
            <a:xfrm>
              <a:off x="14178255" y="9317617"/>
              <a:ext cx="92437" cy="120810"/>
            </a:xfrm>
            <a:prstGeom prst="rect">
              <a:avLst/>
            </a:prstGeom>
          </p:spPr>
        </p:pic>
        <p:pic>
          <p:nvPicPr>
            <p:cNvPr id="32" name="object 33">
              <a:extLst>
                <a:ext uri="{FF2B5EF4-FFF2-40B4-BE49-F238E27FC236}">
                  <a16:creationId xmlns:a16="http://schemas.microsoft.com/office/drawing/2014/main" id="{06546B00-28F8-155B-F6B5-CEA08C4C3EA8}"/>
                </a:ext>
              </a:extLst>
            </p:cNvPr>
            <p:cNvPicPr/>
            <p:nvPr/>
          </p:nvPicPr>
          <p:blipFill>
            <a:blip r:embed="rId9" cstate="print"/>
            <a:stretch>
              <a:fillRect/>
            </a:stretch>
          </p:blipFill>
          <p:spPr>
            <a:xfrm>
              <a:off x="14311690" y="9315764"/>
              <a:ext cx="76489" cy="124345"/>
            </a:xfrm>
            <a:prstGeom prst="rect">
              <a:avLst/>
            </a:prstGeom>
          </p:spPr>
        </p:pic>
        <p:sp>
          <p:nvSpPr>
            <p:cNvPr id="33" name="object 34">
              <a:extLst>
                <a:ext uri="{FF2B5EF4-FFF2-40B4-BE49-F238E27FC236}">
                  <a16:creationId xmlns:a16="http://schemas.microsoft.com/office/drawing/2014/main" id="{64838E13-4E75-5E05-22DA-1865623C07EC}"/>
                </a:ext>
              </a:extLst>
            </p:cNvPr>
            <p:cNvSpPr/>
            <p:nvPr/>
          </p:nvSpPr>
          <p:spPr>
            <a:xfrm>
              <a:off x="14416938" y="9317621"/>
              <a:ext cx="147320" cy="121285"/>
            </a:xfrm>
            <a:custGeom>
              <a:avLst/>
              <a:gdLst/>
              <a:ahLst/>
              <a:cxnLst/>
              <a:rect l="l" t="t" r="r" b="b"/>
              <a:pathLst>
                <a:path w="147319" h="121284">
                  <a:moveTo>
                    <a:pt x="91274" y="38"/>
                  </a:moveTo>
                  <a:lnTo>
                    <a:pt x="0" y="38"/>
                  </a:lnTo>
                  <a:lnTo>
                    <a:pt x="0" y="19088"/>
                  </a:lnTo>
                  <a:lnTo>
                    <a:pt x="34607" y="19088"/>
                  </a:lnTo>
                  <a:lnTo>
                    <a:pt x="34607" y="120688"/>
                  </a:lnTo>
                  <a:lnTo>
                    <a:pt x="56476" y="120688"/>
                  </a:lnTo>
                  <a:lnTo>
                    <a:pt x="56476" y="19088"/>
                  </a:lnTo>
                  <a:lnTo>
                    <a:pt x="91274" y="19088"/>
                  </a:lnTo>
                  <a:lnTo>
                    <a:pt x="91274" y="38"/>
                  </a:lnTo>
                  <a:close/>
                </a:path>
                <a:path w="147319" h="121284">
                  <a:moveTo>
                    <a:pt x="147307" y="0"/>
                  </a:moveTo>
                  <a:lnTo>
                    <a:pt x="125590" y="0"/>
                  </a:lnTo>
                  <a:lnTo>
                    <a:pt x="125590" y="120815"/>
                  </a:lnTo>
                  <a:lnTo>
                    <a:pt x="147307" y="120815"/>
                  </a:lnTo>
                  <a:lnTo>
                    <a:pt x="147307" y="0"/>
                  </a:lnTo>
                  <a:close/>
                </a:path>
              </a:pathLst>
            </a:custGeom>
            <a:solidFill>
              <a:srgbClr val="5C5C5C"/>
            </a:solidFill>
          </p:spPr>
          <p:txBody>
            <a:bodyPr wrap="square" lIns="0" tIns="0" rIns="0" bIns="0" rtlCol="0"/>
            <a:lstStyle/>
            <a:p>
              <a:endParaRPr dirty="0"/>
            </a:p>
          </p:txBody>
        </p:sp>
        <p:pic>
          <p:nvPicPr>
            <p:cNvPr id="34" name="object 35">
              <a:extLst>
                <a:ext uri="{FF2B5EF4-FFF2-40B4-BE49-F238E27FC236}">
                  <a16:creationId xmlns:a16="http://schemas.microsoft.com/office/drawing/2014/main" id="{78113BEB-01B4-FA02-5F00-44884B87BC12}"/>
                </a:ext>
              </a:extLst>
            </p:cNvPr>
            <p:cNvPicPr/>
            <p:nvPr/>
          </p:nvPicPr>
          <p:blipFill>
            <a:blip r:embed="rId10" cstate="print"/>
            <a:stretch>
              <a:fillRect/>
            </a:stretch>
          </p:blipFill>
          <p:spPr>
            <a:xfrm>
              <a:off x="12227495" y="8878099"/>
              <a:ext cx="785521" cy="771940"/>
            </a:xfrm>
            <a:prstGeom prst="rect">
              <a:avLst/>
            </a:prstGeom>
          </p:spPr>
        </p:pic>
      </p:grpSp>
    </p:spTree>
    <p:extLst>
      <p:ext uri="{BB962C8B-B14F-4D97-AF65-F5344CB8AC3E}">
        <p14:creationId xmlns:p14="http://schemas.microsoft.com/office/powerpoint/2010/main" val="133348459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5760"/>
            <a:ext cx="8229600" cy="1143000"/>
          </a:xfrm>
        </p:spPr>
        <p:txBody>
          <a:bodyPr/>
          <a:lstStyle/>
          <a:p>
            <a:r>
              <a:rPr lang="en-US" sz="3200" b="1" dirty="0">
                <a:solidFill>
                  <a:schemeClr val="accent1"/>
                </a:solidFill>
                <a:latin typeface="+mj-lt"/>
              </a:rPr>
              <a:t>Contents</a:t>
            </a:r>
          </a:p>
        </p:txBody>
      </p:sp>
      <p:sp>
        <p:nvSpPr>
          <p:cNvPr id="3" name="Content Placeholder 2"/>
          <p:cNvSpPr>
            <a:spLocks noGrp="1"/>
          </p:cNvSpPr>
          <p:nvPr>
            <p:ph idx="1"/>
          </p:nvPr>
        </p:nvSpPr>
        <p:spPr>
          <a:xfrm>
            <a:off x="457200" y="1600200"/>
            <a:ext cx="8229600" cy="4266912"/>
          </a:xfrm>
        </p:spPr>
        <p:txBody>
          <a:bodyPr>
            <a:normAutofit/>
          </a:bodyPr>
          <a:lstStyle/>
          <a:p>
            <a:pPr marL="457200" lvl="0" indent="-457200" fontAlgn="base">
              <a:lnSpc>
                <a:spcPct val="100000"/>
              </a:lnSpc>
              <a:spcAft>
                <a:spcPct val="0"/>
              </a:spcAft>
              <a:buFont typeface="+mj-lt"/>
              <a:buAutoNum type="arabicPeriod"/>
            </a:pPr>
            <a:r>
              <a:rPr lang="en-US" sz="2000" b="1" kern="0" dirty="0">
                <a:solidFill>
                  <a:schemeClr val="tx1">
                    <a:lumMod val="50000"/>
                    <a:lumOff val="50000"/>
                  </a:schemeClr>
                </a:solidFill>
                <a:latin typeface="+mn-lt"/>
              </a:rPr>
              <a:t>Understanding Association Rules</a:t>
            </a:r>
          </a:p>
          <a:p>
            <a:pPr marL="457200" lvl="0" indent="-457200" fontAlgn="base">
              <a:lnSpc>
                <a:spcPct val="100000"/>
              </a:lnSpc>
              <a:spcAft>
                <a:spcPct val="0"/>
              </a:spcAft>
              <a:buFont typeface="+mj-lt"/>
              <a:buAutoNum type="arabicPeriod"/>
            </a:pPr>
            <a:r>
              <a:rPr lang="en-US" sz="2000" b="1" kern="0" dirty="0">
                <a:solidFill>
                  <a:schemeClr val="tx1">
                    <a:lumMod val="50000"/>
                    <a:lumOff val="50000"/>
                  </a:schemeClr>
                </a:solidFill>
                <a:latin typeface="+mn-lt"/>
              </a:rPr>
              <a:t>Introduction to Market Basket Analysis </a:t>
            </a:r>
          </a:p>
          <a:p>
            <a:pPr marL="914400" lvl="1" indent="-514350" fontAlgn="base">
              <a:lnSpc>
                <a:spcPct val="100000"/>
              </a:lnSpc>
              <a:spcAft>
                <a:spcPct val="0"/>
              </a:spcAft>
              <a:buFont typeface="+mj-lt"/>
              <a:buAutoNum type="romanLcPeriod"/>
            </a:pPr>
            <a:r>
              <a:rPr lang="en-US" sz="2000" b="1" kern="0" dirty="0">
                <a:solidFill>
                  <a:schemeClr val="tx1">
                    <a:lumMod val="50000"/>
                    <a:lumOff val="50000"/>
                  </a:schemeClr>
                </a:solidFill>
                <a:latin typeface="+mn-lt"/>
              </a:rPr>
              <a:t>Uses</a:t>
            </a:r>
          </a:p>
          <a:p>
            <a:pPr marL="914400" lvl="1" indent="-514350" fontAlgn="base">
              <a:lnSpc>
                <a:spcPct val="100000"/>
              </a:lnSpc>
              <a:spcAft>
                <a:spcPct val="0"/>
              </a:spcAft>
              <a:buFont typeface="+mj-lt"/>
              <a:buAutoNum type="romanLcPeriod"/>
            </a:pPr>
            <a:r>
              <a:rPr lang="en-US" sz="2000" b="1" kern="0" dirty="0">
                <a:solidFill>
                  <a:schemeClr val="tx1">
                    <a:lumMod val="50000"/>
                    <a:lumOff val="50000"/>
                  </a:schemeClr>
                </a:solidFill>
                <a:latin typeface="+mn-lt"/>
              </a:rPr>
              <a:t>Definitions and Terminology</a:t>
            </a:r>
          </a:p>
          <a:p>
            <a:pPr marL="457200" lvl="0" indent="-457200" fontAlgn="base">
              <a:lnSpc>
                <a:spcPct val="100000"/>
              </a:lnSpc>
              <a:spcAft>
                <a:spcPct val="0"/>
              </a:spcAft>
              <a:buFont typeface="+mj-lt"/>
              <a:buAutoNum type="arabicPeriod"/>
            </a:pPr>
            <a:r>
              <a:rPr lang="en-US" sz="2000" b="1" kern="0" dirty="0">
                <a:solidFill>
                  <a:schemeClr val="tx1">
                    <a:lumMod val="50000"/>
                    <a:lumOff val="50000"/>
                  </a:schemeClr>
                </a:solidFill>
                <a:latin typeface="+mn-lt"/>
              </a:rPr>
              <a:t>Rule Evaluation</a:t>
            </a:r>
          </a:p>
          <a:p>
            <a:pPr marL="914400" lvl="1" indent="-514350" fontAlgn="base">
              <a:lnSpc>
                <a:spcPct val="100000"/>
              </a:lnSpc>
              <a:spcAft>
                <a:spcPct val="0"/>
              </a:spcAft>
              <a:buFont typeface="+mj-lt"/>
              <a:buAutoNum type="romanLcPeriod"/>
            </a:pPr>
            <a:r>
              <a:rPr lang="en-US" sz="2000" b="1" kern="0" dirty="0">
                <a:solidFill>
                  <a:schemeClr val="tx1">
                    <a:lumMod val="50000"/>
                    <a:lumOff val="50000"/>
                  </a:schemeClr>
                </a:solidFill>
                <a:latin typeface="+mn-lt"/>
              </a:rPr>
              <a:t>Support</a:t>
            </a:r>
          </a:p>
          <a:p>
            <a:pPr marL="914400" lvl="1" indent="-514350" fontAlgn="base">
              <a:lnSpc>
                <a:spcPct val="100000"/>
              </a:lnSpc>
              <a:spcAft>
                <a:spcPct val="0"/>
              </a:spcAft>
              <a:buFont typeface="+mj-lt"/>
              <a:buAutoNum type="romanLcPeriod"/>
            </a:pPr>
            <a:r>
              <a:rPr lang="en-US" sz="2000" b="1" kern="0" dirty="0">
                <a:solidFill>
                  <a:schemeClr val="tx1">
                    <a:lumMod val="50000"/>
                    <a:lumOff val="50000"/>
                  </a:schemeClr>
                </a:solidFill>
                <a:latin typeface="+mn-lt"/>
              </a:rPr>
              <a:t>Confidence</a:t>
            </a:r>
          </a:p>
          <a:p>
            <a:pPr marL="914400" lvl="1" indent="-514350" fontAlgn="base">
              <a:lnSpc>
                <a:spcPct val="100000"/>
              </a:lnSpc>
              <a:spcAft>
                <a:spcPct val="0"/>
              </a:spcAft>
              <a:buFont typeface="+mj-lt"/>
              <a:buAutoNum type="romanLcPeriod"/>
            </a:pPr>
            <a:r>
              <a:rPr lang="en-US" sz="2000" b="1" kern="0" dirty="0">
                <a:solidFill>
                  <a:schemeClr val="tx1">
                    <a:lumMod val="50000"/>
                    <a:lumOff val="50000"/>
                  </a:schemeClr>
                </a:solidFill>
                <a:latin typeface="+mn-lt"/>
              </a:rPr>
              <a:t>Lift </a:t>
            </a:r>
          </a:p>
          <a:p>
            <a:pPr marL="457200" lvl="0" indent="-457200" fontAlgn="base">
              <a:lnSpc>
                <a:spcPct val="100000"/>
              </a:lnSpc>
              <a:spcAft>
                <a:spcPct val="0"/>
              </a:spcAft>
              <a:buFont typeface="+mj-lt"/>
              <a:buAutoNum type="arabicPeriod"/>
            </a:pPr>
            <a:r>
              <a:rPr lang="en-US" sz="2000" b="1" kern="0" dirty="0">
                <a:solidFill>
                  <a:schemeClr val="tx1">
                    <a:lumMod val="50000"/>
                    <a:lumOff val="50000"/>
                  </a:schemeClr>
                </a:solidFill>
                <a:latin typeface="+mn-lt"/>
              </a:rPr>
              <a:t>Market Basket Analysis</a:t>
            </a:r>
            <a:r>
              <a:rPr lang="en-US" b="1" dirty="0">
                <a:solidFill>
                  <a:schemeClr val="tx1">
                    <a:lumMod val="50000"/>
                    <a:lumOff val="50000"/>
                  </a:schemeClr>
                </a:solidFill>
                <a:latin typeface="+mn-lt"/>
              </a:rPr>
              <a:t> in R</a:t>
            </a:r>
          </a:p>
          <a:p>
            <a:pPr marL="914400" lvl="1" indent="-514350" fontAlgn="base">
              <a:lnSpc>
                <a:spcPct val="100000"/>
              </a:lnSpc>
              <a:spcAft>
                <a:spcPct val="0"/>
              </a:spcAft>
              <a:buFont typeface="+mj-lt"/>
              <a:buAutoNum type="romanLcPeriod"/>
            </a:pPr>
            <a:r>
              <a:rPr lang="en-US" sz="2000" b="1" kern="0" dirty="0">
                <a:solidFill>
                  <a:schemeClr val="tx1">
                    <a:lumMod val="50000"/>
                    <a:lumOff val="50000"/>
                  </a:schemeClr>
                </a:solidFill>
                <a:latin typeface="+mn-lt"/>
              </a:rPr>
              <a:t>Visualize &amp; Plot Item Frequency</a:t>
            </a:r>
          </a:p>
          <a:p>
            <a:pPr marL="914400" lvl="1" indent="-514350" fontAlgn="base">
              <a:lnSpc>
                <a:spcPct val="100000"/>
              </a:lnSpc>
              <a:spcAft>
                <a:spcPct val="0"/>
              </a:spcAft>
              <a:buFont typeface="+mj-lt"/>
              <a:buAutoNum type="romanLcPeriod"/>
            </a:pPr>
            <a:r>
              <a:rPr lang="en-US" sz="2000" b="1" kern="0" dirty="0">
                <a:solidFill>
                  <a:schemeClr val="tx1">
                    <a:lumMod val="50000"/>
                    <a:lumOff val="50000"/>
                  </a:schemeClr>
                </a:solidFill>
                <a:latin typeface="+mn-lt"/>
              </a:rPr>
              <a:t>Get &amp; Display the Rules</a:t>
            </a:r>
          </a:p>
        </p:txBody>
      </p:sp>
      <p:grpSp>
        <p:nvGrpSpPr>
          <p:cNvPr id="4" name="Group 3"/>
          <p:cNvGrpSpPr/>
          <p:nvPr/>
        </p:nvGrpSpPr>
        <p:grpSpPr>
          <a:xfrm>
            <a:off x="1991225" y="1155160"/>
            <a:ext cx="5161551" cy="52403"/>
            <a:chOff x="1991225" y="1155160"/>
            <a:chExt cx="5161551" cy="52403"/>
          </a:xfrm>
        </p:grpSpPr>
        <p:sp>
          <p:nvSpPr>
            <p:cNvPr id="5" name="Rectangle 4"/>
            <p:cNvSpPr/>
            <p:nvPr>
              <p:custDataLst>
                <p:tags r:id="rId1"/>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6" name="Rectangle 5"/>
            <p:cNvSpPr/>
            <p:nvPr>
              <p:custDataLst>
                <p:tags r:id="rId2"/>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7" name="Rectangle 6"/>
            <p:cNvSpPr/>
            <p:nvPr>
              <p:custDataLst>
                <p:tags r:id="rId3"/>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grpSp>
        <p:nvGrpSpPr>
          <p:cNvPr id="8" name="object 21">
            <a:extLst>
              <a:ext uri="{FF2B5EF4-FFF2-40B4-BE49-F238E27FC236}">
                <a16:creationId xmlns:a16="http://schemas.microsoft.com/office/drawing/2014/main" id="{492FD17F-A888-0B84-7EA2-DDCAD83E9B8D}"/>
              </a:ext>
            </a:extLst>
          </p:cNvPr>
          <p:cNvGrpSpPr/>
          <p:nvPr/>
        </p:nvGrpSpPr>
        <p:grpSpPr>
          <a:xfrm>
            <a:off x="7164288" y="5949280"/>
            <a:ext cx="1513252" cy="401246"/>
            <a:chOff x="12227495" y="8878099"/>
            <a:chExt cx="2912110" cy="772160"/>
          </a:xfrm>
        </p:grpSpPr>
        <p:sp>
          <p:nvSpPr>
            <p:cNvPr id="9" name="object 22">
              <a:extLst>
                <a:ext uri="{FF2B5EF4-FFF2-40B4-BE49-F238E27FC236}">
                  <a16:creationId xmlns:a16="http://schemas.microsoft.com/office/drawing/2014/main" id="{8FDE5446-0B53-5CB5-FCD4-A2E0B1801979}"/>
                </a:ext>
              </a:extLst>
            </p:cNvPr>
            <p:cNvSpPr/>
            <p:nvPr/>
          </p:nvSpPr>
          <p:spPr>
            <a:xfrm>
              <a:off x="13198678" y="9025737"/>
              <a:ext cx="692150" cy="194310"/>
            </a:xfrm>
            <a:custGeom>
              <a:avLst/>
              <a:gdLst/>
              <a:ahLst/>
              <a:cxnLst/>
              <a:rect l="l" t="t" r="r" b="b"/>
              <a:pathLst>
                <a:path w="692150" h="194309">
                  <a:moveTo>
                    <a:pt x="175679" y="97078"/>
                  </a:moveTo>
                  <a:lnTo>
                    <a:pt x="173926" y="77330"/>
                  </a:lnTo>
                  <a:lnTo>
                    <a:pt x="168643" y="59270"/>
                  </a:lnTo>
                  <a:lnTo>
                    <a:pt x="159829" y="42875"/>
                  </a:lnTo>
                  <a:lnTo>
                    <a:pt x="153631" y="35471"/>
                  </a:lnTo>
                  <a:lnTo>
                    <a:pt x="147510" y="28155"/>
                  </a:lnTo>
                  <a:lnTo>
                    <a:pt x="134797" y="17868"/>
                  </a:lnTo>
                  <a:lnTo>
                    <a:pt x="134797" y="97078"/>
                  </a:lnTo>
                  <a:lnTo>
                    <a:pt x="133731" y="109880"/>
                  </a:lnTo>
                  <a:lnTo>
                    <a:pt x="108496" y="148882"/>
                  </a:lnTo>
                  <a:lnTo>
                    <a:pt x="73482" y="158673"/>
                  </a:lnTo>
                  <a:lnTo>
                    <a:pt x="39509" y="158673"/>
                  </a:lnTo>
                  <a:lnTo>
                    <a:pt x="39509" y="35471"/>
                  </a:lnTo>
                  <a:lnTo>
                    <a:pt x="73482" y="35471"/>
                  </a:lnTo>
                  <a:lnTo>
                    <a:pt x="117678" y="52743"/>
                  </a:lnTo>
                  <a:lnTo>
                    <a:pt x="134797" y="97078"/>
                  </a:lnTo>
                  <a:lnTo>
                    <a:pt x="134797" y="17868"/>
                  </a:lnTo>
                  <a:lnTo>
                    <a:pt x="132524" y="16014"/>
                  </a:lnTo>
                  <a:lnTo>
                    <a:pt x="115735" y="7327"/>
                  </a:lnTo>
                  <a:lnTo>
                    <a:pt x="97167" y="2133"/>
                  </a:lnTo>
                  <a:lnTo>
                    <a:pt x="76796" y="393"/>
                  </a:lnTo>
                  <a:lnTo>
                    <a:pt x="0" y="393"/>
                  </a:lnTo>
                  <a:lnTo>
                    <a:pt x="0" y="193751"/>
                  </a:lnTo>
                  <a:lnTo>
                    <a:pt x="76796" y="193751"/>
                  </a:lnTo>
                  <a:lnTo>
                    <a:pt x="115735" y="186804"/>
                  </a:lnTo>
                  <a:lnTo>
                    <a:pt x="153644" y="158673"/>
                  </a:lnTo>
                  <a:lnTo>
                    <a:pt x="173926" y="116814"/>
                  </a:lnTo>
                  <a:lnTo>
                    <a:pt x="175679" y="97078"/>
                  </a:lnTo>
                  <a:close/>
                </a:path>
                <a:path w="692150" h="194309">
                  <a:moveTo>
                    <a:pt x="372071" y="193751"/>
                  </a:moveTo>
                  <a:lnTo>
                    <a:pt x="355041" y="151765"/>
                  </a:lnTo>
                  <a:lnTo>
                    <a:pt x="340804" y="116687"/>
                  </a:lnTo>
                  <a:lnTo>
                    <a:pt x="311442" y="44310"/>
                  </a:lnTo>
                  <a:lnTo>
                    <a:pt x="299427" y="14706"/>
                  </a:lnTo>
                  <a:lnTo>
                    <a:pt x="299427" y="116687"/>
                  </a:lnTo>
                  <a:lnTo>
                    <a:pt x="241973" y="116687"/>
                  </a:lnTo>
                  <a:lnTo>
                    <a:pt x="270700" y="44310"/>
                  </a:lnTo>
                  <a:lnTo>
                    <a:pt x="299427" y="116687"/>
                  </a:lnTo>
                  <a:lnTo>
                    <a:pt x="299427" y="14706"/>
                  </a:lnTo>
                  <a:lnTo>
                    <a:pt x="293624" y="393"/>
                  </a:lnTo>
                  <a:lnTo>
                    <a:pt x="249986" y="393"/>
                  </a:lnTo>
                  <a:lnTo>
                    <a:pt x="171538" y="193751"/>
                  </a:lnTo>
                  <a:lnTo>
                    <a:pt x="211594" y="193751"/>
                  </a:lnTo>
                  <a:lnTo>
                    <a:pt x="228168" y="151765"/>
                  </a:lnTo>
                  <a:lnTo>
                    <a:pt x="313245" y="151765"/>
                  </a:lnTo>
                  <a:lnTo>
                    <a:pt x="329819" y="193751"/>
                  </a:lnTo>
                  <a:lnTo>
                    <a:pt x="372071" y="193751"/>
                  </a:lnTo>
                  <a:close/>
                </a:path>
                <a:path w="692150" h="194309">
                  <a:moveTo>
                    <a:pt x="510743" y="0"/>
                  </a:moveTo>
                  <a:lnTo>
                    <a:pt x="352742" y="0"/>
                  </a:lnTo>
                  <a:lnTo>
                    <a:pt x="352742" y="35560"/>
                  </a:lnTo>
                  <a:lnTo>
                    <a:pt x="411848" y="35560"/>
                  </a:lnTo>
                  <a:lnTo>
                    <a:pt x="411848" y="194310"/>
                  </a:lnTo>
                  <a:lnTo>
                    <a:pt x="451358" y="194310"/>
                  </a:lnTo>
                  <a:lnTo>
                    <a:pt x="451358" y="35560"/>
                  </a:lnTo>
                  <a:lnTo>
                    <a:pt x="510743" y="35560"/>
                  </a:lnTo>
                  <a:lnTo>
                    <a:pt x="510743" y="0"/>
                  </a:lnTo>
                  <a:close/>
                </a:path>
                <a:path w="692150" h="194309">
                  <a:moveTo>
                    <a:pt x="691946" y="193751"/>
                  </a:moveTo>
                  <a:lnTo>
                    <a:pt x="674903" y="151765"/>
                  </a:lnTo>
                  <a:lnTo>
                    <a:pt x="660679" y="116687"/>
                  </a:lnTo>
                  <a:lnTo>
                    <a:pt x="631317" y="44310"/>
                  </a:lnTo>
                  <a:lnTo>
                    <a:pt x="619302" y="14706"/>
                  </a:lnTo>
                  <a:lnTo>
                    <a:pt x="619302" y="116687"/>
                  </a:lnTo>
                  <a:lnTo>
                    <a:pt x="561848" y="116687"/>
                  </a:lnTo>
                  <a:lnTo>
                    <a:pt x="590562" y="44310"/>
                  </a:lnTo>
                  <a:lnTo>
                    <a:pt x="619302" y="116687"/>
                  </a:lnTo>
                  <a:lnTo>
                    <a:pt x="619302" y="14706"/>
                  </a:lnTo>
                  <a:lnTo>
                    <a:pt x="613498" y="393"/>
                  </a:lnTo>
                  <a:lnTo>
                    <a:pt x="569849" y="393"/>
                  </a:lnTo>
                  <a:lnTo>
                    <a:pt x="491401" y="193751"/>
                  </a:lnTo>
                  <a:lnTo>
                    <a:pt x="531456" y="193751"/>
                  </a:lnTo>
                  <a:lnTo>
                    <a:pt x="548030" y="151765"/>
                  </a:lnTo>
                  <a:lnTo>
                    <a:pt x="633107" y="151765"/>
                  </a:lnTo>
                  <a:lnTo>
                    <a:pt x="649681" y="193751"/>
                  </a:lnTo>
                  <a:lnTo>
                    <a:pt x="691946" y="193751"/>
                  </a:lnTo>
                  <a:close/>
                </a:path>
              </a:pathLst>
            </a:custGeom>
            <a:solidFill>
              <a:srgbClr val="010101"/>
            </a:solidFill>
          </p:spPr>
          <p:txBody>
            <a:bodyPr wrap="square" lIns="0" tIns="0" rIns="0" bIns="0" rtlCol="0"/>
            <a:lstStyle/>
            <a:p>
              <a:endParaRPr dirty="0"/>
            </a:p>
          </p:txBody>
        </p:sp>
        <p:pic>
          <p:nvPicPr>
            <p:cNvPr id="10" name="object 23">
              <a:extLst>
                <a:ext uri="{FF2B5EF4-FFF2-40B4-BE49-F238E27FC236}">
                  <a16:creationId xmlns:a16="http://schemas.microsoft.com/office/drawing/2014/main" id="{3B4CD70D-1892-EB0D-FCB3-969B787396A0}"/>
                </a:ext>
              </a:extLst>
            </p:cNvPr>
            <p:cNvPicPr/>
            <p:nvPr/>
          </p:nvPicPr>
          <p:blipFill>
            <a:blip r:embed="rId6" cstate="print"/>
            <a:stretch>
              <a:fillRect/>
            </a:stretch>
          </p:blipFill>
          <p:spPr>
            <a:xfrm>
              <a:off x="13986471" y="9023364"/>
              <a:ext cx="149987" cy="198877"/>
            </a:xfrm>
            <a:prstGeom prst="rect">
              <a:avLst/>
            </a:prstGeom>
          </p:spPr>
        </p:pic>
        <p:pic>
          <p:nvPicPr>
            <p:cNvPr id="11" name="object 24">
              <a:extLst>
                <a:ext uri="{FF2B5EF4-FFF2-40B4-BE49-F238E27FC236}">
                  <a16:creationId xmlns:a16="http://schemas.microsoft.com/office/drawing/2014/main" id="{FDDCC3D7-38FB-EFBF-C37D-989811208E30}"/>
                </a:ext>
              </a:extLst>
            </p:cNvPr>
            <p:cNvPicPr/>
            <p:nvPr/>
          </p:nvPicPr>
          <p:blipFill>
            <a:blip r:embed="rId7" cstate="print"/>
            <a:stretch>
              <a:fillRect/>
            </a:stretch>
          </p:blipFill>
          <p:spPr>
            <a:xfrm>
              <a:off x="14156340" y="9023364"/>
              <a:ext cx="191973" cy="198877"/>
            </a:xfrm>
            <a:prstGeom prst="rect">
              <a:avLst/>
            </a:prstGeom>
          </p:spPr>
        </p:pic>
        <p:sp>
          <p:nvSpPr>
            <p:cNvPr id="12" name="object 25">
              <a:extLst>
                <a:ext uri="{FF2B5EF4-FFF2-40B4-BE49-F238E27FC236}">
                  <a16:creationId xmlns:a16="http://schemas.microsoft.com/office/drawing/2014/main" id="{DCE1EA58-CD5E-CAF9-9E5F-063F96452BB7}"/>
                </a:ext>
              </a:extLst>
            </p:cNvPr>
            <p:cNvSpPr/>
            <p:nvPr/>
          </p:nvSpPr>
          <p:spPr>
            <a:xfrm>
              <a:off x="14372616" y="9025737"/>
              <a:ext cx="198120" cy="194310"/>
            </a:xfrm>
            <a:custGeom>
              <a:avLst/>
              <a:gdLst/>
              <a:ahLst/>
              <a:cxnLst/>
              <a:rect l="l" t="t" r="r" b="b"/>
              <a:pathLst>
                <a:path w="198119" h="194309">
                  <a:moveTo>
                    <a:pt x="39497" y="393"/>
                  </a:moveTo>
                  <a:lnTo>
                    <a:pt x="0" y="393"/>
                  </a:lnTo>
                  <a:lnTo>
                    <a:pt x="0" y="193751"/>
                  </a:lnTo>
                  <a:lnTo>
                    <a:pt x="39497" y="193751"/>
                  </a:lnTo>
                  <a:lnTo>
                    <a:pt x="39497" y="393"/>
                  </a:lnTo>
                  <a:close/>
                </a:path>
                <a:path w="198119" h="194309">
                  <a:moveTo>
                    <a:pt x="198043" y="0"/>
                  </a:moveTo>
                  <a:lnTo>
                    <a:pt x="69329" y="0"/>
                  </a:lnTo>
                  <a:lnTo>
                    <a:pt x="69329" y="35560"/>
                  </a:lnTo>
                  <a:lnTo>
                    <a:pt x="69329" y="80010"/>
                  </a:lnTo>
                  <a:lnTo>
                    <a:pt x="69329" y="114300"/>
                  </a:lnTo>
                  <a:lnTo>
                    <a:pt x="69329" y="158750"/>
                  </a:lnTo>
                  <a:lnTo>
                    <a:pt x="69329" y="194310"/>
                  </a:lnTo>
                  <a:lnTo>
                    <a:pt x="198043" y="194310"/>
                  </a:lnTo>
                  <a:lnTo>
                    <a:pt x="198043" y="158750"/>
                  </a:lnTo>
                  <a:lnTo>
                    <a:pt x="108826" y="158750"/>
                  </a:lnTo>
                  <a:lnTo>
                    <a:pt x="108826" y="114300"/>
                  </a:lnTo>
                  <a:lnTo>
                    <a:pt x="195287" y="114300"/>
                  </a:lnTo>
                  <a:lnTo>
                    <a:pt x="195287" y="80010"/>
                  </a:lnTo>
                  <a:lnTo>
                    <a:pt x="108826" y="80010"/>
                  </a:lnTo>
                  <a:lnTo>
                    <a:pt x="108826" y="35560"/>
                  </a:lnTo>
                  <a:lnTo>
                    <a:pt x="198043" y="35560"/>
                  </a:lnTo>
                  <a:lnTo>
                    <a:pt x="198043" y="0"/>
                  </a:lnTo>
                  <a:close/>
                </a:path>
              </a:pathLst>
            </a:custGeom>
            <a:solidFill>
              <a:srgbClr val="010101"/>
            </a:solidFill>
          </p:spPr>
          <p:txBody>
            <a:bodyPr wrap="square" lIns="0" tIns="0" rIns="0" bIns="0" rtlCol="0"/>
            <a:lstStyle/>
            <a:p>
              <a:endParaRPr dirty="0"/>
            </a:p>
          </p:txBody>
        </p:sp>
        <p:pic>
          <p:nvPicPr>
            <p:cNvPr id="13" name="object 26">
              <a:extLst>
                <a:ext uri="{FF2B5EF4-FFF2-40B4-BE49-F238E27FC236}">
                  <a16:creationId xmlns:a16="http://schemas.microsoft.com/office/drawing/2014/main" id="{8482CE2C-89F5-564D-C6CE-A989B69CEFB7}"/>
                </a:ext>
              </a:extLst>
            </p:cNvPr>
            <p:cNvPicPr/>
            <p:nvPr/>
          </p:nvPicPr>
          <p:blipFill>
            <a:blip r:embed="rId8" cstate="print"/>
            <a:stretch>
              <a:fillRect/>
            </a:stretch>
          </p:blipFill>
          <p:spPr>
            <a:xfrm>
              <a:off x="14597189" y="9026124"/>
              <a:ext cx="172911" cy="193358"/>
            </a:xfrm>
            <a:prstGeom prst="rect">
              <a:avLst/>
            </a:prstGeom>
          </p:spPr>
        </p:pic>
        <p:pic>
          <p:nvPicPr>
            <p:cNvPr id="14" name="object 27">
              <a:extLst>
                <a:ext uri="{FF2B5EF4-FFF2-40B4-BE49-F238E27FC236}">
                  <a16:creationId xmlns:a16="http://schemas.microsoft.com/office/drawing/2014/main" id="{B14745F5-66E9-1253-7CA3-CAB8A25916CB}"/>
                </a:ext>
              </a:extLst>
            </p:cNvPr>
            <p:cNvPicPr/>
            <p:nvPr/>
          </p:nvPicPr>
          <p:blipFill>
            <a:blip r:embed="rId9" cstate="print"/>
            <a:stretch>
              <a:fillRect/>
            </a:stretch>
          </p:blipFill>
          <p:spPr>
            <a:xfrm>
              <a:off x="14794407" y="9023364"/>
              <a:ext cx="191969" cy="198877"/>
            </a:xfrm>
            <a:prstGeom prst="rect">
              <a:avLst/>
            </a:prstGeom>
          </p:spPr>
        </p:pic>
        <p:sp>
          <p:nvSpPr>
            <p:cNvPr id="15" name="object 28">
              <a:extLst>
                <a:ext uri="{FF2B5EF4-FFF2-40B4-BE49-F238E27FC236}">
                  <a16:creationId xmlns:a16="http://schemas.microsoft.com/office/drawing/2014/main" id="{8E7C7F26-4F7C-3450-6C8B-C77872634604}"/>
                </a:ext>
              </a:extLst>
            </p:cNvPr>
            <p:cNvSpPr/>
            <p:nvPr/>
          </p:nvSpPr>
          <p:spPr>
            <a:xfrm>
              <a:off x="15010676" y="9025737"/>
              <a:ext cx="128905" cy="194310"/>
            </a:xfrm>
            <a:custGeom>
              <a:avLst/>
              <a:gdLst/>
              <a:ahLst/>
              <a:cxnLst/>
              <a:rect l="l" t="t" r="r" b="b"/>
              <a:pathLst>
                <a:path w="128905" h="194309">
                  <a:moveTo>
                    <a:pt x="128727" y="0"/>
                  </a:moveTo>
                  <a:lnTo>
                    <a:pt x="0" y="0"/>
                  </a:lnTo>
                  <a:lnTo>
                    <a:pt x="0" y="35560"/>
                  </a:lnTo>
                  <a:lnTo>
                    <a:pt x="0" y="80010"/>
                  </a:lnTo>
                  <a:lnTo>
                    <a:pt x="0" y="114300"/>
                  </a:lnTo>
                  <a:lnTo>
                    <a:pt x="0" y="158750"/>
                  </a:lnTo>
                  <a:lnTo>
                    <a:pt x="0" y="194310"/>
                  </a:lnTo>
                  <a:lnTo>
                    <a:pt x="128727" y="194310"/>
                  </a:lnTo>
                  <a:lnTo>
                    <a:pt x="128727" y="158750"/>
                  </a:lnTo>
                  <a:lnTo>
                    <a:pt x="39497" y="158750"/>
                  </a:lnTo>
                  <a:lnTo>
                    <a:pt x="39497" y="114300"/>
                  </a:lnTo>
                  <a:lnTo>
                    <a:pt x="125958" y="114300"/>
                  </a:lnTo>
                  <a:lnTo>
                    <a:pt x="125958" y="80010"/>
                  </a:lnTo>
                  <a:lnTo>
                    <a:pt x="39497" y="80010"/>
                  </a:lnTo>
                  <a:lnTo>
                    <a:pt x="39497" y="35560"/>
                  </a:lnTo>
                  <a:lnTo>
                    <a:pt x="128727" y="35560"/>
                  </a:lnTo>
                  <a:lnTo>
                    <a:pt x="128727" y="0"/>
                  </a:lnTo>
                  <a:close/>
                </a:path>
              </a:pathLst>
            </a:custGeom>
            <a:solidFill>
              <a:srgbClr val="010101"/>
            </a:solidFill>
          </p:spPr>
          <p:txBody>
            <a:bodyPr wrap="square" lIns="0" tIns="0" rIns="0" bIns="0" rtlCol="0"/>
            <a:lstStyle/>
            <a:p>
              <a:endParaRPr dirty="0"/>
            </a:p>
          </p:txBody>
        </p:sp>
        <p:sp>
          <p:nvSpPr>
            <p:cNvPr id="16" name="object 29">
              <a:extLst>
                <a:ext uri="{FF2B5EF4-FFF2-40B4-BE49-F238E27FC236}">
                  <a16:creationId xmlns:a16="http://schemas.microsoft.com/office/drawing/2014/main" id="{64369BCD-CECD-F415-956C-16237AC189D8}"/>
                </a:ext>
              </a:extLst>
            </p:cNvPr>
            <p:cNvSpPr/>
            <p:nvPr/>
          </p:nvSpPr>
          <p:spPr>
            <a:xfrm>
              <a:off x="14109205" y="9317621"/>
              <a:ext cx="831215" cy="121285"/>
            </a:xfrm>
            <a:custGeom>
              <a:avLst/>
              <a:gdLst/>
              <a:ahLst/>
              <a:cxnLst/>
              <a:rect l="l" t="t" r="r" b="b"/>
              <a:pathLst>
                <a:path w="831215" h="121284">
                  <a:moveTo>
                    <a:pt x="21717" y="0"/>
                  </a:moveTo>
                  <a:lnTo>
                    <a:pt x="0" y="0"/>
                  </a:lnTo>
                  <a:lnTo>
                    <a:pt x="0" y="120815"/>
                  </a:lnTo>
                  <a:lnTo>
                    <a:pt x="21717" y="120815"/>
                  </a:lnTo>
                  <a:lnTo>
                    <a:pt x="21717" y="0"/>
                  </a:lnTo>
                  <a:close/>
                </a:path>
                <a:path w="831215" h="121284">
                  <a:moveTo>
                    <a:pt x="580618" y="38"/>
                  </a:moveTo>
                  <a:lnTo>
                    <a:pt x="489356" y="38"/>
                  </a:lnTo>
                  <a:lnTo>
                    <a:pt x="489356" y="19088"/>
                  </a:lnTo>
                  <a:lnTo>
                    <a:pt x="523963" y="19088"/>
                  </a:lnTo>
                  <a:lnTo>
                    <a:pt x="523963" y="120688"/>
                  </a:lnTo>
                  <a:lnTo>
                    <a:pt x="545833" y="120688"/>
                  </a:lnTo>
                  <a:lnTo>
                    <a:pt x="545833" y="19088"/>
                  </a:lnTo>
                  <a:lnTo>
                    <a:pt x="580618" y="19088"/>
                  </a:lnTo>
                  <a:lnTo>
                    <a:pt x="580618" y="38"/>
                  </a:lnTo>
                  <a:close/>
                </a:path>
                <a:path w="831215" h="121284">
                  <a:moveTo>
                    <a:pt x="831126" y="38"/>
                  </a:moveTo>
                  <a:lnTo>
                    <a:pt x="739851" y="38"/>
                  </a:lnTo>
                  <a:lnTo>
                    <a:pt x="739851" y="19088"/>
                  </a:lnTo>
                  <a:lnTo>
                    <a:pt x="774458" y="19088"/>
                  </a:lnTo>
                  <a:lnTo>
                    <a:pt x="774458" y="120688"/>
                  </a:lnTo>
                  <a:lnTo>
                    <a:pt x="796328" y="120688"/>
                  </a:lnTo>
                  <a:lnTo>
                    <a:pt x="796328" y="19088"/>
                  </a:lnTo>
                  <a:lnTo>
                    <a:pt x="831126" y="19088"/>
                  </a:lnTo>
                  <a:lnTo>
                    <a:pt x="831126" y="38"/>
                  </a:lnTo>
                  <a:close/>
                </a:path>
              </a:pathLst>
            </a:custGeom>
            <a:solidFill>
              <a:srgbClr val="5C5C5C"/>
            </a:solidFill>
          </p:spPr>
          <p:txBody>
            <a:bodyPr wrap="square" lIns="0" tIns="0" rIns="0" bIns="0" rtlCol="0"/>
            <a:lstStyle/>
            <a:p>
              <a:endParaRPr dirty="0"/>
            </a:p>
          </p:txBody>
        </p:sp>
        <p:pic>
          <p:nvPicPr>
            <p:cNvPr id="17" name="object 30">
              <a:extLst>
                <a:ext uri="{FF2B5EF4-FFF2-40B4-BE49-F238E27FC236}">
                  <a16:creationId xmlns:a16="http://schemas.microsoft.com/office/drawing/2014/main" id="{F31E6AF2-4DA0-D7F8-AB04-EB8F3669097B}"/>
                </a:ext>
              </a:extLst>
            </p:cNvPr>
            <p:cNvPicPr/>
            <p:nvPr/>
          </p:nvPicPr>
          <p:blipFill>
            <a:blip r:embed="rId10" cstate="print"/>
            <a:stretch>
              <a:fillRect/>
            </a:stretch>
          </p:blipFill>
          <p:spPr>
            <a:xfrm>
              <a:off x="14723997" y="9317617"/>
              <a:ext cx="90916" cy="122660"/>
            </a:xfrm>
            <a:prstGeom prst="rect">
              <a:avLst/>
            </a:prstGeom>
          </p:spPr>
        </p:pic>
        <p:pic>
          <p:nvPicPr>
            <p:cNvPr id="18" name="object 31">
              <a:extLst>
                <a:ext uri="{FF2B5EF4-FFF2-40B4-BE49-F238E27FC236}">
                  <a16:creationId xmlns:a16="http://schemas.microsoft.com/office/drawing/2014/main" id="{79FBAEF7-EA5F-EBF8-6B2A-370F3C15555E}"/>
                </a:ext>
              </a:extLst>
            </p:cNvPr>
            <p:cNvPicPr/>
            <p:nvPr/>
          </p:nvPicPr>
          <p:blipFill>
            <a:blip r:embed="rId11" cstate="print"/>
            <a:stretch>
              <a:fillRect/>
            </a:stretch>
          </p:blipFill>
          <p:spPr>
            <a:xfrm>
              <a:off x="14974656" y="9317617"/>
              <a:ext cx="71006" cy="120809"/>
            </a:xfrm>
            <a:prstGeom prst="rect">
              <a:avLst/>
            </a:prstGeom>
          </p:spPr>
        </p:pic>
        <p:pic>
          <p:nvPicPr>
            <p:cNvPr id="19" name="object 32">
              <a:extLst>
                <a:ext uri="{FF2B5EF4-FFF2-40B4-BE49-F238E27FC236}">
                  <a16:creationId xmlns:a16="http://schemas.microsoft.com/office/drawing/2014/main" id="{A5218563-8DD5-35DA-572A-3E9C4587EF93}"/>
                </a:ext>
              </a:extLst>
            </p:cNvPr>
            <p:cNvPicPr/>
            <p:nvPr/>
          </p:nvPicPr>
          <p:blipFill>
            <a:blip r:embed="rId12" cstate="print"/>
            <a:stretch>
              <a:fillRect/>
            </a:stretch>
          </p:blipFill>
          <p:spPr>
            <a:xfrm>
              <a:off x="14178255" y="9317617"/>
              <a:ext cx="92437" cy="120810"/>
            </a:xfrm>
            <a:prstGeom prst="rect">
              <a:avLst/>
            </a:prstGeom>
          </p:spPr>
        </p:pic>
        <p:pic>
          <p:nvPicPr>
            <p:cNvPr id="20" name="object 33">
              <a:extLst>
                <a:ext uri="{FF2B5EF4-FFF2-40B4-BE49-F238E27FC236}">
                  <a16:creationId xmlns:a16="http://schemas.microsoft.com/office/drawing/2014/main" id="{4CD19C6F-AF28-49E1-A9B7-31C146F610B0}"/>
                </a:ext>
              </a:extLst>
            </p:cNvPr>
            <p:cNvPicPr/>
            <p:nvPr/>
          </p:nvPicPr>
          <p:blipFill>
            <a:blip r:embed="rId13" cstate="print"/>
            <a:stretch>
              <a:fillRect/>
            </a:stretch>
          </p:blipFill>
          <p:spPr>
            <a:xfrm>
              <a:off x="14311690" y="9315764"/>
              <a:ext cx="76489" cy="124345"/>
            </a:xfrm>
            <a:prstGeom prst="rect">
              <a:avLst/>
            </a:prstGeom>
          </p:spPr>
        </p:pic>
        <p:sp>
          <p:nvSpPr>
            <p:cNvPr id="21" name="object 34">
              <a:extLst>
                <a:ext uri="{FF2B5EF4-FFF2-40B4-BE49-F238E27FC236}">
                  <a16:creationId xmlns:a16="http://schemas.microsoft.com/office/drawing/2014/main" id="{88B55BD9-4CBC-8EF6-1F77-256DE0CBD68A}"/>
                </a:ext>
              </a:extLst>
            </p:cNvPr>
            <p:cNvSpPr/>
            <p:nvPr/>
          </p:nvSpPr>
          <p:spPr>
            <a:xfrm>
              <a:off x="14416938" y="9317621"/>
              <a:ext cx="147320" cy="121285"/>
            </a:xfrm>
            <a:custGeom>
              <a:avLst/>
              <a:gdLst/>
              <a:ahLst/>
              <a:cxnLst/>
              <a:rect l="l" t="t" r="r" b="b"/>
              <a:pathLst>
                <a:path w="147319" h="121284">
                  <a:moveTo>
                    <a:pt x="91274" y="38"/>
                  </a:moveTo>
                  <a:lnTo>
                    <a:pt x="0" y="38"/>
                  </a:lnTo>
                  <a:lnTo>
                    <a:pt x="0" y="19088"/>
                  </a:lnTo>
                  <a:lnTo>
                    <a:pt x="34607" y="19088"/>
                  </a:lnTo>
                  <a:lnTo>
                    <a:pt x="34607" y="120688"/>
                  </a:lnTo>
                  <a:lnTo>
                    <a:pt x="56476" y="120688"/>
                  </a:lnTo>
                  <a:lnTo>
                    <a:pt x="56476" y="19088"/>
                  </a:lnTo>
                  <a:lnTo>
                    <a:pt x="91274" y="19088"/>
                  </a:lnTo>
                  <a:lnTo>
                    <a:pt x="91274" y="38"/>
                  </a:lnTo>
                  <a:close/>
                </a:path>
                <a:path w="147319" h="121284">
                  <a:moveTo>
                    <a:pt x="147307" y="0"/>
                  </a:moveTo>
                  <a:lnTo>
                    <a:pt x="125590" y="0"/>
                  </a:lnTo>
                  <a:lnTo>
                    <a:pt x="125590" y="120815"/>
                  </a:lnTo>
                  <a:lnTo>
                    <a:pt x="147307" y="120815"/>
                  </a:lnTo>
                  <a:lnTo>
                    <a:pt x="147307" y="0"/>
                  </a:lnTo>
                  <a:close/>
                </a:path>
              </a:pathLst>
            </a:custGeom>
            <a:solidFill>
              <a:srgbClr val="5C5C5C"/>
            </a:solidFill>
          </p:spPr>
          <p:txBody>
            <a:bodyPr wrap="square" lIns="0" tIns="0" rIns="0" bIns="0" rtlCol="0"/>
            <a:lstStyle/>
            <a:p>
              <a:endParaRPr dirty="0"/>
            </a:p>
          </p:txBody>
        </p:sp>
        <p:pic>
          <p:nvPicPr>
            <p:cNvPr id="22" name="object 35">
              <a:extLst>
                <a:ext uri="{FF2B5EF4-FFF2-40B4-BE49-F238E27FC236}">
                  <a16:creationId xmlns:a16="http://schemas.microsoft.com/office/drawing/2014/main" id="{59C3625E-61DC-AD20-B635-58821F10718E}"/>
                </a:ext>
              </a:extLst>
            </p:cNvPr>
            <p:cNvPicPr/>
            <p:nvPr/>
          </p:nvPicPr>
          <p:blipFill>
            <a:blip r:embed="rId14" cstate="print"/>
            <a:stretch>
              <a:fillRect/>
            </a:stretch>
          </p:blipFill>
          <p:spPr>
            <a:xfrm>
              <a:off x="12227495" y="8878099"/>
              <a:ext cx="785521" cy="771940"/>
            </a:xfrm>
            <a:prstGeom prst="rect">
              <a:avLst/>
            </a:prstGeom>
          </p:spPr>
        </p:pic>
      </p:grpSp>
    </p:spTree>
    <p:extLst>
      <p:ext uri="{BB962C8B-B14F-4D97-AF65-F5344CB8AC3E}">
        <p14:creationId xmlns:p14="http://schemas.microsoft.com/office/powerpoint/2010/main" val="37513285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9563C-7A0C-28D1-6C95-13700B9B792D}"/>
              </a:ext>
            </a:extLst>
          </p:cNvPr>
          <p:cNvSpPr>
            <a:spLocks noGrp="1"/>
          </p:cNvSpPr>
          <p:nvPr>
            <p:ph type="title"/>
          </p:nvPr>
        </p:nvSpPr>
        <p:spPr/>
        <p:txBody>
          <a:bodyPr/>
          <a:lstStyle/>
          <a:p>
            <a:r>
              <a:rPr lang="en-US" dirty="0"/>
              <a:t>Rules…</a:t>
            </a:r>
            <a:endParaRPr lang="en-IN" dirty="0"/>
          </a:p>
        </p:txBody>
      </p:sp>
      <p:sp>
        <p:nvSpPr>
          <p:cNvPr id="3" name="Content Placeholder 2">
            <a:extLst>
              <a:ext uri="{FF2B5EF4-FFF2-40B4-BE49-F238E27FC236}">
                <a16:creationId xmlns:a16="http://schemas.microsoft.com/office/drawing/2014/main" id="{8AC5CCBE-CD19-3AB0-DAEE-8B05A9C0DBA5}"/>
              </a:ext>
            </a:extLst>
          </p:cNvPr>
          <p:cNvSpPr>
            <a:spLocks noGrp="1"/>
          </p:cNvSpPr>
          <p:nvPr>
            <p:ph idx="1"/>
          </p:nvPr>
        </p:nvSpPr>
        <p:spPr/>
        <p:txBody>
          <a:bodyPr/>
          <a:lstStyle/>
          <a:p>
            <a:r>
              <a:rPr lang="en-US" sz="3200" dirty="0"/>
              <a:t>Support</a:t>
            </a:r>
          </a:p>
          <a:p>
            <a:endParaRPr lang="en-US" sz="3200" dirty="0"/>
          </a:p>
          <a:p>
            <a:r>
              <a:rPr lang="en-US" sz="3200" dirty="0"/>
              <a:t>Confidence</a:t>
            </a:r>
          </a:p>
          <a:p>
            <a:endParaRPr lang="en-US" sz="3200" dirty="0"/>
          </a:p>
          <a:p>
            <a:r>
              <a:rPr lang="en-US" sz="3200" dirty="0"/>
              <a:t>Lift</a:t>
            </a:r>
            <a:endParaRPr lang="en-IN" sz="3200" dirty="0"/>
          </a:p>
        </p:txBody>
      </p:sp>
      <p:sp>
        <p:nvSpPr>
          <p:cNvPr id="4" name="Slide Number Placeholder 3">
            <a:extLst>
              <a:ext uri="{FF2B5EF4-FFF2-40B4-BE49-F238E27FC236}">
                <a16:creationId xmlns:a16="http://schemas.microsoft.com/office/drawing/2014/main" id="{803BF24F-3184-A502-8C6D-041AA356E655}"/>
              </a:ext>
            </a:extLst>
          </p:cNvPr>
          <p:cNvSpPr>
            <a:spLocks noGrp="1"/>
          </p:cNvSpPr>
          <p:nvPr>
            <p:ph type="sldNum" sz="quarter" idx="12"/>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s-ES"/>
            </a:defPPr>
            <a:lvl1pPr algn="r" rtl="0" fontAlgn="base">
              <a:spcBef>
                <a:spcPct val="0"/>
              </a:spcBef>
              <a:spcAft>
                <a:spcPct val="0"/>
              </a:spcAft>
              <a:defRPr lang="es-ES" sz="1600" kern="1200" smtClean="0">
                <a:solidFill>
                  <a:schemeClr val="accent6">
                    <a:lumMod val="75000"/>
                  </a:schemeClr>
                </a:solidFill>
                <a:latin typeface="Eras Demi ITC" pitchFamily="34" charset="0"/>
                <a:ea typeface="+mn-ea"/>
                <a:cs typeface="+mn-cs"/>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fld id="{A7003EEB-EF6C-48D9-B09B-CE4B15ADF563}" type="slidenum">
              <a:rPr lang="en-US" smtClean="0"/>
              <a:pPr/>
              <a:t>9</a:t>
            </a:fld>
            <a:endParaRPr lang="en-US" dirty="0"/>
          </a:p>
        </p:txBody>
      </p:sp>
      <p:grpSp>
        <p:nvGrpSpPr>
          <p:cNvPr id="5" name="object 21">
            <a:extLst>
              <a:ext uri="{FF2B5EF4-FFF2-40B4-BE49-F238E27FC236}">
                <a16:creationId xmlns:a16="http://schemas.microsoft.com/office/drawing/2014/main" id="{238D99DA-E695-C3FF-97A8-963A210995F2}"/>
              </a:ext>
            </a:extLst>
          </p:cNvPr>
          <p:cNvGrpSpPr/>
          <p:nvPr/>
        </p:nvGrpSpPr>
        <p:grpSpPr>
          <a:xfrm>
            <a:off x="7164288" y="5949280"/>
            <a:ext cx="1513252" cy="401246"/>
            <a:chOff x="12227495" y="8878099"/>
            <a:chExt cx="2912110" cy="772160"/>
          </a:xfrm>
        </p:grpSpPr>
        <p:sp>
          <p:nvSpPr>
            <p:cNvPr id="6" name="object 22">
              <a:extLst>
                <a:ext uri="{FF2B5EF4-FFF2-40B4-BE49-F238E27FC236}">
                  <a16:creationId xmlns:a16="http://schemas.microsoft.com/office/drawing/2014/main" id="{6B441295-5DEC-ED2D-64AD-E78AAE7A1883}"/>
                </a:ext>
              </a:extLst>
            </p:cNvPr>
            <p:cNvSpPr/>
            <p:nvPr/>
          </p:nvSpPr>
          <p:spPr>
            <a:xfrm>
              <a:off x="13198678" y="9025737"/>
              <a:ext cx="692150" cy="194310"/>
            </a:xfrm>
            <a:custGeom>
              <a:avLst/>
              <a:gdLst/>
              <a:ahLst/>
              <a:cxnLst/>
              <a:rect l="l" t="t" r="r" b="b"/>
              <a:pathLst>
                <a:path w="692150" h="194309">
                  <a:moveTo>
                    <a:pt x="175679" y="97078"/>
                  </a:moveTo>
                  <a:lnTo>
                    <a:pt x="173926" y="77330"/>
                  </a:lnTo>
                  <a:lnTo>
                    <a:pt x="168643" y="59270"/>
                  </a:lnTo>
                  <a:lnTo>
                    <a:pt x="159829" y="42875"/>
                  </a:lnTo>
                  <a:lnTo>
                    <a:pt x="153631" y="35471"/>
                  </a:lnTo>
                  <a:lnTo>
                    <a:pt x="147510" y="28155"/>
                  </a:lnTo>
                  <a:lnTo>
                    <a:pt x="134797" y="17868"/>
                  </a:lnTo>
                  <a:lnTo>
                    <a:pt x="134797" y="97078"/>
                  </a:lnTo>
                  <a:lnTo>
                    <a:pt x="133731" y="109880"/>
                  </a:lnTo>
                  <a:lnTo>
                    <a:pt x="108496" y="148882"/>
                  </a:lnTo>
                  <a:lnTo>
                    <a:pt x="73482" y="158673"/>
                  </a:lnTo>
                  <a:lnTo>
                    <a:pt x="39509" y="158673"/>
                  </a:lnTo>
                  <a:lnTo>
                    <a:pt x="39509" y="35471"/>
                  </a:lnTo>
                  <a:lnTo>
                    <a:pt x="73482" y="35471"/>
                  </a:lnTo>
                  <a:lnTo>
                    <a:pt x="117678" y="52743"/>
                  </a:lnTo>
                  <a:lnTo>
                    <a:pt x="134797" y="97078"/>
                  </a:lnTo>
                  <a:lnTo>
                    <a:pt x="134797" y="17868"/>
                  </a:lnTo>
                  <a:lnTo>
                    <a:pt x="132524" y="16014"/>
                  </a:lnTo>
                  <a:lnTo>
                    <a:pt x="115735" y="7327"/>
                  </a:lnTo>
                  <a:lnTo>
                    <a:pt x="97167" y="2133"/>
                  </a:lnTo>
                  <a:lnTo>
                    <a:pt x="76796" y="393"/>
                  </a:lnTo>
                  <a:lnTo>
                    <a:pt x="0" y="393"/>
                  </a:lnTo>
                  <a:lnTo>
                    <a:pt x="0" y="193751"/>
                  </a:lnTo>
                  <a:lnTo>
                    <a:pt x="76796" y="193751"/>
                  </a:lnTo>
                  <a:lnTo>
                    <a:pt x="115735" y="186804"/>
                  </a:lnTo>
                  <a:lnTo>
                    <a:pt x="153644" y="158673"/>
                  </a:lnTo>
                  <a:lnTo>
                    <a:pt x="173926" y="116814"/>
                  </a:lnTo>
                  <a:lnTo>
                    <a:pt x="175679" y="97078"/>
                  </a:lnTo>
                  <a:close/>
                </a:path>
                <a:path w="692150" h="194309">
                  <a:moveTo>
                    <a:pt x="372071" y="193751"/>
                  </a:moveTo>
                  <a:lnTo>
                    <a:pt x="355041" y="151765"/>
                  </a:lnTo>
                  <a:lnTo>
                    <a:pt x="340804" y="116687"/>
                  </a:lnTo>
                  <a:lnTo>
                    <a:pt x="311442" y="44310"/>
                  </a:lnTo>
                  <a:lnTo>
                    <a:pt x="299427" y="14706"/>
                  </a:lnTo>
                  <a:lnTo>
                    <a:pt x="299427" y="116687"/>
                  </a:lnTo>
                  <a:lnTo>
                    <a:pt x="241973" y="116687"/>
                  </a:lnTo>
                  <a:lnTo>
                    <a:pt x="270700" y="44310"/>
                  </a:lnTo>
                  <a:lnTo>
                    <a:pt x="299427" y="116687"/>
                  </a:lnTo>
                  <a:lnTo>
                    <a:pt x="299427" y="14706"/>
                  </a:lnTo>
                  <a:lnTo>
                    <a:pt x="293624" y="393"/>
                  </a:lnTo>
                  <a:lnTo>
                    <a:pt x="249986" y="393"/>
                  </a:lnTo>
                  <a:lnTo>
                    <a:pt x="171538" y="193751"/>
                  </a:lnTo>
                  <a:lnTo>
                    <a:pt x="211594" y="193751"/>
                  </a:lnTo>
                  <a:lnTo>
                    <a:pt x="228168" y="151765"/>
                  </a:lnTo>
                  <a:lnTo>
                    <a:pt x="313245" y="151765"/>
                  </a:lnTo>
                  <a:lnTo>
                    <a:pt x="329819" y="193751"/>
                  </a:lnTo>
                  <a:lnTo>
                    <a:pt x="372071" y="193751"/>
                  </a:lnTo>
                  <a:close/>
                </a:path>
                <a:path w="692150" h="194309">
                  <a:moveTo>
                    <a:pt x="510743" y="0"/>
                  </a:moveTo>
                  <a:lnTo>
                    <a:pt x="352742" y="0"/>
                  </a:lnTo>
                  <a:lnTo>
                    <a:pt x="352742" y="35560"/>
                  </a:lnTo>
                  <a:lnTo>
                    <a:pt x="411848" y="35560"/>
                  </a:lnTo>
                  <a:lnTo>
                    <a:pt x="411848" y="194310"/>
                  </a:lnTo>
                  <a:lnTo>
                    <a:pt x="451358" y="194310"/>
                  </a:lnTo>
                  <a:lnTo>
                    <a:pt x="451358" y="35560"/>
                  </a:lnTo>
                  <a:lnTo>
                    <a:pt x="510743" y="35560"/>
                  </a:lnTo>
                  <a:lnTo>
                    <a:pt x="510743" y="0"/>
                  </a:lnTo>
                  <a:close/>
                </a:path>
                <a:path w="692150" h="194309">
                  <a:moveTo>
                    <a:pt x="691946" y="193751"/>
                  </a:moveTo>
                  <a:lnTo>
                    <a:pt x="674903" y="151765"/>
                  </a:lnTo>
                  <a:lnTo>
                    <a:pt x="660679" y="116687"/>
                  </a:lnTo>
                  <a:lnTo>
                    <a:pt x="631317" y="44310"/>
                  </a:lnTo>
                  <a:lnTo>
                    <a:pt x="619302" y="14706"/>
                  </a:lnTo>
                  <a:lnTo>
                    <a:pt x="619302" y="116687"/>
                  </a:lnTo>
                  <a:lnTo>
                    <a:pt x="561848" y="116687"/>
                  </a:lnTo>
                  <a:lnTo>
                    <a:pt x="590562" y="44310"/>
                  </a:lnTo>
                  <a:lnTo>
                    <a:pt x="619302" y="116687"/>
                  </a:lnTo>
                  <a:lnTo>
                    <a:pt x="619302" y="14706"/>
                  </a:lnTo>
                  <a:lnTo>
                    <a:pt x="613498" y="393"/>
                  </a:lnTo>
                  <a:lnTo>
                    <a:pt x="569849" y="393"/>
                  </a:lnTo>
                  <a:lnTo>
                    <a:pt x="491401" y="193751"/>
                  </a:lnTo>
                  <a:lnTo>
                    <a:pt x="531456" y="193751"/>
                  </a:lnTo>
                  <a:lnTo>
                    <a:pt x="548030" y="151765"/>
                  </a:lnTo>
                  <a:lnTo>
                    <a:pt x="633107" y="151765"/>
                  </a:lnTo>
                  <a:lnTo>
                    <a:pt x="649681" y="193751"/>
                  </a:lnTo>
                  <a:lnTo>
                    <a:pt x="691946" y="193751"/>
                  </a:lnTo>
                  <a:close/>
                </a:path>
              </a:pathLst>
            </a:custGeom>
            <a:solidFill>
              <a:srgbClr val="010101"/>
            </a:solidFill>
          </p:spPr>
          <p:txBody>
            <a:bodyPr wrap="square" lIns="0" tIns="0" rIns="0" bIns="0" rtlCol="0"/>
            <a:lstStyle/>
            <a:p>
              <a:endParaRPr dirty="0"/>
            </a:p>
          </p:txBody>
        </p:sp>
        <p:pic>
          <p:nvPicPr>
            <p:cNvPr id="7" name="object 23">
              <a:extLst>
                <a:ext uri="{FF2B5EF4-FFF2-40B4-BE49-F238E27FC236}">
                  <a16:creationId xmlns:a16="http://schemas.microsoft.com/office/drawing/2014/main" id="{77A9703C-0812-E746-DC27-BF15E845BF39}"/>
                </a:ext>
              </a:extLst>
            </p:cNvPr>
            <p:cNvPicPr/>
            <p:nvPr/>
          </p:nvPicPr>
          <p:blipFill>
            <a:blip r:embed="rId2" cstate="print"/>
            <a:stretch>
              <a:fillRect/>
            </a:stretch>
          </p:blipFill>
          <p:spPr>
            <a:xfrm>
              <a:off x="13986471" y="9023364"/>
              <a:ext cx="149987" cy="198877"/>
            </a:xfrm>
            <a:prstGeom prst="rect">
              <a:avLst/>
            </a:prstGeom>
          </p:spPr>
        </p:pic>
        <p:pic>
          <p:nvPicPr>
            <p:cNvPr id="8" name="object 24">
              <a:extLst>
                <a:ext uri="{FF2B5EF4-FFF2-40B4-BE49-F238E27FC236}">
                  <a16:creationId xmlns:a16="http://schemas.microsoft.com/office/drawing/2014/main" id="{7152CAB4-E59E-E942-B5ED-2DA8220B3D92}"/>
                </a:ext>
              </a:extLst>
            </p:cNvPr>
            <p:cNvPicPr/>
            <p:nvPr/>
          </p:nvPicPr>
          <p:blipFill>
            <a:blip r:embed="rId3" cstate="print"/>
            <a:stretch>
              <a:fillRect/>
            </a:stretch>
          </p:blipFill>
          <p:spPr>
            <a:xfrm>
              <a:off x="14156340" y="9023364"/>
              <a:ext cx="191973" cy="198877"/>
            </a:xfrm>
            <a:prstGeom prst="rect">
              <a:avLst/>
            </a:prstGeom>
          </p:spPr>
        </p:pic>
        <p:sp>
          <p:nvSpPr>
            <p:cNvPr id="9" name="object 25">
              <a:extLst>
                <a:ext uri="{FF2B5EF4-FFF2-40B4-BE49-F238E27FC236}">
                  <a16:creationId xmlns:a16="http://schemas.microsoft.com/office/drawing/2014/main" id="{E9E4818B-30A0-F185-6B04-406B46890ADA}"/>
                </a:ext>
              </a:extLst>
            </p:cNvPr>
            <p:cNvSpPr/>
            <p:nvPr/>
          </p:nvSpPr>
          <p:spPr>
            <a:xfrm>
              <a:off x="14372616" y="9025737"/>
              <a:ext cx="198120" cy="194310"/>
            </a:xfrm>
            <a:custGeom>
              <a:avLst/>
              <a:gdLst/>
              <a:ahLst/>
              <a:cxnLst/>
              <a:rect l="l" t="t" r="r" b="b"/>
              <a:pathLst>
                <a:path w="198119" h="194309">
                  <a:moveTo>
                    <a:pt x="39497" y="393"/>
                  </a:moveTo>
                  <a:lnTo>
                    <a:pt x="0" y="393"/>
                  </a:lnTo>
                  <a:lnTo>
                    <a:pt x="0" y="193751"/>
                  </a:lnTo>
                  <a:lnTo>
                    <a:pt x="39497" y="193751"/>
                  </a:lnTo>
                  <a:lnTo>
                    <a:pt x="39497" y="393"/>
                  </a:lnTo>
                  <a:close/>
                </a:path>
                <a:path w="198119" h="194309">
                  <a:moveTo>
                    <a:pt x="198043" y="0"/>
                  </a:moveTo>
                  <a:lnTo>
                    <a:pt x="69329" y="0"/>
                  </a:lnTo>
                  <a:lnTo>
                    <a:pt x="69329" y="35560"/>
                  </a:lnTo>
                  <a:lnTo>
                    <a:pt x="69329" y="80010"/>
                  </a:lnTo>
                  <a:lnTo>
                    <a:pt x="69329" y="114300"/>
                  </a:lnTo>
                  <a:lnTo>
                    <a:pt x="69329" y="158750"/>
                  </a:lnTo>
                  <a:lnTo>
                    <a:pt x="69329" y="194310"/>
                  </a:lnTo>
                  <a:lnTo>
                    <a:pt x="198043" y="194310"/>
                  </a:lnTo>
                  <a:lnTo>
                    <a:pt x="198043" y="158750"/>
                  </a:lnTo>
                  <a:lnTo>
                    <a:pt x="108826" y="158750"/>
                  </a:lnTo>
                  <a:lnTo>
                    <a:pt x="108826" y="114300"/>
                  </a:lnTo>
                  <a:lnTo>
                    <a:pt x="195287" y="114300"/>
                  </a:lnTo>
                  <a:lnTo>
                    <a:pt x="195287" y="80010"/>
                  </a:lnTo>
                  <a:lnTo>
                    <a:pt x="108826" y="80010"/>
                  </a:lnTo>
                  <a:lnTo>
                    <a:pt x="108826" y="35560"/>
                  </a:lnTo>
                  <a:lnTo>
                    <a:pt x="198043" y="35560"/>
                  </a:lnTo>
                  <a:lnTo>
                    <a:pt x="198043" y="0"/>
                  </a:lnTo>
                  <a:close/>
                </a:path>
              </a:pathLst>
            </a:custGeom>
            <a:solidFill>
              <a:srgbClr val="010101"/>
            </a:solidFill>
          </p:spPr>
          <p:txBody>
            <a:bodyPr wrap="square" lIns="0" tIns="0" rIns="0" bIns="0" rtlCol="0"/>
            <a:lstStyle/>
            <a:p>
              <a:endParaRPr dirty="0"/>
            </a:p>
          </p:txBody>
        </p:sp>
        <p:pic>
          <p:nvPicPr>
            <p:cNvPr id="10" name="object 26">
              <a:extLst>
                <a:ext uri="{FF2B5EF4-FFF2-40B4-BE49-F238E27FC236}">
                  <a16:creationId xmlns:a16="http://schemas.microsoft.com/office/drawing/2014/main" id="{278753E3-6085-2324-CB78-412EA380A1A2}"/>
                </a:ext>
              </a:extLst>
            </p:cNvPr>
            <p:cNvPicPr/>
            <p:nvPr/>
          </p:nvPicPr>
          <p:blipFill>
            <a:blip r:embed="rId4" cstate="print"/>
            <a:stretch>
              <a:fillRect/>
            </a:stretch>
          </p:blipFill>
          <p:spPr>
            <a:xfrm>
              <a:off x="14597189" y="9026124"/>
              <a:ext cx="172911" cy="193358"/>
            </a:xfrm>
            <a:prstGeom prst="rect">
              <a:avLst/>
            </a:prstGeom>
          </p:spPr>
        </p:pic>
        <p:pic>
          <p:nvPicPr>
            <p:cNvPr id="11" name="object 27">
              <a:extLst>
                <a:ext uri="{FF2B5EF4-FFF2-40B4-BE49-F238E27FC236}">
                  <a16:creationId xmlns:a16="http://schemas.microsoft.com/office/drawing/2014/main" id="{8081601C-F08B-E6EC-3817-E5C2EF47452A}"/>
                </a:ext>
              </a:extLst>
            </p:cNvPr>
            <p:cNvPicPr/>
            <p:nvPr/>
          </p:nvPicPr>
          <p:blipFill>
            <a:blip r:embed="rId5" cstate="print"/>
            <a:stretch>
              <a:fillRect/>
            </a:stretch>
          </p:blipFill>
          <p:spPr>
            <a:xfrm>
              <a:off x="14794407" y="9023364"/>
              <a:ext cx="191969" cy="198877"/>
            </a:xfrm>
            <a:prstGeom prst="rect">
              <a:avLst/>
            </a:prstGeom>
          </p:spPr>
        </p:pic>
        <p:sp>
          <p:nvSpPr>
            <p:cNvPr id="12" name="object 28">
              <a:extLst>
                <a:ext uri="{FF2B5EF4-FFF2-40B4-BE49-F238E27FC236}">
                  <a16:creationId xmlns:a16="http://schemas.microsoft.com/office/drawing/2014/main" id="{44324B44-85BF-9332-0508-DD5AADEDD104}"/>
                </a:ext>
              </a:extLst>
            </p:cNvPr>
            <p:cNvSpPr/>
            <p:nvPr/>
          </p:nvSpPr>
          <p:spPr>
            <a:xfrm>
              <a:off x="15010676" y="9025737"/>
              <a:ext cx="128905" cy="194310"/>
            </a:xfrm>
            <a:custGeom>
              <a:avLst/>
              <a:gdLst/>
              <a:ahLst/>
              <a:cxnLst/>
              <a:rect l="l" t="t" r="r" b="b"/>
              <a:pathLst>
                <a:path w="128905" h="194309">
                  <a:moveTo>
                    <a:pt x="128727" y="0"/>
                  </a:moveTo>
                  <a:lnTo>
                    <a:pt x="0" y="0"/>
                  </a:lnTo>
                  <a:lnTo>
                    <a:pt x="0" y="35560"/>
                  </a:lnTo>
                  <a:lnTo>
                    <a:pt x="0" y="80010"/>
                  </a:lnTo>
                  <a:lnTo>
                    <a:pt x="0" y="114300"/>
                  </a:lnTo>
                  <a:lnTo>
                    <a:pt x="0" y="158750"/>
                  </a:lnTo>
                  <a:lnTo>
                    <a:pt x="0" y="194310"/>
                  </a:lnTo>
                  <a:lnTo>
                    <a:pt x="128727" y="194310"/>
                  </a:lnTo>
                  <a:lnTo>
                    <a:pt x="128727" y="158750"/>
                  </a:lnTo>
                  <a:lnTo>
                    <a:pt x="39497" y="158750"/>
                  </a:lnTo>
                  <a:lnTo>
                    <a:pt x="39497" y="114300"/>
                  </a:lnTo>
                  <a:lnTo>
                    <a:pt x="125958" y="114300"/>
                  </a:lnTo>
                  <a:lnTo>
                    <a:pt x="125958" y="80010"/>
                  </a:lnTo>
                  <a:lnTo>
                    <a:pt x="39497" y="80010"/>
                  </a:lnTo>
                  <a:lnTo>
                    <a:pt x="39497" y="35560"/>
                  </a:lnTo>
                  <a:lnTo>
                    <a:pt x="128727" y="35560"/>
                  </a:lnTo>
                  <a:lnTo>
                    <a:pt x="128727" y="0"/>
                  </a:lnTo>
                  <a:close/>
                </a:path>
              </a:pathLst>
            </a:custGeom>
            <a:solidFill>
              <a:srgbClr val="010101"/>
            </a:solidFill>
          </p:spPr>
          <p:txBody>
            <a:bodyPr wrap="square" lIns="0" tIns="0" rIns="0" bIns="0" rtlCol="0"/>
            <a:lstStyle/>
            <a:p>
              <a:endParaRPr dirty="0"/>
            </a:p>
          </p:txBody>
        </p:sp>
        <p:sp>
          <p:nvSpPr>
            <p:cNvPr id="13" name="object 29">
              <a:extLst>
                <a:ext uri="{FF2B5EF4-FFF2-40B4-BE49-F238E27FC236}">
                  <a16:creationId xmlns:a16="http://schemas.microsoft.com/office/drawing/2014/main" id="{66FF4EFE-F784-F4B5-66FA-DF69AE0DD2D6}"/>
                </a:ext>
              </a:extLst>
            </p:cNvPr>
            <p:cNvSpPr/>
            <p:nvPr/>
          </p:nvSpPr>
          <p:spPr>
            <a:xfrm>
              <a:off x="14109205" y="9317621"/>
              <a:ext cx="831215" cy="121285"/>
            </a:xfrm>
            <a:custGeom>
              <a:avLst/>
              <a:gdLst/>
              <a:ahLst/>
              <a:cxnLst/>
              <a:rect l="l" t="t" r="r" b="b"/>
              <a:pathLst>
                <a:path w="831215" h="121284">
                  <a:moveTo>
                    <a:pt x="21717" y="0"/>
                  </a:moveTo>
                  <a:lnTo>
                    <a:pt x="0" y="0"/>
                  </a:lnTo>
                  <a:lnTo>
                    <a:pt x="0" y="120815"/>
                  </a:lnTo>
                  <a:lnTo>
                    <a:pt x="21717" y="120815"/>
                  </a:lnTo>
                  <a:lnTo>
                    <a:pt x="21717" y="0"/>
                  </a:lnTo>
                  <a:close/>
                </a:path>
                <a:path w="831215" h="121284">
                  <a:moveTo>
                    <a:pt x="580618" y="38"/>
                  </a:moveTo>
                  <a:lnTo>
                    <a:pt x="489356" y="38"/>
                  </a:lnTo>
                  <a:lnTo>
                    <a:pt x="489356" y="19088"/>
                  </a:lnTo>
                  <a:lnTo>
                    <a:pt x="523963" y="19088"/>
                  </a:lnTo>
                  <a:lnTo>
                    <a:pt x="523963" y="120688"/>
                  </a:lnTo>
                  <a:lnTo>
                    <a:pt x="545833" y="120688"/>
                  </a:lnTo>
                  <a:lnTo>
                    <a:pt x="545833" y="19088"/>
                  </a:lnTo>
                  <a:lnTo>
                    <a:pt x="580618" y="19088"/>
                  </a:lnTo>
                  <a:lnTo>
                    <a:pt x="580618" y="38"/>
                  </a:lnTo>
                  <a:close/>
                </a:path>
                <a:path w="831215" h="121284">
                  <a:moveTo>
                    <a:pt x="831126" y="38"/>
                  </a:moveTo>
                  <a:lnTo>
                    <a:pt x="739851" y="38"/>
                  </a:lnTo>
                  <a:lnTo>
                    <a:pt x="739851" y="19088"/>
                  </a:lnTo>
                  <a:lnTo>
                    <a:pt x="774458" y="19088"/>
                  </a:lnTo>
                  <a:lnTo>
                    <a:pt x="774458" y="120688"/>
                  </a:lnTo>
                  <a:lnTo>
                    <a:pt x="796328" y="120688"/>
                  </a:lnTo>
                  <a:lnTo>
                    <a:pt x="796328" y="19088"/>
                  </a:lnTo>
                  <a:lnTo>
                    <a:pt x="831126" y="19088"/>
                  </a:lnTo>
                  <a:lnTo>
                    <a:pt x="831126" y="38"/>
                  </a:lnTo>
                  <a:close/>
                </a:path>
              </a:pathLst>
            </a:custGeom>
            <a:solidFill>
              <a:srgbClr val="5C5C5C"/>
            </a:solidFill>
          </p:spPr>
          <p:txBody>
            <a:bodyPr wrap="square" lIns="0" tIns="0" rIns="0" bIns="0" rtlCol="0"/>
            <a:lstStyle/>
            <a:p>
              <a:endParaRPr dirty="0"/>
            </a:p>
          </p:txBody>
        </p:sp>
        <p:pic>
          <p:nvPicPr>
            <p:cNvPr id="14" name="object 30">
              <a:extLst>
                <a:ext uri="{FF2B5EF4-FFF2-40B4-BE49-F238E27FC236}">
                  <a16:creationId xmlns:a16="http://schemas.microsoft.com/office/drawing/2014/main" id="{9F9E7C44-3505-B5FB-B123-0EF5231BCE00}"/>
                </a:ext>
              </a:extLst>
            </p:cNvPr>
            <p:cNvPicPr/>
            <p:nvPr/>
          </p:nvPicPr>
          <p:blipFill>
            <a:blip r:embed="rId6" cstate="print"/>
            <a:stretch>
              <a:fillRect/>
            </a:stretch>
          </p:blipFill>
          <p:spPr>
            <a:xfrm>
              <a:off x="14723997" y="9317617"/>
              <a:ext cx="90916" cy="122660"/>
            </a:xfrm>
            <a:prstGeom prst="rect">
              <a:avLst/>
            </a:prstGeom>
          </p:spPr>
        </p:pic>
        <p:pic>
          <p:nvPicPr>
            <p:cNvPr id="15" name="object 31">
              <a:extLst>
                <a:ext uri="{FF2B5EF4-FFF2-40B4-BE49-F238E27FC236}">
                  <a16:creationId xmlns:a16="http://schemas.microsoft.com/office/drawing/2014/main" id="{3DECCC64-53CC-8D8E-DA14-C5AFFD54AAFB}"/>
                </a:ext>
              </a:extLst>
            </p:cNvPr>
            <p:cNvPicPr/>
            <p:nvPr/>
          </p:nvPicPr>
          <p:blipFill>
            <a:blip r:embed="rId7" cstate="print"/>
            <a:stretch>
              <a:fillRect/>
            </a:stretch>
          </p:blipFill>
          <p:spPr>
            <a:xfrm>
              <a:off x="14974656" y="9317617"/>
              <a:ext cx="71006" cy="120809"/>
            </a:xfrm>
            <a:prstGeom prst="rect">
              <a:avLst/>
            </a:prstGeom>
          </p:spPr>
        </p:pic>
        <p:pic>
          <p:nvPicPr>
            <p:cNvPr id="16" name="object 32">
              <a:extLst>
                <a:ext uri="{FF2B5EF4-FFF2-40B4-BE49-F238E27FC236}">
                  <a16:creationId xmlns:a16="http://schemas.microsoft.com/office/drawing/2014/main" id="{DE64ED75-5A26-8A1E-0DC0-FA488E09F5A0}"/>
                </a:ext>
              </a:extLst>
            </p:cNvPr>
            <p:cNvPicPr/>
            <p:nvPr/>
          </p:nvPicPr>
          <p:blipFill>
            <a:blip r:embed="rId8" cstate="print"/>
            <a:stretch>
              <a:fillRect/>
            </a:stretch>
          </p:blipFill>
          <p:spPr>
            <a:xfrm>
              <a:off x="14178255" y="9317617"/>
              <a:ext cx="92437" cy="120810"/>
            </a:xfrm>
            <a:prstGeom prst="rect">
              <a:avLst/>
            </a:prstGeom>
          </p:spPr>
        </p:pic>
        <p:pic>
          <p:nvPicPr>
            <p:cNvPr id="17" name="object 33">
              <a:extLst>
                <a:ext uri="{FF2B5EF4-FFF2-40B4-BE49-F238E27FC236}">
                  <a16:creationId xmlns:a16="http://schemas.microsoft.com/office/drawing/2014/main" id="{69BA981E-4E39-5801-500F-D4813FB8D386}"/>
                </a:ext>
              </a:extLst>
            </p:cNvPr>
            <p:cNvPicPr/>
            <p:nvPr/>
          </p:nvPicPr>
          <p:blipFill>
            <a:blip r:embed="rId9" cstate="print"/>
            <a:stretch>
              <a:fillRect/>
            </a:stretch>
          </p:blipFill>
          <p:spPr>
            <a:xfrm>
              <a:off x="14311690" y="9315764"/>
              <a:ext cx="76489" cy="124345"/>
            </a:xfrm>
            <a:prstGeom prst="rect">
              <a:avLst/>
            </a:prstGeom>
          </p:spPr>
        </p:pic>
        <p:sp>
          <p:nvSpPr>
            <p:cNvPr id="18" name="object 34">
              <a:extLst>
                <a:ext uri="{FF2B5EF4-FFF2-40B4-BE49-F238E27FC236}">
                  <a16:creationId xmlns:a16="http://schemas.microsoft.com/office/drawing/2014/main" id="{F874AECD-3E2E-B1F4-DB8A-4C4B955A6B5D}"/>
                </a:ext>
              </a:extLst>
            </p:cNvPr>
            <p:cNvSpPr/>
            <p:nvPr/>
          </p:nvSpPr>
          <p:spPr>
            <a:xfrm>
              <a:off x="14416938" y="9317621"/>
              <a:ext cx="147320" cy="121285"/>
            </a:xfrm>
            <a:custGeom>
              <a:avLst/>
              <a:gdLst/>
              <a:ahLst/>
              <a:cxnLst/>
              <a:rect l="l" t="t" r="r" b="b"/>
              <a:pathLst>
                <a:path w="147319" h="121284">
                  <a:moveTo>
                    <a:pt x="91274" y="38"/>
                  </a:moveTo>
                  <a:lnTo>
                    <a:pt x="0" y="38"/>
                  </a:lnTo>
                  <a:lnTo>
                    <a:pt x="0" y="19088"/>
                  </a:lnTo>
                  <a:lnTo>
                    <a:pt x="34607" y="19088"/>
                  </a:lnTo>
                  <a:lnTo>
                    <a:pt x="34607" y="120688"/>
                  </a:lnTo>
                  <a:lnTo>
                    <a:pt x="56476" y="120688"/>
                  </a:lnTo>
                  <a:lnTo>
                    <a:pt x="56476" y="19088"/>
                  </a:lnTo>
                  <a:lnTo>
                    <a:pt x="91274" y="19088"/>
                  </a:lnTo>
                  <a:lnTo>
                    <a:pt x="91274" y="38"/>
                  </a:lnTo>
                  <a:close/>
                </a:path>
                <a:path w="147319" h="121284">
                  <a:moveTo>
                    <a:pt x="147307" y="0"/>
                  </a:moveTo>
                  <a:lnTo>
                    <a:pt x="125590" y="0"/>
                  </a:lnTo>
                  <a:lnTo>
                    <a:pt x="125590" y="120815"/>
                  </a:lnTo>
                  <a:lnTo>
                    <a:pt x="147307" y="120815"/>
                  </a:lnTo>
                  <a:lnTo>
                    <a:pt x="147307" y="0"/>
                  </a:lnTo>
                  <a:close/>
                </a:path>
              </a:pathLst>
            </a:custGeom>
            <a:solidFill>
              <a:srgbClr val="5C5C5C"/>
            </a:solidFill>
          </p:spPr>
          <p:txBody>
            <a:bodyPr wrap="square" lIns="0" tIns="0" rIns="0" bIns="0" rtlCol="0"/>
            <a:lstStyle/>
            <a:p>
              <a:endParaRPr dirty="0"/>
            </a:p>
          </p:txBody>
        </p:sp>
        <p:pic>
          <p:nvPicPr>
            <p:cNvPr id="19" name="object 35">
              <a:extLst>
                <a:ext uri="{FF2B5EF4-FFF2-40B4-BE49-F238E27FC236}">
                  <a16:creationId xmlns:a16="http://schemas.microsoft.com/office/drawing/2014/main" id="{B1CC69A1-8D46-99E1-928D-6EAEAC727EC1}"/>
                </a:ext>
              </a:extLst>
            </p:cNvPr>
            <p:cNvPicPr/>
            <p:nvPr/>
          </p:nvPicPr>
          <p:blipFill>
            <a:blip r:embed="rId10" cstate="print"/>
            <a:stretch>
              <a:fillRect/>
            </a:stretch>
          </p:blipFill>
          <p:spPr>
            <a:xfrm>
              <a:off x="12227495" y="8878099"/>
              <a:ext cx="785521" cy="771940"/>
            </a:xfrm>
            <a:prstGeom prst="rect">
              <a:avLst/>
            </a:prstGeom>
          </p:spPr>
        </p:pic>
      </p:grpSp>
    </p:spTree>
    <p:extLst>
      <p:ext uri="{BB962C8B-B14F-4D97-AF65-F5344CB8AC3E}">
        <p14:creationId xmlns:p14="http://schemas.microsoft.com/office/powerpoint/2010/main" val="57828425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6&quot;/&gt;&lt;lineCharCount val=&quot;17&quot;/&gt;&lt;/TableIndex&gt;&lt;/ShapeTextInfo&gt;"/>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1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1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3&quot;/&gt;&lt;/TableIndex&gt;&lt;/ShapeTextInfo&gt;"/>
  <p:tag name="HTML_SHAPEINFO" val="&lt;ThreeDShapeInfo&gt;&lt;uuid val=&quot;{4CC5A14A-093E-48DD-9FD9-136AB05F8418}&quot;/&gt;&lt;isInvalidForFieldText val=&quot;0&quot;/&gt;&lt;Image&gt;&lt;filename val=&quot;C:\Users\Dell\AppData\Local\Temp\CP1156608419281Session\CPTrustFolder1156608419296\PPTImport1156618459906\data\asimages\{4CC5A14A-093E-48DD-9FD9-136AB05F8418}_9.png&quot;/&gt;&lt;left val=&quot;48&quot;/&gt;&lt;top val=&quot;28&quot;/&gt;&lt;width val=&quot;865&quot;/&gt;&lt;height val=&quot;95&quot;/&gt;&lt;hasText val=&quot;1&quot;/&gt;&lt;/Image&gt;&lt;/ThreeDShapeInfo&gt;"/>
</p:tagLst>
</file>

<file path=ppt/tags/tag1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1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3&quot;/&gt;&lt;/TableIndex&gt;&lt;/ShapeTextInfo&gt;"/>
  <p:tag name="HTML_SHAPEINFO" val="&lt;ThreeDShapeInfo&gt;&lt;uuid val=&quot;{4CC5A14A-093E-48DD-9FD9-136AB05F8418}&quot;/&gt;&lt;isInvalidForFieldText val=&quot;0&quot;/&gt;&lt;Image&gt;&lt;filename val=&quot;C:\Users\Dell\AppData\Local\Temp\CP1156608419281Session\CPTrustFolder1156608419296\PPTImport1156618459906\data\asimages\{4CC5A14A-093E-48DD-9FD9-136AB05F8418}_9.png&quot;/&gt;&lt;left val=&quot;48&quot;/&gt;&lt;top val=&quot;28&quot;/&gt;&lt;width val=&quot;865&quot;/&gt;&lt;height val=&quot;95&quot;/&gt;&lt;hasText val=&quot;1&quot;/&gt;&lt;/Image&gt;&lt;/ThreeDShapeInfo&gt;"/>
</p:tagLst>
</file>

<file path=ppt/tags/tag1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3&quot;/&gt;&lt;/TableIndex&gt;&lt;/ShapeTextInfo&gt;"/>
  <p:tag name="HTML_SHAPEINFO" val="&lt;ThreeDShapeInfo&gt;&lt;uuid val=&quot;{4CC5A14A-093E-48DD-9FD9-136AB05F8418}&quot;/&gt;&lt;isInvalidForFieldText val=&quot;0&quot;/&gt;&lt;Image&gt;&lt;filename val=&quot;C:\Users\Dell\AppData\Local\Temp\CP1156608419281Session\CPTrustFolder1156608419296\PPTImport1156618459906\data\asimages\{4CC5A14A-093E-48DD-9FD9-136AB05F8418}_9.png&quot;/&gt;&lt;left val=&quot;48&quot;/&gt;&lt;top val=&quot;28&quot;/&gt;&lt;width val=&quot;865&quot;/&gt;&lt;height val=&quot;95&quot;/&gt;&lt;hasText val=&quot;1&quot;/&gt;&lt;/Image&gt;&lt;/ThreeDShapeInfo&gt;"/>
</p:tagLst>
</file>

<file path=ppt/tags/tag1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33&quot;/&gt;&lt;lineCharCount val=&quot;13&quot;/&gt;&lt;lineCharCount val=&quot;12&quot;/&gt;&lt;lineCharCount val=&quot;13&quot;/&gt;&lt;lineCharCount val=&quot;11&quot;/&gt;&lt;/TableIndex&gt;&lt;/ShapeTextInfo&gt;"/>
</p:tagLst>
</file>

<file path=ppt/tags/tag1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55&quot;/&gt;&lt;lineCharCount val=&quot;14&quot;/&gt;&lt;lineCharCount val=&quot;13&quot;/&gt;&lt;lineCharCount val=&quot;13&quot;/&gt;&lt;lineCharCount val=&quot;12&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7&quot;/&gt;&lt;/TableIndex&gt;&lt;/ShapeTextInfo&gt;"/>
  <p:tag name="HTML_SHAPEINFO" val="&lt;ThreeDShapeInfo&gt;&lt;uuid val=&quot;{56A151B1-7AFE-4AB1-B0F0-16883CC2D412}&quot;/&gt;&lt;isInvalidForFieldText val=&quot;0&quot;/&gt;&lt;Image&gt;&lt;filename val=&quot;C:\Users\Dell\AppData\Local\Temp\CP1156608419281Session\CPTrustFolder1156608419296\PPTImport1156618459906\data\asimages\{56A151B1-7AFE-4AB1-B0F0-16883CC2D412}_6.png&quot;/&gt;&lt;left val=&quot;48&quot;/&gt;&lt;top val=&quot;28&quot;/&gt;&lt;width val=&quot;865&quot;/&gt;&lt;height val=&quot;95&quot;/&gt;&lt;hasText val=&quot;1&quot;/&gt;&lt;/Image&gt;&lt;/ThreeDShape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7&quot;/&gt;&lt;/TableIndex&gt;&lt;/ShapeTextInfo&gt;"/>
  <p:tag name="HTML_SHAPEINFO" val="&lt;ThreeDShapeInfo&gt;&lt;uuid val=&quot;{56A151B1-7AFE-4AB1-B0F0-16883CC2D412}&quot;/&gt;&lt;isInvalidForFieldText val=&quot;0&quot;/&gt;&lt;Image&gt;&lt;filename val=&quot;C:\Users\Dell\AppData\Local\Temp\CP1156608419281Session\CPTrustFolder1156608419296\PPTImport1156618459906\data\asimages\{56A151B1-7AFE-4AB1-B0F0-16883CC2D412}_6.png&quot;/&gt;&lt;left val=&quot;48&quot;/&gt;&lt;top val=&quot;28&quot;/&gt;&lt;width val=&quot;865&quot;/&gt;&lt;height val=&quot;95&quot;/&gt;&lt;hasText val=&quot;1&quot;/&gt;&lt;/Image&gt;&lt;/ThreeDShapeInfo&gt;"/>
</p:tagLst>
</file>

<file path=ppt/tags/tag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7&quot;/&gt;&lt;/TableIndex&gt;&lt;/ShapeTextInfo&gt;"/>
  <p:tag name="HTML_SHAPEINFO" val="&lt;ThreeDShapeInfo&gt;&lt;uuid val=&quot;{56A151B1-7AFE-4AB1-B0F0-16883CC2D412}&quot;/&gt;&lt;isInvalidForFieldText val=&quot;0&quot;/&gt;&lt;Image&gt;&lt;filename val=&quot;C:\Users\Dell\AppData\Local\Temp\CP1156608419281Session\CPTrustFolder1156608419296\PPTImport1156618459906\data\asimages\{56A151B1-7AFE-4AB1-B0F0-16883CC2D412}_6.png&quot;/&gt;&lt;left val=&quot;48&quot;/&gt;&lt;top val=&quot;28&quot;/&gt;&lt;width val=&quot;865&quot;/&gt;&lt;height val=&quot;95&quot;/&gt;&lt;hasText val=&quot;1&quot;/&gt;&lt;/Image&gt;&lt;/ThreeDShapeInfo&gt;"/>
</p:tagLst>
</file>

<file path=ppt/tags/tag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7&quot;/&gt;&lt;/TableIndex&gt;&lt;/ShapeTextInfo&gt;"/>
  <p:tag name="HTML_SHAPEINFO" val="&lt;ThreeDShapeInfo&gt;&lt;uuid val=&quot;{56A151B1-7AFE-4AB1-B0F0-16883CC2D412}&quot;/&gt;&lt;isInvalidForFieldText val=&quot;0&quot;/&gt;&lt;Image&gt;&lt;filename val=&quot;C:\Users\Dell\AppData\Local\Temp\CP1156608419281Session\CPTrustFolder1156608419296\PPTImport1156618459906\data\asimages\{56A151B1-7AFE-4AB1-B0F0-16883CC2D412}_6.png&quot;/&gt;&lt;left val=&quot;48&quot;/&gt;&lt;top val=&quot;28&quot;/&gt;&lt;width val=&quot;865&quot;/&gt;&lt;height val=&quot;95&quot;/&gt;&lt;hasText val=&quot;1&quot;/&gt;&lt;/Image&gt;&lt;/ThreeDShapeInfo&gt;"/>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8&quot;/&gt;&lt;/TableIndex&gt;&lt;/ShapeTextInfo&gt;"/>
  <p:tag name="HTML_SHAPEINFO" val="&lt;ThreeDShapeInfo&gt;&lt;uuid val=&quot;{364EBC8E-D719-4608-AFBC-A88B0DB83027}&quot;/&gt;&lt;isInvalidForFieldText val=&quot;0&quot;/&gt;&lt;Image&gt;&lt;filename val=&quot;C:\Users\Dell\AppData\Local\Temp\CP1156608419281Session\CPTrustFolder1156608419296\PPTImport1156618459906\data\asimages\{364EBC8E-D719-4608-AFBC-A88B0DB83027}_12.png&quot;/&gt;&lt;left val=&quot;48&quot;/&gt;&lt;top val=&quot;28&quot;/&gt;&lt;width val=&quot;865&quot;/&gt;&lt;height val=&quot;95&quot;/&gt;&lt;hasText val=&quot;1&quot;/&gt;&lt;/Image&gt;&lt;/ThreeDShapeInfo&gt;"/>
</p:tagLst>
</file>

<file path=ppt/tags/tag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7&quot;/&gt;&lt;/TableIndex&gt;&lt;/ShapeTextInfo&gt;"/>
  <p:tag name="HTML_SHAPEINFO" val="&lt;ThreeDShapeInfo&gt;&lt;uuid val=&quot;{56A151B1-7AFE-4AB1-B0F0-16883CC2D412}&quot;/&gt;&lt;isInvalidForFieldText val=&quot;0&quot;/&gt;&lt;Image&gt;&lt;filename val=&quot;C:\Users\Dell\AppData\Local\Temp\CP1156608419281Session\CPTrustFolder1156608419296\PPTImport1156618459906\data\asimages\{56A151B1-7AFE-4AB1-B0F0-16883CC2D412}_6.png&quot;/&gt;&lt;left val=&quot;48&quot;/&gt;&lt;top val=&quot;28&quot;/&gt;&lt;width val=&quot;865&quot;/&gt;&lt;height val=&quot;95&quot;/&gt;&lt;hasText val=&quot;1&quot;/&gt;&lt;/Image&gt;&lt;/ThreeDShapeInfo&gt;"/>
</p:tagLst>
</file>

<file path=ppt/tags/tag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7&quot;/&gt;&lt;/TableIndex&gt;&lt;/ShapeTextInfo&gt;"/>
  <p:tag name="HTML_SHAPEINFO" val="&lt;ThreeDShapeInfo&gt;&lt;uuid val=&quot;{56A151B1-7AFE-4AB1-B0F0-16883CC2D412}&quot;/&gt;&lt;isInvalidForFieldText val=&quot;0&quot;/&gt;&lt;Image&gt;&lt;filename val=&quot;C:\Users\Dell\AppData\Local\Temp\CP1156608419281Session\CPTrustFolder1156608419296\PPTImport1156618459906\data\asimages\{56A151B1-7AFE-4AB1-B0F0-16883CC2D412}_6.png&quot;/&gt;&lt;left val=&quot;48&quot;/&gt;&lt;top val=&quot;28&quot;/&gt;&lt;width val=&quot;865&quot;/&gt;&lt;height val=&quot;95&quot;/&gt;&lt;hasText val=&quot;1&quot;/&gt;&lt;/Image&gt;&lt;/ThreeDShapeInfo&gt;"/>
</p:tagLst>
</file>

<file path=ppt/tags/tag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7&quot;/&gt;&lt;/TableIndex&gt;&lt;/ShapeTextInfo&gt;"/>
  <p:tag name="HTML_SHAPEINFO" val="&lt;ThreeDShapeInfo&gt;&lt;uuid val=&quot;{56A151B1-7AFE-4AB1-B0F0-16883CC2D412}&quot;/&gt;&lt;isInvalidForFieldText val=&quot;0&quot;/&gt;&lt;Image&gt;&lt;filename val=&quot;C:\Users\Dell\AppData\Local\Temp\CP1156608419281Session\CPTrustFolder1156608419296\PPTImport1156618459906\data\asimages\{56A151B1-7AFE-4AB1-B0F0-16883CC2D412}_6.png&quot;/&gt;&lt;left val=&quot;48&quot;/&gt;&lt;top val=&quot;28&quot;/&gt;&lt;width val=&quot;865&quot;/&gt;&lt;height val=&quot;95&quot;/&gt;&lt;hasText val=&quot;1&quot;/&gt;&lt;/Image&gt;&lt;/ThreeDShapeInfo&gt;"/>
</p:tagLst>
</file>

<file path=ppt/tags/tag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 name="HTML_SHAPEINFO" val="&lt;ThreeDShapeInfo&gt;&lt;uuid val=&quot;{96817CEE-D698-44D8-A7D7-00DA56FBD461}&quot;/&gt;&lt;isInvalidForFieldText val=&quot;0&quot;/&gt;&lt;Image&gt;&lt;filename val=&quot;C:\Users\Dell\AppData\Local\Temp\CP1156608419281Session\CPTrustFolder1156608419296\PPTImport1156618459906\data\asimages\{96817CEE-D698-44D8-A7D7-00DA56FBD461}_8.png&quot;/&gt;&lt;left val=&quot;48&quot;/&gt;&lt;top val=&quot;28&quot;/&gt;&lt;width val=&quot;865&quot;/&gt;&lt;height val=&quot;95&quot;/&gt;&lt;hasText val=&quot;1&quot;/&gt;&lt;/Image&gt;&lt;/ThreeDShapeInfo&gt;"/>
</p:tagLst>
</file>

<file path=ppt/tags/tag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 name="HTML_SHAPEINFO" val="&lt;ThreeDShapeInfo&gt;&lt;uuid val=&quot;{96817CEE-D698-44D8-A7D7-00DA56FBD461}&quot;/&gt;&lt;isInvalidForFieldText val=&quot;0&quot;/&gt;&lt;Image&gt;&lt;filename val=&quot;C:\Users\Dell\AppData\Local\Temp\CP1156608419281Session\CPTrustFolder1156608419296\PPTImport1156618459906\data\asimages\{96817CEE-D698-44D8-A7D7-00DA56FBD461}_8.png&quot;/&gt;&lt;left val=&quot;48&quot;/&gt;&lt;top val=&quot;28&quot;/&gt;&lt;width val=&quot;865&quot;/&gt;&lt;height val=&quot;95&quot;/&gt;&lt;hasText val=&quot;1&quot;/&gt;&lt;/Image&gt;&lt;/ThreeDShapeInfo&gt;"/>
</p:tagLst>
</file>

<file path=ppt/tags/tag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3&quot;/&gt;&lt;/TableIndex&gt;&lt;/ShapeTextInfo&gt;"/>
  <p:tag name="HTML_SHAPEINFO" val="&lt;ThreeDShapeInfo&gt;&lt;uuid val=&quot;{4CC5A14A-093E-48DD-9FD9-136AB05F8418}&quot;/&gt;&lt;isInvalidForFieldText val=&quot;0&quot;/&gt;&lt;Image&gt;&lt;filename val=&quot;C:\Users\Dell\AppData\Local\Temp\CP1156608419281Session\CPTrustFolder1156608419296\PPTImport1156618459906\data\asimages\{4CC5A14A-093E-48DD-9FD9-136AB05F8418}_9.png&quot;/&gt;&lt;left val=&quot;48&quot;/&gt;&lt;top val=&quot;28&quot;/&gt;&lt;width val=&quot;865&quot;/&gt;&lt;height val=&quot;95&quot;/&gt;&lt;hasText val=&quot;1&quot;/&gt;&lt;/Image&gt;&lt;/ThreeDShapeInfo&gt;"/>
</p:tagLst>
</file>

<file path=ppt/tags/tag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3&quot;/&gt;&lt;/TableIndex&gt;&lt;/ShapeTextInfo&gt;"/>
  <p:tag name="HTML_SHAPEINFO" val="&lt;ThreeDShapeInfo&gt;&lt;uuid val=&quot;{4CC5A14A-093E-48DD-9FD9-136AB05F8418}&quot;/&gt;&lt;isInvalidForFieldText val=&quot;0&quot;/&gt;&lt;Image&gt;&lt;filename val=&quot;C:\Users\Dell\AppData\Local\Temp\CP1156608419281Session\CPTrustFolder1156608419296\PPTImport1156618459906\data\asimages\{4CC5A14A-093E-48DD-9FD9-136AB05F8418}_9.png&quot;/&gt;&lt;left val=&quot;48&quot;/&gt;&lt;top val=&quot;28&quot;/&gt;&lt;width val=&quot;865&quot;/&gt;&lt;height val=&quot;95&quot;/&gt;&lt;hasText val=&quot;1&quot;/&gt;&lt;/Image&gt;&lt;/ThreeDShapeInfo&gt;"/>
</p:tagLst>
</file>

<file path=ppt/tags/tag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3&quot;/&gt;&lt;/TableIndex&gt;&lt;/ShapeTextInfo&gt;"/>
  <p:tag name="HTML_SHAPEINFO" val="&lt;ThreeDShapeInfo&gt;&lt;uuid val=&quot;{4CC5A14A-093E-48DD-9FD9-136AB05F8418}&quot;/&gt;&lt;isInvalidForFieldText val=&quot;0&quot;/&gt;&lt;Image&gt;&lt;filename val=&quot;C:\Users\Dell\AppData\Local\Temp\CP1156608419281Session\CPTrustFolder1156608419296\PPTImport1156618459906\data\asimages\{4CC5A14A-093E-48DD-9FD9-136AB05F8418}_9.png&quot;/&gt;&lt;left val=&quot;48&quot;/&gt;&lt;top val=&quot;28&quot;/&gt;&lt;width val=&quot;865&quot;/&gt;&lt;height val=&quot;95&quot;/&gt;&lt;hasText val=&quot;1&quot;/&gt;&lt;/Image&gt;&lt;/ThreeDShapeInfo&gt;"/>
</p:tagLst>
</file>

<file path=ppt/tags/tag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3&quot;/&gt;&lt;/TableIndex&gt;&lt;/ShapeTextInfo&gt;"/>
  <p:tag name="HTML_SHAPEINFO" val="&lt;ThreeDShapeInfo&gt;&lt;uuid val=&quot;{4CC5A14A-093E-48DD-9FD9-136AB05F8418}&quot;/&gt;&lt;isInvalidForFieldText val=&quot;0&quot;/&gt;&lt;Image&gt;&lt;filename val=&quot;C:\Users\Dell\AppData\Local\Temp\CP1156608419281Session\CPTrustFolder1156608419296\PPTImport1156618459906\data\asimages\{4CC5A14A-093E-48DD-9FD9-136AB05F8418}_9.png&quot;/&gt;&lt;left val=&quot;48&quot;/&gt;&lt;top val=&quot;28&quot;/&gt;&lt;width val=&quot;865&quot;/&gt;&lt;height val=&quot;95&quot;/&gt;&lt;hasText val=&quot;1&quot;/&gt;&lt;/Image&gt;&lt;/ThreeDShapeInfo&gt;"/>
</p:tagLst>
</file>

<file path=ppt/tags/tag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3&quot;/&gt;&lt;/TableIndex&gt;&lt;/ShapeTextInfo&gt;"/>
  <p:tag name="HTML_SHAPEINFO" val="&lt;ThreeDShapeInfo&gt;&lt;uuid val=&quot;{4CC5A14A-093E-48DD-9FD9-136AB05F8418}&quot;/&gt;&lt;isInvalidForFieldText val=&quot;0&quot;/&gt;&lt;Image&gt;&lt;filename val=&quot;C:\Users\Dell\AppData\Local\Temp\CP1156608419281Session\CPTrustFolder1156608419296\PPTImport1156618459906\data\asimages\{4CC5A14A-093E-48DD-9FD9-136AB05F8418}_9.png&quot;/&gt;&lt;left val=&quot;48&quot;/&gt;&lt;top val=&quot;28&quot;/&gt;&lt;width val=&quot;865&quot;/&gt;&lt;height val=&quot;95&quot;/&gt;&lt;hasText val=&quot;1&quot;/&gt;&lt;/Image&gt;&lt;/ThreeDShapeInfo&gt;"/>
</p:tagLst>
</file>

<file path=ppt/tags/tag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heme/theme1.xml><?xml version="1.0" encoding="utf-8"?>
<a:theme xmlns:a="http://schemas.openxmlformats.org/drawingml/2006/main" name="1_Diseño predeterminado">
  <a:themeElements>
    <a:clrScheme name="AA">
      <a:dk1>
        <a:sysClr val="windowText" lastClr="000000"/>
      </a:dk1>
      <a:lt1>
        <a:sysClr val="window" lastClr="FFFFFF"/>
      </a:lt1>
      <a:dk2>
        <a:srgbClr val="663300"/>
      </a:dk2>
      <a:lt2>
        <a:srgbClr val="EEECE1"/>
      </a:lt2>
      <a:accent1>
        <a:srgbClr val="3891A7"/>
      </a:accent1>
      <a:accent2>
        <a:srgbClr val="FEB80A"/>
      </a:accent2>
      <a:accent3>
        <a:srgbClr val="C32D2E"/>
      </a:accent3>
      <a:accent4>
        <a:srgbClr val="92D050"/>
      </a:accent4>
      <a:accent5>
        <a:srgbClr val="663300"/>
      </a:accent5>
      <a:accent6>
        <a:srgbClr val="475A8D"/>
      </a:accent6>
      <a:hlink>
        <a:srgbClr val="0000FF"/>
      </a:hlink>
      <a:folHlink>
        <a:srgbClr val="800080"/>
      </a:folHlink>
    </a:clrScheme>
    <a:fontScheme name="AA Trial 1">
      <a:majorFont>
        <a:latin typeface="Ebrima"/>
        <a:ea typeface=""/>
        <a:cs typeface="Arial"/>
      </a:majorFont>
      <a:minorFont>
        <a:latin typeface="Ebri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18066</TotalTime>
  <Words>2639</Words>
  <Application>Microsoft Office PowerPoint</Application>
  <PresentationFormat>On-screen Show (4:3)</PresentationFormat>
  <Paragraphs>413</Paragraphs>
  <Slides>40</Slides>
  <Notes>26</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40</vt:i4>
      </vt:variant>
    </vt:vector>
  </HeadingPairs>
  <TitlesOfParts>
    <vt:vector size="53" baseType="lpstr">
      <vt:lpstr>宋体</vt:lpstr>
      <vt:lpstr>Arial</vt:lpstr>
      <vt:lpstr>Calibri</vt:lpstr>
      <vt:lpstr>Cambria Math</vt:lpstr>
      <vt:lpstr>Consolas</vt:lpstr>
      <vt:lpstr>Ebrima</vt:lpstr>
      <vt:lpstr>Eras Demi ITC</vt:lpstr>
      <vt:lpstr>Gordita</vt:lpstr>
      <vt:lpstr>Open Sans</vt:lpstr>
      <vt:lpstr>Times New Roman</vt:lpstr>
      <vt:lpstr>Vijaya</vt:lpstr>
      <vt:lpstr>Wingdings</vt:lpstr>
      <vt:lpstr>1_Diseño predeterminado</vt:lpstr>
      <vt:lpstr> ASSOCIATION RULES MARKET BASKET ANALYSIS</vt:lpstr>
      <vt:lpstr>PowerPoint Presentation</vt:lpstr>
      <vt:lpstr>    Introduction to Market Basket  Analysis</vt:lpstr>
      <vt:lpstr>          Using Market Basket Analysis</vt:lpstr>
      <vt:lpstr>PowerPoint Presentation</vt:lpstr>
      <vt:lpstr>PowerPoint Presentation</vt:lpstr>
      <vt:lpstr>MBA</vt:lpstr>
      <vt:lpstr>Contents</vt:lpstr>
      <vt:lpstr>Rules…</vt:lpstr>
      <vt:lpstr>Support</vt:lpstr>
      <vt:lpstr>PowerPoint Presentation</vt:lpstr>
      <vt:lpstr>PowerPoint Presentation</vt:lpstr>
      <vt:lpstr>About Association Rules</vt:lpstr>
      <vt:lpstr>Introduction to Market Basket Analysis</vt:lpstr>
      <vt:lpstr>Market Basket Analysis – Uses</vt:lpstr>
      <vt:lpstr>Definitions and Terminology</vt:lpstr>
      <vt:lpstr>Get an Edge!</vt:lpstr>
      <vt:lpstr>Rule Evaluation – Support </vt:lpstr>
      <vt:lpstr>Rule Evaluation – Confidence</vt:lpstr>
      <vt:lpstr>Rule Evaluation – Lift</vt:lpstr>
      <vt:lpstr>Case Study – Groceries Purchase Data</vt:lpstr>
      <vt:lpstr>Data Snapshot</vt:lpstr>
      <vt:lpstr>Market Basket Analysis in R</vt:lpstr>
      <vt:lpstr>Visualise Item Frequency</vt:lpstr>
      <vt:lpstr>Item Frequency Plot</vt:lpstr>
      <vt:lpstr>Item Frequency Plot</vt:lpstr>
      <vt:lpstr>Get and Display the Rules</vt:lpstr>
      <vt:lpstr>Get and Display the Rules</vt:lpstr>
      <vt:lpstr>Get and Display the Rules</vt:lpstr>
      <vt:lpstr>Manage How the Rules are Displayed</vt:lpstr>
      <vt:lpstr>Top Five Rules (Sorted)</vt:lpstr>
      <vt:lpstr>Targeting Items</vt:lpstr>
      <vt:lpstr>Targeting Items</vt:lpstr>
      <vt:lpstr>PowerPoint Presentation</vt:lpstr>
      <vt:lpstr>Targeting Items</vt:lpstr>
      <vt:lpstr>Visualise Rules</vt:lpstr>
      <vt:lpstr>Interactive Graphs</vt:lpstr>
      <vt:lpstr>Interpreting the Interactive Graph</vt:lpstr>
      <vt:lpstr>Using MBA for 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Linear Regression</dc:title>
  <dc:creator>Dell</dc:creator>
  <cp:lastModifiedBy>Sujata Suvarnapathki</cp:lastModifiedBy>
  <cp:revision>2296</cp:revision>
  <dcterms:created xsi:type="dcterms:W3CDTF">2006-08-16T00:00:00Z</dcterms:created>
  <dcterms:modified xsi:type="dcterms:W3CDTF">2024-05-20T17:29:53Z</dcterms:modified>
</cp:coreProperties>
</file>