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92000"/>
  <p:notesSz cx="6858000" cy="9144000"/>
  <p:embeddedFontLs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70">
          <p15:clr>
            <a:srgbClr val="A4A3A4"/>
          </p15:clr>
        </p15:guide>
        <p15:guide id="2" pos="3984">
          <p15:clr>
            <a:srgbClr val="A4A3A4"/>
          </p15:clr>
        </p15:guide>
        <p15:guide id="3" orient="horz" pos="1094">
          <p15:clr>
            <a:srgbClr val="A4A3A4"/>
          </p15:clr>
        </p15:guide>
        <p15:guide id="4" pos="332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BA3A68-410C-4F57-94B1-D9DC067BEE3D}">
  <a:tblStyle styleId="{2CBA3A68-410C-4F57-94B1-D9DC067BEE3D}" styleName="Table_0">
    <a:wholeTbl>
      <a:tcTxStyle b="off" i="off">
        <a:font>
          <a:latin typeface="Open Sans Light"/>
          <a:ea typeface="Open Sans Light"/>
          <a:cs typeface="Open Sans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F8"/>
          </a:solidFill>
        </a:fill>
      </a:tcStyle>
    </a:wholeTbl>
    <a:band1H>
      <a:tcTxStyle/>
      <a:tcStyle>
        <a:fill>
          <a:solidFill>
            <a:srgbClr val="CBDDF0"/>
          </a:solidFill>
        </a:fill>
      </a:tcStyle>
    </a:band1H>
    <a:band2H>
      <a:tcTxStyle/>
    </a:band2H>
    <a:band1V>
      <a:tcTxStyle/>
      <a:tcStyle>
        <a:fill>
          <a:solidFill>
            <a:srgbClr val="CBDDF0"/>
          </a:solidFill>
        </a:fill>
      </a:tcStyle>
    </a:band1V>
    <a:band2V>
      <a:tcTxStyle/>
    </a:band2V>
    <a:la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F7E146A-753D-4A3A-B75E-70A1DA59B7C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0" orient="horz"/>
        <p:guide pos="3984"/>
        <p:guide pos="1094" orient="horz"/>
        <p:guide pos="33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3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29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6" name="Google Shape;1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4" name="Google Shape;12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2" name="Google Shape;1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1" name="Google Shape;12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8" name="Google Shape;12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5" name="Google Shape;13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0" name="Google Shape;1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7" name="Google Shape;1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2" name="Google Shape;1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9" name="Google Shape;1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8" name="Google Shape;1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8" name="Google Shape;1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Open Sans Light"/>
              <a:buNone/>
              <a:defRPr sz="3600">
                <a:solidFill>
                  <a:srgbClr val="00B0F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989899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989899"/>
              </a:buClr>
              <a:buSzPts val="2667"/>
              <a:buNone/>
              <a:defRPr>
                <a:solidFill>
                  <a:srgbClr val="989899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989899"/>
              </a:buClr>
              <a:buSzPts val="2667"/>
              <a:buNone/>
              <a:defRPr>
                <a:solidFill>
                  <a:srgbClr val="989899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989899"/>
              </a:buClr>
              <a:buSzPts val="2667"/>
              <a:buNone/>
              <a:defRPr>
                <a:solidFill>
                  <a:srgbClr val="989899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989899"/>
              </a:buClr>
              <a:buSzPts val="2667"/>
              <a:buNone/>
              <a:defRPr>
                <a:solidFill>
                  <a:srgbClr val="9898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 Subtitle">
  <p:cSld name="1_Comparison Sub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914400" y="1462284"/>
            <a:ext cx="5082117" cy="307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914400" y="1803370"/>
            <a:ext cx="5082117" cy="4368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49" name="Google Shape;49;p11"/>
          <p:cNvSpPr txBox="1"/>
          <p:nvPr>
            <p:ph idx="3" type="body"/>
          </p:nvPr>
        </p:nvSpPr>
        <p:spPr>
          <a:xfrm>
            <a:off x="6193369" y="1462284"/>
            <a:ext cx="5084232" cy="307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6193369" y="1803370"/>
            <a:ext cx="5084232" cy="4368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51" name="Google Shape;51;p11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6 Team Subtitle">
  <p:cSld name="1_6 Team Subtitle"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0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101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30" name="Google Shape;1030;p101"/>
          <p:cNvSpPr txBox="1"/>
          <p:nvPr>
            <p:ph idx="1" type="body"/>
          </p:nvPr>
        </p:nvSpPr>
        <p:spPr>
          <a:xfrm>
            <a:off x="1637916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1" name="Google Shape;1031;p101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32" name="Google Shape;1032;p101"/>
          <p:cNvSpPr txBox="1"/>
          <p:nvPr>
            <p:ph idx="4" type="body"/>
          </p:nvPr>
        </p:nvSpPr>
        <p:spPr>
          <a:xfrm>
            <a:off x="5426633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3" name="Google Shape;1033;p101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34" name="Google Shape;1034;p101"/>
          <p:cNvSpPr txBox="1"/>
          <p:nvPr>
            <p:ph idx="6" type="body"/>
          </p:nvPr>
        </p:nvSpPr>
        <p:spPr>
          <a:xfrm>
            <a:off x="9215349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5" name="Google Shape;1035;p101"/>
          <p:cNvSpPr/>
          <p:nvPr>
            <p:ph idx="7" type="pic"/>
          </p:nvPr>
        </p:nvSpPr>
        <p:spPr>
          <a:xfrm>
            <a:off x="575387" y="388657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36" name="Google Shape;1036;p101"/>
          <p:cNvSpPr txBox="1"/>
          <p:nvPr>
            <p:ph idx="8" type="body"/>
          </p:nvPr>
        </p:nvSpPr>
        <p:spPr>
          <a:xfrm>
            <a:off x="1637916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7" name="Google Shape;1037;p101"/>
          <p:cNvSpPr/>
          <p:nvPr>
            <p:ph idx="9" type="pic"/>
          </p:nvPr>
        </p:nvSpPr>
        <p:spPr>
          <a:xfrm>
            <a:off x="4360325" y="388657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38" name="Google Shape;1038;p101"/>
          <p:cNvSpPr txBox="1"/>
          <p:nvPr>
            <p:ph idx="13" type="body"/>
          </p:nvPr>
        </p:nvSpPr>
        <p:spPr>
          <a:xfrm>
            <a:off x="5426633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9" name="Google Shape;1039;p101"/>
          <p:cNvSpPr/>
          <p:nvPr>
            <p:ph idx="14" type="pic"/>
          </p:nvPr>
        </p:nvSpPr>
        <p:spPr>
          <a:xfrm>
            <a:off x="8145262" y="3886576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40" name="Google Shape;1040;p101"/>
          <p:cNvSpPr txBox="1"/>
          <p:nvPr>
            <p:ph idx="15" type="body"/>
          </p:nvPr>
        </p:nvSpPr>
        <p:spPr>
          <a:xfrm>
            <a:off x="9215349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1" name="Google Shape;1041;p101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6 Team ">
  <p:cSld name="1_6 Team 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4" name="Google Shape;1044;p102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45" name="Google Shape;1045;p102"/>
          <p:cNvSpPr txBox="1"/>
          <p:nvPr>
            <p:ph idx="1" type="body"/>
          </p:nvPr>
        </p:nvSpPr>
        <p:spPr>
          <a:xfrm>
            <a:off x="1637916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6" name="Google Shape;1046;p102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47" name="Google Shape;1047;p102"/>
          <p:cNvSpPr txBox="1"/>
          <p:nvPr>
            <p:ph idx="4" type="body"/>
          </p:nvPr>
        </p:nvSpPr>
        <p:spPr>
          <a:xfrm>
            <a:off x="5426633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8" name="Google Shape;1048;p102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49" name="Google Shape;1049;p102"/>
          <p:cNvSpPr txBox="1"/>
          <p:nvPr>
            <p:ph idx="6" type="body"/>
          </p:nvPr>
        </p:nvSpPr>
        <p:spPr>
          <a:xfrm>
            <a:off x="9215349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0" name="Google Shape;1050;p102"/>
          <p:cNvSpPr/>
          <p:nvPr>
            <p:ph idx="7" type="pic"/>
          </p:nvPr>
        </p:nvSpPr>
        <p:spPr>
          <a:xfrm>
            <a:off x="575387" y="388657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51" name="Google Shape;1051;p102"/>
          <p:cNvSpPr txBox="1"/>
          <p:nvPr>
            <p:ph idx="8" type="body"/>
          </p:nvPr>
        </p:nvSpPr>
        <p:spPr>
          <a:xfrm>
            <a:off x="1637916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2" name="Google Shape;1052;p102"/>
          <p:cNvSpPr/>
          <p:nvPr>
            <p:ph idx="9" type="pic"/>
          </p:nvPr>
        </p:nvSpPr>
        <p:spPr>
          <a:xfrm>
            <a:off x="4360325" y="388657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53" name="Google Shape;1053;p102"/>
          <p:cNvSpPr txBox="1"/>
          <p:nvPr>
            <p:ph idx="13" type="body"/>
          </p:nvPr>
        </p:nvSpPr>
        <p:spPr>
          <a:xfrm>
            <a:off x="5426633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4" name="Google Shape;1054;p102"/>
          <p:cNvSpPr/>
          <p:nvPr>
            <p:ph idx="14" type="pic"/>
          </p:nvPr>
        </p:nvSpPr>
        <p:spPr>
          <a:xfrm>
            <a:off x="8145262" y="3886576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55" name="Google Shape;1055;p102"/>
          <p:cNvSpPr txBox="1"/>
          <p:nvPr>
            <p:ph idx="15" type="body"/>
          </p:nvPr>
        </p:nvSpPr>
        <p:spPr>
          <a:xfrm>
            <a:off x="9215349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4 Team Subtitle">
  <p:cSld name="2_4 Team Subtitle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103"/>
          <p:cNvSpPr/>
          <p:nvPr>
            <p:ph idx="2" type="pic"/>
          </p:nvPr>
        </p:nvSpPr>
        <p:spPr>
          <a:xfrm>
            <a:off x="575387" y="1639790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59" name="Google Shape;1059;p103"/>
          <p:cNvSpPr txBox="1"/>
          <p:nvPr>
            <p:ph idx="1" type="body"/>
          </p:nvPr>
        </p:nvSpPr>
        <p:spPr>
          <a:xfrm>
            <a:off x="2295374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0" name="Google Shape;1060;p103"/>
          <p:cNvSpPr/>
          <p:nvPr>
            <p:ph idx="3" type="pic"/>
          </p:nvPr>
        </p:nvSpPr>
        <p:spPr>
          <a:xfrm>
            <a:off x="6279803" y="1639790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61" name="Google Shape;1061;p103"/>
          <p:cNvSpPr txBox="1"/>
          <p:nvPr>
            <p:ph idx="4" type="body"/>
          </p:nvPr>
        </p:nvSpPr>
        <p:spPr>
          <a:xfrm>
            <a:off x="8003569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2" name="Google Shape;1062;p103"/>
          <p:cNvSpPr/>
          <p:nvPr>
            <p:ph idx="5" type="pic"/>
          </p:nvPr>
        </p:nvSpPr>
        <p:spPr>
          <a:xfrm>
            <a:off x="575387" y="3886577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63" name="Google Shape;1063;p103"/>
          <p:cNvSpPr txBox="1"/>
          <p:nvPr>
            <p:ph idx="6" type="body"/>
          </p:nvPr>
        </p:nvSpPr>
        <p:spPr>
          <a:xfrm>
            <a:off x="2295374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4" name="Google Shape;1064;p103"/>
          <p:cNvSpPr/>
          <p:nvPr>
            <p:ph idx="7" type="pic"/>
          </p:nvPr>
        </p:nvSpPr>
        <p:spPr>
          <a:xfrm>
            <a:off x="6279803" y="3886577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65" name="Google Shape;1065;p103"/>
          <p:cNvSpPr txBox="1"/>
          <p:nvPr>
            <p:ph idx="8" type="body"/>
          </p:nvPr>
        </p:nvSpPr>
        <p:spPr>
          <a:xfrm>
            <a:off x="8003569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6" name="Google Shape;1066;p103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4 Team Subtitle">
  <p:cSld name="3_4 Team Subtitle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9" name="Google Shape;1069;p104"/>
          <p:cNvSpPr/>
          <p:nvPr>
            <p:ph idx="2" type="pic"/>
          </p:nvPr>
        </p:nvSpPr>
        <p:spPr>
          <a:xfrm>
            <a:off x="575387" y="1639790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70" name="Google Shape;1070;p104"/>
          <p:cNvSpPr txBox="1"/>
          <p:nvPr>
            <p:ph idx="1" type="body"/>
          </p:nvPr>
        </p:nvSpPr>
        <p:spPr>
          <a:xfrm>
            <a:off x="2295374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1" name="Google Shape;1071;p104"/>
          <p:cNvSpPr/>
          <p:nvPr>
            <p:ph idx="3" type="pic"/>
          </p:nvPr>
        </p:nvSpPr>
        <p:spPr>
          <a:xfrm>
            <a:off x="6279803" y="1639790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72" name="Google Shape;1072;p104"/>
          <p:cNvSpPr txBox="1"/>
          <p:nvPr>
            <p:ph idx="4" type="body"/>
          </p:nvPr>
        </p:nvSpPr>
        <p:spPr>
          <a:xfrm>
            <a:off x="8003569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3" name="Google Shape;1073;p104"/>
          <p:cNvSpPr/>
          <p:nvPr>
            <p:ph idx="5" type="pic"/>
          </p:nvPr>
        </p:nvSpPr>
        <p:spPr>
          <a:xfrm>
            <a:off x="575387" y="3886577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74" name="Google Shape;1074;p104"/>
          <p:cNvSpPr txBox="1"/>
          <p:nvPr>
            <p:ph idx="6" type="body"/>
          </p:nvPr>
        </p:nvSpPr>
        <p:spPr>
          <a:xfrm>
            <a:off x="2295374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5" name="Google Shape;1075;p104"/>
          <p:cNvSpPr/>
          <p:nvPr>
            <p:ph idx="7" type="pic"/>
          </p:nvPr>
        </p:nvSpPr>
        <p:spPr>
          <a:xfrm>
            <a:off x="6279803" y="3886577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76" name="Google Shape;1076;p104"/>
          <p:cNvSpPr txBox="1"/>
          <p:nvPr>
            <p:ph idx="8" type="body"/>
          </p:nvPr>
        </p:nvSpPr>
        <p:spPr>
          <a:xfrm>
            <a:off x="8003569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Team Subtitle">
  <p:cSld name="1_3 Team Subtitle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105"/>
          <p:cNvSpPr/>
          <p:nvPr>
            <p:ph idx="2" type="pic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80" name="Google Shape;1080;p105"/>
          <p:cNvSpPr txBox="1"/>
          <p:nvPr>
            <p:ph idx="1" type="body"/>
          </p:nvPr>
        </p:nvSpPr>
        <p:spPr>
          <a:xfrm>
            <a:off x="575387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105"/>
          <p:cNvSpPr/>
          <p:nvPr>
            <p:ph idx="3" type="pic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82" name="Google Shape;1082;p105"/>
          <p:cNvSpPr txBox="1"/>
          <p:nvPr>
            <p:ph idx="4" type="body"/>
          </p:nvPr>
        </p:nvSpPr>
        <p:spPr>
          <a:xfrm>
            <a:off x="4360325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3" name="Google Shape;1083;p105"/>
          <p:cNvSpPr/>
          <p:nvPr>
            <p:ph idx="5" type="pic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84" name="Google Shape;1084;p105"/>
          <p:cNvSpPr txBox="1"/>
          <p:nvPr>
            <p:ph idx="6" type="body"/>
          </p:nvPr>
        </p:nvSpPr>
        <p:spPr>
          <a:xfrm>
            <a:off x="8145262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5" name="Google Shape;1085;p105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Team 2">
  <p:cSld name="1_3 Team 2"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8" name="Google Shape;1088;p106"/>
          <p:cNvSpPr/>
          <p:nvPr>
            <p:ph idx="2" type="pic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89" name="Google Shape;1089;p106"/>
          <p:cNvSpPr txBox="1"/>
          <p:nvPr>
            <p:ph idx="1" type="body"/>
          </p:nvPr>
        </p:nvSpPr>
        <p:spPr>
          <a:xfrm>
            <a:off x="575387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106"/>
          <p:cNvSpPr/>
          <p:nvPr>
            <p:ph idx="3" type="pic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91" name="Google Shape;1091;p106"/>
          <p:cNvSpPr txBox="1"/>
          <p:nvPr>
            <p:ph idx="4" type="body"/>
          </p:nvPr>
        </p:nvSpPr>
        <p:spPr>
          <a:xfrm>
            <a:off x="4360325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2" name="Google Shape;1092;p106"/>
          <p:cNvSpPr/>
          <p:nvPr>
            <p:ph idx="5" type="pic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93" name="Google Shape;1093;p106"/>
          <p:cNvSpPr txBox="1"/>
          <p:nvPr>
            <p:ph idx="6" type="body"/>
          </p:nvPr>
        </p:nvSpPr>
        <p:spPr>
          <a:xfrm>
            <a:off x="8145262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Team Subtitle 2">
  <p:cSld name="1_4 Team Subtitle 2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0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107"/>
          <p:cNvSpPr/>
          <p:nvPr>
            <p:ph idx="2" type="pic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97" name="Google Shape;1097;p107"/>
          <p:cNvSpPr txBox="1"/>
          <p:nvPr>
            <p:ph idx="1" type="body"/>
          </p:nvPr>
        </p:nvSpPr>
        <p:spPr>
          <a:xfrm>
            <a:off x="719254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8" name="Google Shape;1098;p107"/>
          <p:cNvSpPr/>
          <p:nvPr>
            <p:ph idx="3" type="pic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99" name="Google Shape;1099;p107"/>
          <p:cNvSpPr txBox="1"/>
          <p:nvPr>
            <p:ph idx="4" type="body"/>
          </p:nvPr>
        </p:nvSpPr>
        <p:spPr>
          <a:xfrm>
            <a:off x="3523116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0" name="Google Shape;1100;p107"/>
          <p:cNvSpPr/>
          <p:nvPr>
            <p:ph idx="5" type="pic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101" name="Google Shape;1101;p107"/>
          <p:cNvSpPr txBox="1"/>
          <p:nvPr>
            <p:ph idx="6" type="body"/>
          </p:nvPr>
        </p:nvSpPr>
        <p:spPr>
          <a:xfrm>
            <a:off x="6326978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2" name="Google Shape;1102;p107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3" name="Google Shape;1103;p107"/>
          <p:cNvSpPr/>
          <p:nvPr>
            <p:ph idx="8" type="pic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1104" name="Google Shape;1104;p107"/>
          <p:cNvSpPr txBox="1"/>
          <p:nvPr>
            <p:ph idx="9" type="body"/>
          </p:nvPr>
        </p:nvSpPr>
        <p:spPr>
          <a:xfrm>
            <a:off x="9130841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Team 2">
  <p:cSld name="1_4 Team 2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0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7" name="Google Shape;1107;p108"/>
          <p:cNvSpPr/>
          <p:nvPr>
            <p:ph idx="2" type="pic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108" name="Google Shape;1108;p108"/>
          <p:cNvSpPr txBox="1"/>
          <p:nvPr>
            <p:ph idx="1" type="body"/>
          </p:nvPr>
        </p:nvSpPr>
        <p:spPr>
          <a:xfrm>
            <a:off x="719254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9" name="Google Shape;1109;p108"/>
          <p:cNvSpPr/>
          <p:nvPr>
            <p:ph idx="3" type="pic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110" name="Google Shape;1110;p108"/>
          <p:cNvSpPr txBox="1"/>
          <p:nvPr>
            <p:ph idx="4" type="body"/>
          </p:nvPr>
        </p:nvSpPr>
        <p:spPr>
          <a:xfrm>
            <a:off x="3523116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1" name="Google Shape;1111;p108"/>
          <p:cNvSpPr/>
          <p:nvPr>
            <p:ph idx="5" type="pic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112" name="Google Shape;1112;p108"/>
          <p:cNvSpPr txBox="1"/>
          <p:nvPr>
            <p:ph idx="6" type="body"/>
          </p:nvPr>
        </p:nvSpPr>
        <p:spPr>
          <a:xfrm>
            <a:off x="6326978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3" name="Google Shape;1113;p108"/>
          <p:cNvSpPr/>
          <p:nvPr>
            <p:ph idx="7" type="pic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1114" name="Google Shape;1114;p108"/>
          <p:cNvSpPr txBox="1"/>
          <p:nvPr>
            <p:ph idx="8" type="body"/>
          </p:nvPr>
        </p:nvSpPr>
        <p:spPr>
          <a:xfrm>
            <a:off x="9130841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itle Only">
  <p:cSld name="34_Title Only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0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7" name="Google Shape;1117;p109"/>
          <p:cNvSpPr/>
          <p:nvPr>
            <p:ph idx="2" type="pic"/>
          </p:nvPr>
        </p:nvSpPr>
        <p:spPr>
          <a:xfrm>
            <a:off x="914401" y="1268759"/>
            <a:ext cx="2352260" cy="353568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1118" name="Google Shape;1118;p109"/>
          <p:cNvSpPr/>
          <p:nvPr>
            <p:ph idx="3" type="pic"/>
          </p:nvPr>
        </p:nvSpPr>
        <p:spPr>
          <a:xfrm>
            <a:off x="6257971" y="1268759"/>
            <a:ext cx="2352260" cy="353568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1119" name="Google Shape;1119;p109"/>
          <p:cNvSpPr txBox="1"/>
          <p:nvPr>
            <p:ph idx="1" type="body"/>
          </p:nvPr>
        </p:nvSpPr>
        <p:spPr>
          <a:xfrm>
            <a:off x="3467708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0" name="Google Shape;1120;p109"/>
          <p:cNvSpPr txBox="1"/>
          <p:nvPr>
            <p:ph idx="4" type="body"/>
          </p:nvPr>
        </p:nvSpPr>
        <p:spPr>
          <a:xfrm>
            <a:off x="8797789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1" name="Google Shape;1121;p109"/>
          <p:cNvSpPr txBox="1"/>
          <p:nvPr>
            <p:ph idx="5" type="body"/>
          </p:nvPr>
        </p:nvSpPr>
        <p:spPr>
          <a:xfrm>
            <a:off x="914400" y="4980565"/>
            <a:ext cx="503311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2" name="Google Shape;1122;p109"/>
          <p:cNvSpPr txBox="1"/>
          <p:nvPr>
            <p:ph idx="6" type="body"/>
          </p:nvPr>
        </p:nvSpPr>
        <p:spPr>
          <a:xfrm>
            <a:off x="6257971" y="4980565"/>
            <a:ext cx="501962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Only">
  <p:cSld name="1_Title Sub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Grid" showMasterSp="0">
  <p:cSld name="Eight Grid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>
            <p:ph idx="2" type="pic"/>
          </p:nvPr>
        </p:nvSpPr>
        <p:spPr>
          <a:xfrm>
            <a:off x="0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4"/>
          <p:cNvSpPr/>
          <p:nvPr>
            <p:ph idx="3" type="pic"/>
          </p:nvPr>
        </p:nvSpPr>
        <p:spPr>
          <a:xfrm>
            <a:off x="3049016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4"/>
          <p:cNvSpPr/>
          <p:nvPr>
            <p:ph idx="4" type="pic"/>
          </p:nvPr>
        </p:nvSpPr>
        <p:spPr>
          <a:xfrm>
            <a:off x="6098032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/>
          <p:nvPr>
            <p:ph idx="5" type="pic"/>
          </p:nvPr>
        </p:nvSpPr>
        <p:spPr>
          <a:xfrm>
            <a:off x="9147048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4"/>
          <p:cNvSpPr/>
          <p:nvPr>
            <p:ph idx="6" type="pic"/>
          </p:nvPr>
        </p:nvSpPr>
        <p:spPr>
          <a:xfrm>
            <a:off x="0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/>
          <p:nvPr>
            <p:ph idx="7" type="pic"/>
          </p:nvPr>
        </p:nvSpPr>
        <p:spPr>
          <a:xfrm>
            <a:off x="3049016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8" type="pic"/>
          </p:nvPr>
        </p:nvSpPr>
        <p:spPr>
          <a:xfrm>
            <a:off x="6098032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9" type="pic"/>
          </p:nvPr>
        </p:nvSpPr>
        <p:spPr>
          <a:xfrm>
            <a:off x="9147048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fteen Grid" showMasterSp="0">
  <p:cSld name="Fifteen Grid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>
            <p:ph idx="2" type="pic"/>
          </p:nvPr>
        </p:nvSpPr>
        <p:spPr>
          <a:xfrm>
            <a:off x="0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/>
          <p:nvPr>
            <p:ph idx="3" type="pic"/>
          </p:nvPr>
        </p:nvSpPr>
        <p:spPr>
          <a:xfrm>
            <a:off x="2437638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/>
          <p:nvPr>
            <p:ph idx="4" type="pic"/>
          </p:nvPr>
        </p:nvSpPr>
        <p:spPr>
          <a:xfrm>
            <a:off x="4875276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"/>
          <p:cNvSpPr/>
          <p:nvPr>
            <p:ph idx="5" type="pic"/>
          </p:nvPr>
        </p:nvSpPr>
        <p:spPr>
          <a:xfrm>
            <a:off x="7312914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5"/>
          <p:cNvSpPr/>
          <p:nvPr>
            <p:ph idx="6" type="pic"/>
          </p:nvPr>
        </p:nvSpPr>
        <p:spPr>
          <a:xfrm>
            <a:off x="9750552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/>
          <p:nvPr>
            <p:ph idx="7" type="pic"/>
          </p:nvPr>
        </p:nvSpPr>
        <p:spPr>
          <a:xfrm>
            <a:off x="0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5"/>
          <p:cNvSpPr/>
          <p:nvPr>
            <p:ph idx="8" type="pic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5"/>
          <p:cNvSpPr/>
          <p:nvPr>
            <p:ph idx="9" type="pic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5"/>
          <p:cNvSpPr/>
          <p:nvPr>
            <p:ph idx="13" type="pic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/>
          <p:nvPr>
            <p:ph idx="14" type="pic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5"/>
          <p:cNvSpPr/>
          <p:nvPr>
            <p:ph idx="15" type="pic"/>
          </p:nvPr>
        </p:nvSpPr>
        <p:spPr>
          <a:xfrm>
            <a:off x="0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5"/>
          <p:cNvSpPr/>
          <p:nvPr>
            <p:ph idx="16" type="pic"/>
          </p:nvPr>
        </p:nvSpPr>
        <p:spPr>
          <a:xfrm>
            <a:off x="2437638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5"/>
          <p:cNvSpPr/>
          <p:nvPr>
            <p:ph idx="17" type="pic"/>
          </p:nvPr>
        </p:nvSpPr>
        <p:spPr>
          <a:xfrm>
            <a:off x="4875276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5"/>
          <p:cNvSpPr/>
          <p:nvPr>
            <p:ph idx="18" type="pic"/>
          </p:nvPr>
        </p:nvSpPr>
        <p:spPr>
          <a:xfrm>
            <a:off x="7312914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/>
          <p:nvPr>
            <p:ph idx="19" type="pic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 Grid" showMasterSp="0">
  <p:cSld name="24 Grid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>
            <p:ph idx="2" type="pic"/>
          </p:nvPr>
        </p:nvSpPr>
        <p:spPr>
          <a:xfrm>
            <a:off x="0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6"/>
          <p:cNvSpPr/>
          <p:nvPr>
            <p:ph idx="3" type="pic"/>
          </p:nvPr>
        </p:nvSpPr>
        <p:spPr>
          <a:xfrm>
            <a:off x="2028749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6"/>
          <p:cNvSpPr/>
          <p:nvPr>
            <p:ph idx="4" type="pic"/>
          </p:nvPr>
        </p:nvSpPr>
        <p:spPr>
          <a:xfrm>
            <a:off x="4057498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6"/>
          <p:cNvSpPr/>
          <p:nvPr>
            <p:ph idx="5" type="pic"/>
          </p:nvPr>
        </p:nvSpPr>
        <p:spPr>
          <a:xfrm>
            <a:off x="6086247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6"/>
          <p:cNvSpPr/>
          <p:nvPr>
            <p:ph idx="6" type="pic"/>
          </p:nvPr>
        </p:nvSpPr>
        <p:spPr>
          <a:xfrm>
            <a:off x="10143744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6"/>
          <p:cNvSpPr/>
          <p:nvPr>
            <p:ph idx="7" type="pic"/>
          </p:nvPr>
        </p:nvSpPr>
        <p:spPr>
          <a:xfrm>
            <a:off x="8114996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6"/>
          <p:cNvSpPr/>
          <p:nvPr>
            <p:ph idx="8" type="pic"/>
          </p:nvPr>
        </p:nvSpPr>
        <p:spPr>
          <a:xfrm>
            <a:off x="0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/>
          <p:nvPr>
            <p:ph idx="9" type="pic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6"/>
          <p:cNvSpPr/>
          <p:nvPr>
            <p:ph idx="13" type="pic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6"/>
          <p:cNvSpPr/>
          <p:nvPr>
            <p:ph idx="14" type="pic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6"/>
          <p:cNvSpPr/>
          <p:nvPr>
            <p:ph idx="15" type="pic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6"/>
          <p:cNvSpPr/>
          <p:nvPr>
            <p:ph idx="16" type="pic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6"/>
          <p:cNvSpPr/>
          <p:nvPr>
            <p:ph idx="17" type="pic"/>
          </p:nvPr>
        </p:nvSpPr>
        <p:spPr>
          <a:xfrm>
            <a:off x="0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6"/>
          <p:cNvSpPr/>
          <p:nvPr>
            <p:ph idx="18" type="pic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6"/>
          <p:cNvSpPr/>
          <p:nvPr>
            <p:ph idx="19" type="pic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6"/>
          <p:cNvSpPr/>
          <p:nvPr>
            <p:ph idx="20" type="pic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6"/>
          <p:cNvSpPr/>
          <p:nvPr>
            <p:ph idx="21" type="pic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6"/>
          <p:cNvSpPr/>
          <p:nvPr>
            <p:ph idx="22" type="pic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6"/>
          <p:cNvSpPr/>
          <p:nvPr>
            <p:ph idx="23" type="pic"/>
          </p:nvPr>
        </p:nvSpPr>
        <p:spPr>
          <a:xfrm>
            <a:off x="0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6"/>
          <p:cNvSpPr/>
          <p:nvPr>
            <p:ph idx="24" type="pic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6"/>
          <p:cNvSpPr/>
          <p:nvPr>
            <p:ph idx="25" type="pic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6"/>
          <p:cNvSpPr/>
          <p:nvPr>
            <p:ph idx="26" type="pic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6"/>
          <p:cNvSpPr/>
          <p:nvPr>
            <p:ph idx="27" type="pic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6"/>
          <p:cNvSpPr/>
          <p:nvPr>
            <p:ph idx="28" type="pic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Text ">
  <p:cSld name="Four Image Text 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10" name="Google Shape;110;p17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11" name="Google Shape;111;p17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112" name="Google Shape;112;p17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9144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6" type="body"/>
          </p:nvPr>
        </p:nvSpPr>
        <p:spPr>
          <a:xfrm>
            <a:off x="35560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7" type="body"/>
          </p:nvPr>
        </p:nvSpPr>
        <p:spPr>
          <a:xfrm>
            <a:off x="61976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8" type="body"/>
          </p:nvPr>
        </p:nvSpPr>
        <p:spPr>
          <a:xfrm>
            <a:off x="88392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Text Subtitle">
  <p:cSld name="Four Image Text Sub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20" name="Google Shape;120;p18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21" name="Google Shape;121;p18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122" name="Google Shape;122;p18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9144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6" type="body"/>
          </p:nvPr>
        </p:nvSpPr>
        <p:spPr>
          <a:xfrm>
            <a:off x="35560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7" type="body"/>
          </p:nvPr>
        </p:nvSpPr>
        <p:spPr>
          <a:xfrm>
            <a:off x="61976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8" type="body"/>
          </p:nvPr>
        </p:nvSpPr>
        <p:spPr>
          <a:xfrm>
            <a:off x="88392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Text ">
  <p:cSld name="Three Image Text 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/>
          <p:nvPr>
            <p:ph idx="2" type="pic"/>
          </p:nvPr>
        </p:nvSpPr>
        <p:spPr>
          <a:xfrm>
            <a:off x="914400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31" name="Google Shape;131;p19"/>
          <p:cNvSpPr/>
          <p:nvPr>
            <p:ph idx="3" type="pic"/>
          </p:nvPr>
        </p:nvSpPr>
        <p:spPr>
          <a:xfrm>
            <a:off x="4431792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32" name="Google Shape;132;p19"/>
          <p:cNvSpPr/>
          <p:nvPr>
            <p:ph idx="4" type="pic"/>
          </p:nvPr>
        </p:nvSpPr>
        <p:spPr>
          <a:xfrm>
            <a:off x="7949184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914400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body"/>
          </p:nvPr>
        </p:nvSpPr>
        <p:spPr>
          <a:xfrm>
            <a:off x="4431792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6" type="body"/>
          </p:nvPr>
        </p:nvSpPr>
        <p:spPr>
          <a:xfrm>
            <a:off x="7949184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Text Subtitle">
  <p:cSld name="Three Image Text Sub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/>
          <p:nvPr>
            <p:ph idx="2" type="pic"/>
          </p:nvPr>
        </p:nvSpPr>
        <p:spPr>
          <a:xfrm>
            <a:off x="914400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39" name="Google Shape;139;p20"/>
          <p:cNvSpPr/>
          <p:nvPr>
            <p:ph idx="3" type="pic"/>
          </p:nvPr>
        </p:nvSpPr>
        <p:spPr>
          <a:xfrm>
            <a:off x="4431792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40" name="Google Shape;140;p20"/>
          <p:cNvSpPr/>
          <p:nvPr>
            <p:ph idx="4" type="pic"/>
          </p:nvPr>
        </p:nvSpPr>
        <p:spPr>
          <a:xfrm>
            <a:off x="7949184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914400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5" type="body"/>
          </p:nvPr>
        </p:nvSpPr>
        <p:spPr>
          <a:xfrm>
            <a:off x="4431792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6" type="body"/>
          </p:nvPr>
        </p:nvSpPr>
        <p:spPr>
          <a:xfrm>
            <a:off x="7949184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"/>
              <a:buNone/>
              <a:defRPr sz="3200">
                <a:solidFill>
                  <a:srgbClr val="00B0F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1200"/>
              </a:spcBef>
              <a:spcAft>
                <a:spcPts val="0"/>
              </a:spcAft>
              <a:buClr>
                <a:srgbClr val="00B0F0"/>
              </a:buClr>
              <a:buSzPts val="2000"/>
              <a:buChar char="•"/>
              <a:defRPr/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Clr>
                <a:srgbClr val="00B0F0"/>
              </a:buClr>
              <a:buSzPts val="1600"/>
              <a:buChar char="–"/>
              <a:defRPr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Clr>
                <a:srgbClr val="00B0F0"/>
              </a:buClr>
              <a:buSzPts val="1600"/>
              <a:buChar char="•"/>
              <a:defRPr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Clr>
                <a:srgbClr val="00B0F0"/>
              </a:buClr>
              <a:buSzPts val="1600"/>
              <a:buChar char="–"/>
              <a:defRPr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Clr>
                <a:srgbClr val="00B0F0"/>
              </a:buClr>
              <a:buSzPts val="16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Text ">
  <p:cSld name="Two Image Text 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/>
          <p:nvPr>
            <p:ph idx="2" type="pic"/>
          </p:nvPr>
        </p:nvSpPr>
        <p:spPr>
          <a:xfrm>
            <a:off x="914400" y="1396999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48" name="Google Shape;148;p21"/>
          <p:cNvSpPr/>
          <p:nvPr>
            <p:ph idx="3" type="pic"/>
          </p:nvPr>
        </p:nvSpPr>
        <p:spPr>
          <a:xfrm>
            <a:off x="6192011" y="1396999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914400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4" type="body"/>
          </p:nvPr>
        </p:nvSpPr>
        <p:spPr>
          <a:xfrm>
            <a:off x="6192011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Text Subtitle">
  <p:cSld name="Two Image Text Sub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/>
          <p:nvPr>
            <p:ph idx="2" type="pic"/>
          </p:nvPr>
        </p:nvSpPr>
        <p:spPr>
          <a:xfrm>
            <a:off x="914400" y="1396999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54" name="Google Shape;154;p22"/>
          <p:cNvSpPr/>
          <p:nvPr>
            <p:ph idx="3" type="pic"/>
          </p:nvPr>
        </p:nvSpPr>
        <p:spPr>
          <a:xfrm>
            <a:off x="6192011" y="1396999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914400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4" type="body"/>
          </p:nvPr>
        </p:nvSpPr>
        <p:spPr>
          <a:xfrm>
            <a:off x="6192011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all Text">
  <p:cSld name="Four Tall 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/>
          <p:nvPr>
            <p:ph idx="2" type="pic"/>
          </p:nvPr>
        </p:nvSpPr>
        <p:spPr>
          <a:xfrm>
            <a:off x="9144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61" name="Google Shape;161;p23"/>
          <p:cNvSpPr/>
          <p:nvPr>
            <p:ph idx="3" type="pic"/>
          </p:nvPr>
        </p:nvSpPr>
        <p:spPr>
          <a:xfrm>
            <a:off x="35560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62" name="Google Shape;162;p23"/>
          <p:cNvSpPr/>
          <p:nvPr>
            <p:ph idx="4" type="pic"/>
          </p:nvPr>
        </p:nvSpPr>
        <p:spPr>
          <a:xfrm>
            <a:off x="61976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163" name="Google Shape;163;p23"/>
          <p:cNvSpPr/>
          <p:nvPr>
            <p:ph idx="5" type="pic"/>
          </p:nvPr>
        </p:nvSpPr>
        <p:spPr>
          <a:xfrm>
            <a:off x="88392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all Text Subtitle">
  <p:cSld name="Four Tall Text Subtitl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4"/>
          <p:cNvSpPr/>
          <p:nvPr>
            <p:ph idx="2" type="pic"/>
          </p:nvPr>
        </p:nvSpPr>
        <p:spPr>
          <a:xfrm>
            <a:off x="9144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71" name="Google Shape;171;p24"/>
          <p:cNvSpPr/>
          <p:nvPr>
            <p:ph idx="3" type="pic"/>
          </p:nvPr>
        </p:nvSpPr>
        <p:spPr>
          <a:xfrm>
            <a:off x="35560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72" name="Google Shape;172;p24"/>
          <p:cNvSpPr/>
          <p:nvPr>
            <p:ph idx="4" type="pic"/>
          </p:nvPr>
        </p:nvSpPr>
        <p:spPr>
          <a:xfrm>
            <a:off x="61976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173" name="Google Shape;173;p24"/>
          <p:cNvSpPr/>
          <p:nvPr>
            <p:ph idx="5" type="pic"/>
          </p:nvPr>
        </p:nvSpPr>
        <p:spPr>
          <a:xfrm>
            <a:off x="88392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all Text">
  <p:cSld name="Three Tall 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82" name="Google Shape;182;p25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83" name="Google Shape;183;p25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all Text Subtitle">
  <p:cSld name="Three Tall Text Subtitl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90" name="Google Shape;190;p26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91" name="Google Shape;191;p26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all Text">
  <p:cSld name="Two Tall 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7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99" name="Google Shape;199;p27"/>
          <p:cNvSpPr/>
          <p:nvPr>
            <p:ph idx="3" type="pic"/>
          </p:nvPr>
        </p:nvSpPr>
        <p:spPr>
          <a:xfrm>
            <a:off x="6192011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all Text Subtitle">
  <p:cSld name="Two Tall Text Subtitl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8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205" name="Google Shape;205;p28"/>
          <p:cNvSpPr/>
          <p:nvPr>
            <p:ph idx="3" type="pic"/>
          </p:nvPr>
        </p:nvSpPr>
        <p:spPr>
          <a:xfrm>
            <a:off x="6192011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8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Grid Text">
  <p:cSld name="Eight Grid 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9"/>
          <p:cNvSpPr/>
          <p:nvPr>
            <p:ph idx="2" type="pic"/>
          </p:nvPr>
        </p:nvSpPr>
        <p:spPr>
          <a:xfrm>
            <a:off x="9133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p29"/>
          <p:cNvSpPr/>
          <p:nvPr>
            <p:ph idx="3" type="pic"/>
          </p:nvPr>
        </p:nvSpPr>
        <p:spPr>
          <a:xfrm>
            <a:off x="35549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3" name="Google Shape;213;p29"/>
          <p:cNvSpPr/>
          <p:nvPr>
            <p:ph idx="4" type="pic"/>
          </p:nvPr>
        </p:nvSpPr>
        <p:spPr>
          <a:xfrm>
            <a:off x="61965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4" name="Google Shape;214;p29"/>
          <p:cNvSpPr/>
          <p:nvPr>
            <p:ph idx="5" type="pic"/>
          </p:nvPr>
        </p:nvSpPr>
        <p:spPr>
          <a:xfrm>
            <a:off x="88381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913384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6" type="body"/>
          </p:nvPr>
        </p:nvSpPr>
        <p:spPr>
          <a:xfrm>
            <a:off x="3553968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7" type="body"/>
          </p:nvPr>
        </p:nvSpPr>
        <p:spPr>
          <a:xfrm>
            <a:off x="6194552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idx="8" type="body"/>
          </p:nvPr>
        </p:nvSpPr>
        <p:spPr>
          <a:xfrm>
            <a:off x="8835136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9"/>
          <p:cNvSpPr/>
          <p:nvPr>
            <p:ph idx="9" type="pic"/>
          </p:nvPr>
        </p:nvSpPr>
        <p:spPr>
          <a:xfrm>
            <a:off x="9133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0" name="Google Shape;220;p29"/>
          <p:cNvSpPr/>
          <p:nvPr>
            <p:ph idx="13" type="pic"/>
          </p:nvPr>
        </p:nvSpPr>
        <p:spPr>
          <a:xfrm>
            <a:off x="35549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1" name="Google Shape;221;p29"/>
          <p:cNvSpPr/>
          <p:nvPr>
            <p:ph idx="14" type="pic"/>
          </p:nvPr>
        </p:nvSpPr>
        <p:spPr>
          <a:xfrm>
            <a:off x="61965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2" name="Google Shape;222;p29"/>
          <p:cNvSpPr/>
          <p:nvPr>
            <p:ph idx="15" type="pic"/>
          </p:nvPr>
        </p:nvSpPr>
        <p:spPr>
          <a:xfrm>
            <a:off x="88381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Grid Text Subtitle">
  <p:cSld name="Eight Grid Text Subtitle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0"/>
          <p:cNvSpPr/>
          <p:nvPr>
            <p:ph idx="2" type="pic"/>
          </p:nvPr>
        </p:nvSpPr>
        <p:spPr>
          <a:xfrm>
            <a:off x="9133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30"/>
          <p:cNvSpPr/>
          <p:nvPr>
            <p:ph idx="3" type="pic"/>
          </p:nvPr>
        </p:nvSpPr>
        <p:spPr>
          <a:xfrm>
            <a:off x="35549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7" name="Google Shape;227;p30"/>
          <p:cNvSpPr/>
          <p:nvPr>
            <p:ph idx="4" type="pic"/>
          </p:nvPr>
        </p:nvSpPr>
        <p:spPr>
          <a:xfrm>
            <a:off x="61965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8" name="Google Shape;228;p30"/>
          <p:cNvSpPr/>
          <p:nvPr>
            <p:ph idx="5" type="pic"/>
          </p:nvPr>
        </p:nvSpPr>
        <p:spPr>
          <a:xfrm>
            <a:off x="88381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913384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6" type="body"/>
          </p:nvPr>
        </p:nvSpPr>
        <p:spPr>
          <a:xfrm>
            <a:off x="3553968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idx="7" type="body"/>
          </p:nvPr>
        </p:nvSpPr>
        <p:spPr>
          <a:xfrm>
            <a:off x="6194552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8" type="body"/>
          </p:nvPr>
        </p:nvSpPr>
        <p:spPr>
          <a:xfrm>
            <a:off x="8835136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30"/>
          <p:cNvSpPr/>
          <p:nvPr>
            <p:ph idx="9" type="pic"/>
          </p:nvPr>
        </p:nvSpPr>
        <p:spPr>
          <a:xfrm>
            <a:off x="9133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4" name="Google Shape;234;p30"/>
          <p:cNvSpPr/>
          <p:nvPr>
            <p:ph idx="13" type="pic"/>
          </p:nvPr>
        </p:nvSpPr>
        <p:spPr>
          <a:xfrm>
            <a:off x="35549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5" name="Google Shape;235;p30"/>
          <p:cNvSpPr/>
          <p:nvPr>
            <p:ph idx="14" type="pic"/>
          </p:nvPr>
        </p:nvSpPr>
        <p:spPr>
          <a:xfrm>
            <a:off x="61965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6" name="Google Shape;236;p30"/>
          <p:cNvSpPr/>
          <p:nvPr>
            <p:ph idx="15" type="pic"/>
          </p:nvPr>
        </p:nvSpPr>
        <p:spPr>
          <a:xfrm>
            <a:off x="88381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7" name="Google Shape;237;p30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terly 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Grid Text">
  <p:cSld name="Six Grid 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1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1" name="Google Shape;241;p31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2" name="Google Shape;242;p31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31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7" name="Google Shape;247;p31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8" name="Google Shape;248;p31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Grid Text Subtitle">
  <p:cSld name="Six Grid Text Subtitle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2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2" name="Google Shape;252;p32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3" name="Google Shape;253;p32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32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32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8" name="Google Shape;258;p32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9" name="Google Shape;259;p32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0" name="Google Shape;260;p32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Grid Text">
  <p:cSld name="Four Grid 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3"/>
          <p:cNvSpPr/>
          <p:nvPr>
            <p:ph idx="2" type="pic"/>
          </p:nvPr>
        </p:nvSpPr>
        <p:spPr>
          <a:xfrm>
            <a:off x="915925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4" name="Google Shape;264;p33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914400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33"/>
          <p:cNvSpPr txBox="1"/>
          <p:nvPr>
            <p:ph idx="4" type="body"/>
          </p:nvPr>
        </p:nvSpPr>
        <p:spPr>
          <a:xfrm>
            <a:off x="6193536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33"/>
          <p:cNvSpPr/>
          <p:nvPr>
            <p:ph idx="5" type="pic"/>
          </p:nvPr>
        </p:nvSpPr>
        <p:spPr>
          <a:xfrm>
            <a:off x="915925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8" name="Google Shape;268;p33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Grid Text Subtitle">
  <p:cSld name="Four Grid Text Subtitle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4"/>
          <p:cNvSpPr/>
          <p:nvPr>
            <p:ph idx="2" type="pic"/>
          </p:nvPr>
        </p:nvSpPr>
        <p:spPr>
          <a:xfrm>
            <a:off x="915925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2" name="Google Shape;272;p34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914400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34"/>
          <p:cNvSpPr txBox="1"/>
          <p:nvPr>
            <p:ph idx="4" type="body"/>
          </p:nvPr>
        </p:nvSpPr>
        <p:spPr>
          <a:xfrm>
            <a:off x="6193536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34"/>
          <p:cNvSpPr/>
          <p:nvPr>
            <p:ph idx="5" type="pic"/>
          </p:nvPr>
        </p:nvSpPr>
        <p:spPr>
          <a:xfrm>
            <a:off x="915925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6" name="Google Shape;276;p34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7" name="Google Shape;277;p34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ar">
  <p:cSld name="Four Ba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5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1" name="Google Shape;281;p35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2" name="Google Shape;282;p35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3" name="Google Shape;283;p35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914400" y="4604358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35"/>
          <p:cNvSpPr txBox="1"/>
          <p:nvPr>
            <p:ph idx="6" type="body"/>
          </p:nvPr>
        </p:nvSpPr>
        <p:spPr>
          <a:xfrm>
            <a:off x="3554984" y="4604358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35"/>
          <p:cNvSpPr txBox="1"/>
          <p:nvPr>
            <p:ph idx="7" type="body"/>
          </p:nvPr>
        </p:nvSpPr>
        <p:spPr>
          <a:xfrm>
            <a:off x="6195568" y="4604358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8" type="body"/>
          </p:nvPr>
        </p:nvSpPr>
        <p:spPr>
          <a:xfrm>
            <a:off x="8836152" y="4604358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ar Subtitle">
  <p:cSld name="Four Bar Subtitle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6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1" name="Google Shape;291;p36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2" name="Google Shape;292;p36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3" name="Google Shape;293;p36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914400" y="4604358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36"/>
          <p:cNvSpPr txBox="1"/>
          <p:nvPr>
            <p:ph idx="6" type="body"/>
          </p:nvPr>
        </p:nvSpPr>
        <p:spPr>
          <a:xfrm>
            <a:off x="3554984" y="4604358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36"/>
          <p:cNvSpPr txBox="1"/>
          <p:nvPr>
            <p:ph idx="7" type="body"/>
          </p:nvPr>
        </p:nvSpPr>
        <p:spPr>
          <a:xfrm>
            <a:off x="6195568" y="4604358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8" type="body"/>
          </p:nvPr>
        </p:nvSpPr>
        <p:spPr>
          <a:xfrm>
            <a:off x="8836152" y="4604358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36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">
  <p:cSld name="Three Bar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3" name="Google Shape;303;p37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914400" y="4604358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37"/>
          <p:cNvSpPr txBox="1"/>
          <p:nvPr>
            <p:ph idx="5" type="body"/>
          </p:nvPr>
        </p:nvSpPr>
        <p:spPr>
          <a:xfrm>
            <a:off x="4431792" y="4604358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6" type="body"/>
          </p:nvPr>
        </p:nvSpPr>
        <p:spPr>
          <a:xfrm>
            <a:off x="7949184" y="4604358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 Subtitle">
  <p:cSld name="Three Bar Subtitle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8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0" name="Google Shape;310;p38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1" name="Google Shape;311;p38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914400" y="4604358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38"/>
          <p:cNvSpPr txBox="1"/>
          <p:nvPr>
            <p:ph idx="5" type="body"/>
          </p:nvPr>
        </p:nvSpPr>
        <p:spPr>
          <a:xfrm>
            <a:off x="4431792" y="4604358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7949184" y="4604358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ar Subtitle">
  <p:cSld name="2 Bar Subtitle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9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9" name="Google Shape;319;p39"/>
          <p:cNvSpPr/>
          <p:nvPr>
            <p:ph idx="3" type="pic"/>
          </p:nvPr>
        </p:nvSpPr>
        <p:spPr>
          <a:xfrm>
            <a:off x="6192011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914400" y="4912134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39"/>
          <p:cNvSpPr txBox="1"/>
          <p:nvPr>
            <p:ph idx="4" type="body"/>
          </p:nvPr>
        </p:nvSpPr>
        <p:spPr>
          <a:xfrm>
            <a:off x="6193536" y="4912134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39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ar">
  <p:cSld name="Two Bar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6192011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7" name="Google Shape;327;p40"/>
          <p:cNvSpPr txBox="1"/>
          <p:nvPr>
            <p:ph idx="1" type="body"/>
          </p:nvPr>
        </p:nvSpPr>
        <p:spPr>
          <a:xfrm>
            <a:off x="914400" y="4912134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40"/>
          <p:cNvSpPr txBox="1"/>
          <p:nvPr>
            <p:ph idx="4" type="body"/>
          </p:nvPr>
        </p:nvSpPr>
        <p:spPr>
          <a:xfrm>
            <a:off x="6193536" y="4912134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and Content">
  <p:cSld name="1_Title Sub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914400" y="145242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SzPts val="16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ar Text">
  <p:cSld name="4 Bar Tex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1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2" name="Google Shape;332;p41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3" name="Google Shape;333;p41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4" name="Google Shape;334;p41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5" name="Google Shape;335;p41"/>
          <p:cNvSpPr txBox="1"/>
          <p:nvPr>
            <p:ph idx="1" type="body"/>
          </p:nvPr>
        </p:nvSpPr>
        <p:spPr>
          <a:xfrm>
            <a:off x="914400" y="2982317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p41"/>
          <p:cNvSpPr txBox="1"/>
          <p:nvPr>
            <p:ph idx="6" type="body"/>
          </p:nvPr>
        </p:nvSpPr>
        <p:spPr>
          <a:xfrm>
            <a:off x="3554984" y="2982317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41"/>
          <p:cNvSpPr txBox="1"/>
          <p:nvPr>
            <p:ph idx="7" type="body"/>
          </p:nvPr>
        </p:nvSpPr>
        <p:spPr>
          <a:xfrm>
            <a:off x="6195568" y="2982317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41"/>
          <p:cNvSpPr txBox="1"/>
          <p:nvPr>
            <p:ph idx="8" type="body"/>
          </p:nvPr>
        </p:nvSpPr>
        <p:spPr>
          <a:xfrm>
            <a:off x="8836152" y="2982317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41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41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41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1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ar Text Subtitle">
  <p:cSld name="4 Bar Text Subtitle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2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6" name="Google Shape;346;p42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7" name="Google Shape;347;p42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8" name="Google Shape;348;p42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9" name="Google Shape;349;p42"/>
          <p:cNvSpPr txBox="1"/>
          <p:nvPr>
            <p:ph idx="1" type="body"/>
          </p:nvPr>
        </p:nvSpPr>
        <p:spPr>
          <a:xfrm>
            <a:off x="914400" y="2982317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0" name="Google Shape;350;p42"/>
          <p:cNvSpPr txBox="1"/>
          <p:nvPr>
            <p:ph idx="6" type="body"/>
          </p:nvPr>
        </p:nvSpPr>
        <p:spPr>
          <a:xfrm>
            <a:off x="3554984" y="2982317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42"/>
          <p:cNvSpPr txBox="1"/>
          <p:nvPr>
            <p:ph idx="7" type="body"/>
          </p:nvPr>
        </p:nvSpPr>
        <p:spPr>
          <a:xfrm>
            <a:off x="6195568" y="2982317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p42"/>
          <p:cNvSpPr txBox="1"/>
          <p:nvPr>
            <p:ph idx="8" type="body"/>
          </p:nvPr>
        </p:nvSpPr>
        <p:spPr>
          <a:xfrm>
            <a:off x="8836152" y="2982317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42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42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42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42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42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 Text Subtitle">
  <p:cSld name="Three Bar Text Subtitle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3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1" name="Google Shape;361;p43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2" name="Google Shape;362;p43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3" name="Google Shape;363;p43"/>
          <p:cNvSpPr txBox="1"/>
          <p:nvPr>
            <p:ph idx="1" type="body"/>
          </p:nvPr>
        </p:nvSpPr>
        <p:spPr>
          <a:xfrm>
            <a:off x="914400" y="2982317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43"/>
          <p:cNvSpPr txBox="1"/>
          <p:nvPr>
            <p:ph idx="5" type="body"/>
          </p:nvPr>
        </p:nvSpPr>
        <p:spPr>
          <a:xfrm>
            <a:off x="4431792" y="2982317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43"/>
          <p:cNvSpPr txBox="1"/>
          <p:nvPr>
            <p:ph idx="6" type="body"/>
          </p:nvPr>
        </p:nvSpPr>
        <p:spPr>
          <a:xfrm>
            <a:off x="7949184" y="2982317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43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43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43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43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 Text">
  <p:cSld name="Three Bar Tex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4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3" name="Google Shape;373;p44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4" name="Google Shape;374;p44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914400" y="2982317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44"/>
          <p:cNvSpPr txBox="1"/>
          <p:nvPr>
            <p:ph idx="5" type="body"/>
          </p:nvPr>
        </p:nvSpPr>
        <p:spPr>
          <a:xfrm>
            <a:off x="4431792" y="2982317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44"/>
          <p:cNvSpPr txBox="1"/>
          <p:nvPr>
            <p:ph idx="6" type="body"/>
          </p:nvPr>
        </p:nvSpPr>
        <p:spPr>
          <a:xfrm>
            <a:off x="7949184" y="2982317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p44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44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44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ar Text">
  <p:cSld name="Two Bar Tex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5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4" name="Google Shape;384;p45"/>
          <p:cNvSpPr/>
          <p:nvPr>
            <p:ph idx="3" type="pic"/>
          </p:nvPr>
        </p:nvSpPr>
        <p:spPr>
          <a:xfrm>
            <a:off x="6192011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914400" y="3290093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6" name="Google Shape;386;p45"/>
          <p:cNvSpPr txBox="1"/>
          <p:nvPr>
            <p:ph idx="4" type="body"/>
          </p:nvPr>
        </p:nvSpPr>
        <p:spPr>
          <a:xfrm>
            <a:off x="6193536" y="3290093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45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45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ar Text Subtitle">
  <p:cSld name="Two Bar Text Subtitle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6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2" name="Google Shape;392;p46"/>
          <p:cNvSpPr/>
          <p:nvPr>
            <p:ph idx="3" type="pic"/>
          </p:nvPr>
        </p:nvSpPr>
        <p:spPr>
          <a:xfrm>
            <a:off x="6192011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3" name="Google Shape;393;p46"/>
          <p:cNvSpPr txBox="1"/>
          <p:nvPr>
            <p:ph idx="1" type="body"/>
          </p:nvPr>
        </p:nvSpPr>
        <p:spPr>
          <a:xfrm>
            <a:off x="914400" y="3290093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46"/>
          <p:cNvSpPr txBox="1"/>
          <p:nvPr>
            <p:ph idx="4" type="body"/>
          </p:nvPr>
        </p:nvSpPr>
        <p:spPr>
          <a:xfrm>
            <a:off x="6193536" y="3290093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p46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46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46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team">
  <p:cSld name="12 team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47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01" name="Google Shape;401;p47"/>
          <p:cNvSpPr txBox="1"/>
          <p:nvPr>
            <p:ph idx="1" type="body"/>
          </p:nvPr>
        </p:nvSpPr>
        <p:spPr>
          <a:xfrm>
            <a:off x="1637916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2" name="Google Shape;402;p47"/>
          <p:cNvSpPr/>
          <p:nvPr>
            <p:ph idx="3" type="pic"/>
          </p:nvPr>
        </p:nvSpPr>
        <p:spPr>
          <a:xfrm>
            <a:off x="3483710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03" name="Google Shape;403;p47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4" name="Google Shape;404;p47"/>
          <p:cNvSpPr/>
          <p:nvPr>
            <p:ph idx="5" type="pic"/>
          </p:nvPr>
        </p:nvSpPr>
        <p:spPr>
          <a:xfrm>
            <a:off x="6392033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05" name="Google Shape;405;p47"/>
          <p:cNvSpPr txBox="1"/>
          <p:nvPr>
            <p:ph idx="6" type="body"/>
          </p:nvPr>
        </p:nvSpPr>
        <p:spPr>
          <a:xfrm>
            <a:off x="7454562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47"/>
          <p:cNvSpPr/>
          <p:nvPr>
            <p:ph idx="7" type="pic"/>
          </p:nvPr>
        </p:nvSpPr>
        <p:spPr>
          <a:xfrm>
            <a:off x="9300356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07" name="Google Shape;407;p47"/>
          <p:cNvSpPr txBox="1"/>
          <p:nvPr>
            <p:ph idx="8" type="body"/>
          </p:nvPr>
        </p:nvSpPr>
        <p:spPr>
          <a:xfrm>
            <a:off x="10362885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8" name="Google Shape;408;p47"/>
          <p:cNvSpPr/>
          <p:nvPr>
            <p:ph idx="9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09" name="Google Shape;409;p47"/>
          <p:cNvSpPr txBox="1"/>
          <p:nvPr>
            <p:ph idx="13" type="body"/>
          </p:nvPr>
        </p:nvSpPr>
        <p:spPr>
          <a:xfrm>
            <a:off x="1637916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0" name="Google Shape;410;p47"/>
          <p:cNvSpPr/>
          <p:nvPr>
            <p:ph idx="14" type="pic"/>
          </p:nvPr>
        </p:nvSpPr>
        <p:spPr>
          <a:xfrm>
            <a:off x="3483710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11" name="Google Shape;411;p47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47"/>
          <p:cNvSpPr/>
          <p:nvPr>
            <p:ph idx="16" type="pic"/>
          </p:nvPr>
        </p:nvSpPr>
        <p:spPr>
          <a:xfrm>
            <a:off x="6392033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13" name="Google Shape;413;p47"/>
          <p:cNvSpPr txBox="1"/>
          <p:nvPr>
            <p:ph idx="17" type="body"/>
          </p:nvPr>
        </p:nvSpPr>
        <p:spPr>
          <a:xfrm>
            <a:off x="7454562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47"/>
          <p:cNvSpPr/>
          <p:nvPr>
            <p:ph idx="18" type="pic"/>
          </p:nvPr>
        </p:nvSpPr>
        <p:spPr>
          <a:xfrm>
            <a:off x="9300356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15" name="Google Shape;415;p47"/>
          <p:cNvSpPr txBox="1"/>
          <p:nvPr>
            <p:ph idx="19" type="body"/>
          </p:nvPr>
        </p:nvSpPr>
        <p:spPr>
          <a:xfrm>
            <a:off x="10362885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47"/>
          <p:cNvSpPr/>
          <p:nvPr>
            <p:ph idx="20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17" name="Google Shape;417;p47"/>
          <p:cNvSpPr txBox="1"/>
          <p:nvPr>
            <p:ph idx="21" type="body"/>
          </p:nvPr>
        </p:nvSpPr>
        <p:spPr>
          <a:xfrm>
            <a:off x="1637916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47"/>
          <p:cNvSpPr/>
          <p:nvPr>
            <p:ph idx="22" type="pic"/>
          </p:nvPr>
        </p:nvSpPr>
        <p:spPr>
          <a:xfrm>
            <a:off x="3483710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19" name="Google Shape;419;p47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p47"/>
          <p:cNvSpPr/>
          <p:nvPr>
            <p:ph idx="24" type="pic"/>
          </p:nvPr>
        </p:nvSpPr>
        <p:spPr>
          <a:xfrm>
            <a:off x="6392033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21" name="Google Shape;421;p47"/>
          <p:cNvSpPr txBox="1"/>
          <p:nvPr>
            <p:ph idx="25" type="body"/>
          </p:nvPr>
        </p:nvSpPr>
        <p:spPr>
          <a:xfrm>
            <a:off x="7454562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47"/>
          <p:cNvSpPr/>
          <p:nvPr>
            <p:ph idx="26" type="pic"/>
          </p:nvPr>
        </p:nvSpPr>
        <p:spPr>
          <a:xfrm>
            <a:off x="9300356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23" name="Google Shape;423;p47"/>
          <p:cNvSpPr txBox="1"/>
          <p:nvPr>
            <p:ph idx="27" type="body"/>
          </p:nvPr>
        </p:nvSpPr>
        <p:spPr>
          <a:xfrm>
            <a:off x="10362885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team subtitle">
  <p:cSld name="12 team subtitle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8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27" name="Google Shape;427;p48"/>
          <p:cNvSpPr txBox="1"/>
          <p:nvPr>
            <p:ph idx="1" type="body"/>
          </p:nvPr>
        </p:nvSpPr>
        <p:spPr>
          <a:xfrm>
            <a:off x="1637916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8" name="Google Shape;428;p48"/>
          <p:cNvSpPr/>
          <p:nvPr>
            <p:ph idx="3" type="pic"/>
          </p:nvPr>
        </p:nvSpPr>
        <p:spPr>
          <a:xfrm>
            <a:off x="3483710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29" name="Google Shape;429;p48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48"/>
          <p:cNvSpPr/>
          <p:nvPr>
            <p:ph idx="5" type="pic"/>
          </p:nvPr>
        </p:nvSpPr>
        <p:spPr>
          <a:xfrm>
            <a:off x="6392033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31" name="Google Shape;431;p48"/>
          <p:cNvSpPr txBox="1"/>
          <p:nvPr>
            <p:ph idx="6" type="body"/>
          </p:nvPr>
        </p:nvSpPr>
        <p:spPr>
          <a:xfrm>
            <a:off x="7454562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2" name="Google Shape;432;p48"/>
          <p:cNvSpPr/>
          <p:nvPr>
            <p:ph idx="7" type="pic"/>
          </p:nvPr>
        </p:nvSpPr>
        <p:spPr>
          <a:xfrm>
            <a:off x="9300356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33" name="Google Shape;433;p48"/>
          <p:cNvSpPr txBox="1"/>
          <p:nvPr>
            <p:ph idx="8" type="body"/>
          </p:nvPr>
        </p:nvSpPr>
        <p:spPr>
          <a:xfrm>
            <a:off x="10362885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48"/>
          <p:cNvSpPr/>
          <p:nvPr>
            <p:ph idx="9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35" name="Google Shape;435;p48"/>
          <p:cNvSpPr txBox="1"/>
          <p:nvPr>
            <p:ph idx="13" type="body"/>
          </p:nvPr>
        </p:nvSpPr>
        <p:spPr>
          <a:xfrm>
            <a:off x="1637916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48"/>
          <p:cNvSpPr/>
          <p:nvPr>
            <p:ph idx="14" type="pic"/>
          </p:nvPr>
        </p:nvSpPr>
        <p:spPr>
          <a:xfrm>
            <a:off x="3483710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37" name="Google Shape;437;p48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8" name="Google Shape;438;p48"/>
          <p:cNvSpPr/>
          <p:nvPr>
            <p:ph idx="16" type="pic"/>
          </p:nvPr>
        </p:nvSpPr>
        <p:spPr>
          <a:xfrm>
            <a:off x="6392033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39" name="Google Shape;439;p48"/>
          <p:cNvSpPr txBox="1"/>
          <p:nvPr>
            <p:ph idx="17" type="body"/>
          </p:nvPr>
        </p:nvSpPr>
        <p:spPr>
          <a:xfrm>
            <a:off x="7454562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0" name="Google Shape;440;p48"/>
          <p:cNvSpPr/>
          <p:nvPr>
            <p:ph idx="18" type="pic"/>
          </p:nvPr>
        </p:nvSpPr>
        <p:spPr>
          <a:xfrm>
            <a:off x="9300356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41" name="Google Shape;441;p48"/>
          <p:cNvSpPr txBox="1"/>
          <p:nvPr>
            <p:ph idx="19" type="body"/>
          </p:nvPr>
        </p:nvSpPr>
        <p:spPr>
          <a:xfrm>
            <a:off x="10362885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p48"/>
          <p:cNvSpPr/>
          <p:nvPr>
            <p:ph idx="20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43" name="Google Shape;443;p48"/>
          <p:cNvSpPr txBox="1"/>
          <p:nvPr>
            <p:ph idx="21" type="body"/>
          </p:nvPr>
        </p:nvSpPr>
        <p:spPr>
          <a:xfrm>
            <a:off x="1637916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48"/>
          <p:cNvSpPr/>
          <p:nvPr>
            <p:ph idx="22" type="pic"/>
          </p:nvPr>
        </p:nvSpPr>
        <p:spPr>
          <a:xfrm>
            <a:off x="3483710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45" name="Google Shape;445;p48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6" name="Google Shape;446;p48"/>
          <p:cNvSpPr/>
          <p:nvPr>
            <p:ph idx="24" type="pic"/>
          </p:nvPr>
        </p:nvSpPr>
        <p:spPr>
          <a:xfrm>
            <a:off x="6392033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47" name="Google Shape;447;p48"/>
          <p:cNvSpPr txBox="1"/>
          <p:nvPr>
            <p:ph idx="25" type="body"/>
          </p:nvPr>
        </p:nvSpPr>
        <p:spPr>
          <a:xfrm>
            <a:off x="7454562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8" name="Google Shape;448;p48"/>
          <p:cNvSpPr/>
          <p:nvPr>
            <p:ph idx="26" type="pic"/>
          </p:nvPr>
        </p:nvSpPr>
        <p:spPr>
          <a:xfrm>
            <a:off x="9300356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49" name="Google Shape;449;p48"/>
          <p:cNvSpPr txBox="1"/>
          <p:nvPr>
            <p:ph idx="27" type="body"/>
          </p:nvPr>
        </p:nvSpPr>
        <p:spPr>
          <a:xfrm>
            <a:off x="10362885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48"/>
          <p:cNvSpPr txBox="1"/>
          <p:nvPr>
            <p:ph idx="28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Team Subtitle">
  <p:cSld name="9 Team Subtitle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49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54" name="Google Shape;454;p49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49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56" name="Google Shape;456;p49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49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58" name="Google Shape;458;p49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9" name="Google Shape;459;p49"/>
          <p:cNvSpPr/>
          <p:nvPr>
            <p:ph idx="7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60" name="Google Shape;460;p49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49"/>
          <p:cNvSpPr/>
          <p:nvPr>
            <p:ph idx="9" type="pic"/>
          </p:nvPr>
        </p:nvSpPr>
        <p:spPr>
          <a:xfrm>
            <a:off x="4360325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62" name="Google Shape;462;p49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49"/>
          <p:cNvSpPr/>
          <p:nvPr>
            <p:ph idx="14" type="pic"/>
          </p:nvPr>
        </p:nvSpPr>
        <p:spPr>
          <a:xfrm>
            <a:off x="8145262" y="315354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64" name="Google Shape;464;p49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5" name="Google Shape;465;p49"/>
          <p:cNvSpPr/>
          <p:nvPr>
            <p:ph idx="16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66" name="Google Shape;466;p49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7" name="Google Shape;467;p49"/>
          <p:cNvSpPr/>
          <p:nvPr>
            <p:ph idx="18" type="pic"/>
          </p:nvPr>
        </p:nvSpPr>
        <p:spPr>
          <a:xfrm>
            <a:off x="4360325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68" name="Google Shape;468;p49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p49"/>
          <p:cNvSpPr/>
          <p:nvPr>
            <p:ph idx="20" type="pic"/>
          </p:nvPr>
        </p:nvSpPr>
        <p:spPr>
          <a:xfrm>
            <a:off x="8145262" y="4667304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70" name="Google Shape;470;p49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1" name="Google Shape;471;p49"/>
          <p:cNvSpPr txBox="1"/>
          <p:nvPr>
            <p:ph idx="2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Team ">
  <p:cSld name="9 Team 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50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75" name="Google Shape;475;p50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6" name="Google Shape;476;p50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77" name="Google Shape;477;p50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p50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79" name="Google Shape;479;p50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" name="Google Shape;480;p50"/>
          <p:cNvSpPr/>
          <p:nvPr>
            <p:ph idx="7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81" name="Google Shape;481;p50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" name="Google Shape;482;p50"/>
          <p:cNvSpPr/>
          <p:nvPr>
            <p:ph idx="9" type="pic"/>
          </p:nvPr>
        </p:nvSpPr>
        <p:spPr>
          <a:xfrm>
            <a:off x="4360325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83" name="Google Shape;483;p50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4" name="Google Shape;484;p50"/>
          <p:cNvSpPr/>
          <p:nvPr>
            <p:ph idx="14" type="pic"/>
          </p:nvPr>
        </p:nvSpPr>
        <p:spPr>
          <a:xfrm>
            <a:off x="8145262" y="315354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85" name="Google Shape;485;p50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p50"/>
          <p:cNvSpPr/>
          <p:nvPr>
            <p:ph idx="16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87" name="Google Shape;487;p50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" name="Google Shape;488;p50"/>
          <p:cNvSpPr/>
          <p:nvPr>
            <p:ph idx="18" type="pic"/>
          </p:nvPr>
        </p:nvSpPr>
        <p:spPr>
          <a:xfrm>
            <a:off x="4360325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89" name="Google Shape;489;p50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0" name="Google Shape;490;p50"/>
          <p:cNvSpPr/>
          <p:nvPr>
            <p:ph idx="20" type="pic"/>
          </p:nvPr>
        </p:nvSpPr>
        <p:spPr>
          <a:xfrm>
            <a:off x="8145262" y="4667304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91" name="Google Shape;491;p50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no subtitle">
  <p:cSld name="Two column text no sub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Font typeface="Open Sans Light"/>
              <a:buChar char="–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SzPts val="1600"/>
              <a:buFont typeface="Open Sans Light"/>
              <a:buChar char="–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Team Subtitle">
  <p:cSld name="6 Team Subtitle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1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95" name="Google Shape;495;p51"/>
          <p:cNvSpPr txBox="1"/>
          <p:nvPr>
            <p:ph idx="1" type="body"/>
          </p:nvPr>
        </p:nvSpPr>
        <p:spPr>
          <a:xfrm>
            <a:off x="1637916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6" name="Google Shape;496;p51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97" name="Google Shape;497;p51"/>
          <p:cNvSpPr txBox="1"/>
          <p:nvPr>
            <p:ph idx="4" type="body"/>
          </p:nvPr>
        </p:nvSpPr>
        <p:spPr>
          <a:xfrm>
            <a:off x="5426633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p51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99" name="Google Shape;499;p51"/>
          <p:cNvSpPr txBox="1"/>
          <p:nvPr>
            <p:ph idx="6" type="body"/>
          </p:nvPr>
        </p:nvSpPr>
        <p:spPr>
          <a:xfrm>
            <a:off x="9215349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0" name="Google Shape;500;p51"/>
          <p:cNvSpPr/>
          <p:nvPr>
            <p:ph idx="7" type="pic"/>
          </p:nvPr>
        </p:nvSpPr>
        <p:spPr>
          <a:xfrm>
            <a:off x="575387" y="388657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01" name="Google Shape;501;p51"/>
          <p:cNvSpPr txBox="1"/>
          <p:nvPr>
            <p:ph idx="8" type="body"/>
          </p:nvPr>
        </p:nvSpPr>
        <p:spPr>
          <a:xfrm>
            <a:off x="1637916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2" name="Google Shape;502;p51"/>
          <p:cNvSpPr/>
          <p:nvPr>
            <p:ph idx="9" type="pic"/>
          </p:nvPr>
        </p:nvSpPr>
        <p:spPr>
          <a:xfrm>
            <a:off x="4360325" y="388657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03" name="Google Shape;503;p51"/>
          <p:cNvSpPr txBox="1"/>
          <p:nvPr>
            <p:ph idx="13" type="body"/>
          </p:nvPr>
        </p:nvSpPr>
        <p:spPr>
          <a:xfrm>
            <a:off x="5426633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4" name="Google Shape;504;p51"/>
          <p:cNvSpPr/>
          <p:nvPr>
            <p:ph idx="14" type="pic"/>
          </p:nvPr>
        </p:nvSpPr>
        <p:spPr>
          <a:xfrm>
            <a:off x="8145262" y="3886576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05" name="Google Shape;505;p51"/>
          <p:cNvSpPr txBox="1"/>
          <p:nvPr>
            <p:ph idx="15" type="body"/>
          </p:nvPr>
        </p:nvSpPr>
        <p:spPr>
          <a:xfrm>
            <a:off x="9215349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6" name="Google Shape;506;p51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Team ">
  <p:cSld name="6 Team 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52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10" name="Google Shape;510;p52"/>
          <p:cNvSpPr txBox="1"/>
          <p:nvPr>
            <p:ph idx="1" type="body"/>
          </p:nvPr>
        </p:nvSpPr>
        <p:spPr>
          <a:xfrm>
            <a:off x="1637916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1" name="Google Shape;511;p52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12" name="Google Shape;512;p52"/>
          <p:cNvSpPr txBox="1"/>
          <p:nvPr>
            <p:ph idx="4" type="body"/>
          </p:nvPr>
        </p:nvSpPr>
        <p:spPr>
          <a:xfrm>
            <a:off x="5426633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3" name="Google Shape;513;p52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14" name="Google Shape;514;p52"/>
          <p:cNvSpPr txBox="1"/>
          <p:nvPr>
            <p:ph idx="6" type="body"/>
          </p:nvPr>
        </p:nvSpPr>
        <p:spPr>
          <a:xfrm>
            <a:off x="9215349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5" name="Google Shape;515;p52"/>
          <p:cNvSpPr/>
          <p:nvPr>
            <p:ph idx="7" type="pic"/>
          </p:nvPr>
        </p:nvSpPr>
        <p:spPr>
          <a:xfrm>
            <a:off x="575387" y="388657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16" name="Google Shape;516;p52"/>
          <p:cNvSpPr txBox="1"/>
          <p:nvPr>
            <p:ph idx="8" type="body"/>
          </p:nvPr>
        </p:nvSpPr>
        <p:spPr>
          <a:xfrm>
            <a:off x="1637916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7" name="Google Shape;517;p52"/>
          <p:cNvSpPr/>
          <p:nvPr>
            <p:ph idx="9" type="pic"/>
          </p:nvPr>
        </p:nvSpPr>
        <p:spPr>
          <a:xfrm>
            <a:off x="4360325" y="388657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18" name="Google Shape;518;p52"/>
          <p:cNvSpPr txBox="1"/>
          <p:nvPr>
            <p:ph idx="13" type="body"/>
          </p:nvPr>
        </p:nvSpPr>
        <p:spPr>
          <a:xfrm>
            <a:off x="5426633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9" name="Google Shape;519;p52"/>
          <p:cNvSpPr/>
          <p:nvPr>
            <p:ph idx="14" type="pic"/>
          </p:nvPr>
        </p:nvSpPr>
        <p:spPr>
          <a:xfrm>
            <a:off x="8145262" y="3886576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20" name="Google Shape;520;p52"/>
          <p:cNvSpPr txBox="1"/>
          <p:nvPr>
            <p:ph idx="15" type="body"/>
          </p:nvPr>
        </p:nvSpPr>
        <p:spPr>
          <a:xfrm>
            <a:off x="9215349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Subtitle">
  <p:cSld name="4 Team Subtitle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53"/>
          <p:cNvSpPr/>
          <p:nvPr>
            <p:ph idx="2" type="pic"/>
          </p:nvPr>
        </p:nvSpPr>
        <p:spPr>
          <a:xfrm>
            <a:off x="575387" y="1639790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24" name="Google Shape;524;p53"/>
          <p:cNvSpPr txBox="1"/>
          <p:nvPr>
            <p:ph idx="1" type="body"/>
          </p:nvPr>
        </p:nvSpPr>
        <p:spPr>
          <a:xfrm>
            <a:off x="2295374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5" name="Google Shape;525;p53"/>
          <p:cNvSpPr/>
          <p:nvPr>
            <p:ph idx="3" type="pic"/>
          </p:nvPr>
        </p:nvSpPr>
        <p:spPr>
          <a:xfrm>
            <a:off x="6279803" y="1639790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26" name="Google Shape;526;p53"/>
          <p:cNvSpPr txBox="1"/>
          <p:nvPr>
            <p:ph idx="4" type="body"/>
          </p:nvPr>
        </p:nvSpPr>
        <p:spPr>
          <a:xfrm>
            <a:off x="8003569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7" name="Google Shape;527;p53"/>
          <p:cNvSpPr/>
          <p:nvPr>
            <p:ph idx="5" type="pic"/>
          </p:nvPr>
        </p:nvSpPr>
        <p:spPr>
          <a:xfrm>
            <a:off x="575387" y="3886577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28" name="Google Shape;528;p53"/>
          <p:cNvSpPr txBox="1"/>
          <p:nvPr>
            <p:ph idx="6" type="body"/>
          </p:nvPr>
        </p:nvSpPr>
        <p:spPr>
          <a:xfrm>
            <a:off x="2295374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9" name="Google Shape;529;p53"/>
          <p:cNvSpPr/>
          <p:nvPr>
            <p:ph idx="7" type="pic"/>
          </p:nvPr>
        </p:nvSpPr>
        <p:spPr>
          <a:xfrm>
            <a:off x="6279803" y="3886577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30" name="Google Shape;530;p53"/>
          <p:cNvSpPr txBox="1"/>
          <p:nvPr>
            <p:ph idx="8" type="body"/>
          </p:nvPr>
        </p:nvSpPr>
        <p:spPr>
          <a:xfrm>
            <a:off x="8003569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1" name="Google Shape;531;p53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Team Subtitle">
  <p:cSld name="1_4 Team Subtitle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54"/>
          <p:cNvSpPr/>
          <p:nvPr>
            <p:ph idx="2" type="pic"/>
          </p:nvPr>
        </p:nvSpPr>
        <p:spPr>
          <a:xfrm>
            <a:off x="575387" y="1639790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35" name="Google Shape;535;p54"/>
          <p:cNvSpPr txBox="1"/>
          <p:nvPr>
            <p:ph idx="1" type="body"/>
          </p:nvPr>
        </p:nvSpPr>
        <p:spPr>
          <a:xfrm>
            <a:off x="2295374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6" name="Google Shape;536;p54"/>
          <p:cNvSpPr/>
          <p:nvPr>
            <p:ph idx="3" type="pic"/>
          </p:nvPr>
        </p:nvSpPr>
        <p:spPr>
          <a:xfrm>
            <a:off x="6279803" y="1639790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37" name="Google Shape;537;p54"/>
          <p:cNvSpPr txBox="1"/>
          <p:nvPr>
            <p:ph idx="4" type="body"/>
          </p:nvPr>
        </p:nvSpPr>
        <p:spPr>
          <a:xfrm>
            <a:off x="8003569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8" name="Google Shape;538;p54"/>
          <p:cNvSpPr/>
          <p:nvPr>
            <p:ph idx="5" type="pic"/>
          </p:nvPr>
        </p:nvSpPr>
        <p:spPr>
          <a:xfrm>
            <a:off x="575387" y="3886577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39" name="Google Shape;539;p54"/>
          <p:cNvSpPr txBox="1"/>
          <p:nvPr>
            <p:ph idx="6" type="body"/>
          </p:nvPr>
        </p:nvSpPr>
        <p:spPr>
          <a:xfrm>
            <a:off x="2295374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0" name="Google Shape;540;p54"/>
          <p:cNvSpPr/>
          <p:nvPr>
            <p:ph idx="7" type="pic"/>
          </p:nvPr>
        </p:nvSpPr>
        <p:spPr>
          <a:xfrm>
            <a:off x="6279803" y="3886577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41" name="Google Shape;541;p54"/>
          <p:cNvSpPr txBox="1"/>
          <p:nvPr>
            <p:ph idx="8" type="body"/>
          </p:nvPr>
        </p:nvSpPr>
        <p:spPr>
          <a:xfrm>
            <a:off x="8003569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Subtitle">
  <p:cSld name="3 Team Subtitle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55"/>
          <p:cNvSpPr/>
          <p:nvPr>
            <p:ph idx="2" type="pic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45" name="Google Shape;545;p55"/>
          <p:cNvSpPr txBox="1"/>
          <p:nvPr>
            <p:ph idx="1" type="body"/>
          </p:nvPr>
        </p:nvSpPr>
        <p:spPr>
          <a:xfrm>
            <a:off x="575387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6" name="Google Shape;546;p55"/>
          <p:cNvSpPr/>
          <p:nvPr>
            <p:ph idx="3" type="pic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47" name="Google Shape;547;p55"/>
          <p:cNvSpPr txBox="1"/>
          <p:nvPr>
            <p:ph idx="4" type="body"/>
          </p:nvPr>
        </p:nvSpPr>
        <p:spPr>
          <a:xfrm>
            <a:off x="4360325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8" name="Google Shape;548;p55"/>
          <p:cNvSpPr/>
          <p:nvPr>
            <p:ph idx="5" type="pic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49" name="Google Shape;549;p55"/>
          <p:cNvSpPr txBox="1"/>
          <p:nvPr>
            <p:ph idx="6" type="body"/>
          </p:nvPr>
        </p:nvSpPr>
        <p:spPr>
          <a:xfrm>
            <a:off x="8145262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0" name="Google Shape;550;p55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2">
  <p:cSld name="3 Team 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56"/>
          <p:cNvSpPr/>
          <p:nvPr>
            <p:ph idx="2" type="pic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54" name="Google Shape;554;p56"/>
          <p:cNvSpPr txBox="1"/>
          <p:nvPr>
            <p:ph idx="1" type="body"/>
          </p:nvPr>
        </p:nvSpPr>
        <p:spPr>
          <a:xfrm>
            <a:off x="575387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5" name="Google Shape;555;p56"/>
          <p:cNvSpPr/>
          <p:nvPr>
            <p:ph idx="3" type="pic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56" name="Google Shape;556;p56"/>
          <p:cNvSpPr txBox="1"/>
          <p:nvPr>
            <p:ph idx="4" type="body"/>
          </p:nvPr>
        </p:nvSpPr>
        <p:spPr>
          <a:xfrm>
            <a:off x="4360325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7" name="Google Shape;557;p56"/>
          <p:cNvSpPr/>
          <p:nvPr>
            <p:ph idx="5" type="pic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58" name="Google Shape;558;p56"/>
          <p:cNvSpPr txBox="1"/>
          <p:nvPr>
            <p:ph idx="6" type="body"/>
          </p:nvPr>
        </p:nvSpPr>
        <p:spPr>
          <a:xfrm>
            <a:off x="8145262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Subtitle 2">
  <p:cSld name="4 Team Subtitle 2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57"/>
          <p:cNvSpPr/>
          <p:nvPr>
            <p:ph idx="2" type="pic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62" name="Google Shape;562;p57"/>
          <p:cNvSpPr txBox="1"/>
          <p:nvPr>
            <p:ph idx="1" type="body"/>
          </p:nvPr>
        </p:nvSpPr>
        <p:spPr>
          <a:xfrm>
            <a:off x="719254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3" name="Google Shape;563;p57"/>
          <p:cNvSpPr/>
          <p:nvPr>
            <p:ph idx="3" type="pic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64" name="Google Shape;564;p57"/>
          <p:cNvSpPr txBox="1"/>
          <p:nvPr>
            <p:ph idx="4" type="body"/>
          </p:nvPr>
        </p:nvSpPr>
        <p:spPr>
          <a:xfrm>
            <a:off x="3523116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5" name="Google Shape;565;p57"/>
          <p:cNvSpPr/>
          <p:nvPr>
            <p:ph idx="5" type="pic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66" name="Google Shape;566;p57"/>
          <p:cNvSpPr txBox="1"/>
          <p:nvPr>
            <p:ph idx="6" type="body"/>
          </p:nvPr>
        </p:nvSpPr>
        <p:spPr>
          <a:xfrm>
            <a:off x="6326978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7" name="Google Shape;567;p57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8" name="Google Shape;568;p57"/>
          <p:cNvSpPr/>
          <p:nvPr>
            <p:ph idx="8" type="pic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569" name="Google Shape;569;p57"/>
          <p:cNvSpPr txBox="1"/>
          <p:nvPr>
            <p:ph idx="9" type="body"/>
          </p:nvPr>
        </p:nvSpPr>
        <p:spPr>
          <a:xfrm>
            <a:off x="9130841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2">
  <p:cSld name="4 Team 2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58"/>
          <p:cNvSpPr/>
          <p:nvPr>
            <p:ph idx="2" type="pic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73" name="Google Shape;573;p58"/>
          <p:cNvSpPr txBox="1"/>
          <p:nvPr>
            <p:ph idx="1" type="body"/>
          </p:nvPr>
        </p:nvSpPr>
        <p:spPr>
          <a:xfrm>
            <a:off x="719254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p58"/>
          <p:cNvSpPr/>
          <p:nvPr>
            <p:ph idx="3" type="pic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75" name="Google Shape;575;p58"/>
          <p:cNvSpPr txBox="1"/>
          <p:nvPr>
            <p:ph idx="4" type="body"/>
          </p:nvPr>
        </p:nvSpPr>
        <p:spPr>
          <a:xfrm>
            <a:off x="3523116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6" name="Google Shape;576;p58"/>
          <p:cNvSpPr/>
          <p:nvPr>
            <p:ph idx="5" type="pic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77" name="Google Shape;577;p58"/>
          <p:cNvSpPr txBox="1"/>
          <p:nvPr>
            <p:ph idx="6" type="body"/>
          </p:nvPr>
        </p:nvSpPr>
        <p:spPr>
          <a:xfrm>
            <a:off x="6326978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8" name="Google Shape;578;p58"/>
          <p:cNvSpPr/>
          <p:nvPr>
            <p:ph idx="7" type="pic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579" name="Google Shape;579;p58"/>
          <p:cNvSpPr txBox="1"/>
          <p:nvPr>
            <p:ph idx="8" type="body"/>
          </p:nvPr>
        </p:nvSpPr>
        <p:spPr>
          <a:xfrm>
            <a:off x="9130841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Only">
  <p:cSld name="33_Title Only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59"/>
          <p:cNvSpPr/>
          <p:nvPr>
            <p:ph idx="2" type="pic"/>
          </p:nvPr>
        </p:nvSpPr>
        <p:spPr>
          <a:xfrm>
            <a:off x="914401" y="1268759"/>
            <a:ext cx="2352260" cy="35356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3" name="Google Shape;583;p59"/>
          <p:cNvSpPr/>
          <p:nvPr>
            <p:ph idx="3" type="pic"/>
          </p:nvPr>
        </p:nvSpPr>
        <p:spPr>
          <a:xfrm>
            <a:off x="6257971" y="1268759"/>
            <a:ext cx="2352260" cy="35356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4" name="Google Shape;584;p59"/>
          <p:cNvSpPr txBox="1"/>
          <p:nvPr>
            <p:ph idx="1" type="body"/>
          </p:nvPr>
        </p:nvSpPr>
        <p:spPr>
          <a:xfrm>
            <a:off x="3467708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5" name="Google Shape;585;p59"/>
          <p:cNvSpPr txBox="1"/>
          <p:nvPr>
            <p:ph idx="4" type="body"/>
          </p:nvPr>
        </p:nvSpPr>
        <p:spPr>
          <a:xfrm>
            <a:off x="8797789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6" name="Google Shape;586;p59"/>
          <p:cNvSpPr txBox="1"/>
          <p:nvPr>
            <p:ph idx="5" type="body"/>
          </p:nvPr>
        </p:nvSpPr>
        <p:spPr>
          <a:xfrm>
            <a:off x="914400" y="4980565"/>
            <a:ext cx="503311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7" name="Google Shape;587;p59"/>
          <p:cNvSpPr txBox="1"/>
          <p:nvPr>
            <p:ph idx="6" type="body"/>
          </p:nvPr>
        </p:nvSpPr>
        <p:spPr>
          <a:xfrm>
            <a:off x="6257971" y="4980565"/>
            <a:ext cx="501962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accent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with subtitle">
  <p:cSld name="Two column text with sub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914400" y="145242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Font typeface="Open Sans Light"/>
              <a:buChar char="–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SzPts val="1600"/>
              <a:buFont typeface="Open Sans Light"/>
              <a:buChar char="–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bg>
      <p:bgPr>
        <a:solidFill>
          <a:schemeClr val="accent3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bg>
      <p:bgPr>
        <a:solidFill>
          <a:schemeClr val="accent5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bg>
      <p:bgPr>
        <a:solidFill>
          <a:schemeClr val="dk2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Only" showMasterSp="0">
  <p:cSld name="7_Title Only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4"/>
          <p:cNvSpPr/>
          <p:nvPr>
            <p:ph idx="2" type="pic"/>
          </p:nvPr>
        </p:nvSpPr>
        <p:spPr>
          <a:xfrm>
            <a:off x="0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p64"/>
          <p:cNvSpPr/>
          <p:nvPr>
            <p:ph idx="3" type="pic"/>
          </p:nvPr>
        </p:nvSpPr>
        <p:spPr>
          <a:xfrm>
            <a:off x="3049016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p64"/>
          <p:cNvSpPr/>
          <p:nvPr>
            <p:ph idx="4" type="pic"/>
          </p:nvPr>
        </p:nvSpPr>
        <p:spPr>
          <a:xfrm>
            <a:off x="6098032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64"/>
          <p:cNvSpPr/>
          <p:nvPr>
            <p:ph idx="5" type="pic"/>
          </p:nvPr>
        </p:nvSpPr>
        <p:spPr>
          <a:xfrm>
            <a:off x="9147048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p64"/>
          <p:cNvSpPr/>
          <p:nvPr>
            <p:ph idx="6" type="pic"/>
          </p:nvPr>
        </p:nvSpPr>
        <p:spPr>
          <a:xfrm>
            <a:off x="0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8" name="Google Shape;598;p64"/>
          <p:cNvSpPr/>
          <p:nvPr>
            <p:ph idx="7" type="pic"/>
          </p:nvPr>
        </p:nvSpPr>
        <p:spPr>
          <a:xfrm>
            <a:off x="3049016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599" name="Google Shape;599;p64"/>
          <p:cNvSpPr/>
          <p:nvPr>
            <p:ph idx="8" type="pic"/>
          </p:nvPr>
        </p:nvSpPr>
        <p:spPr>
          <a:xfrm>
            <a:off x="6098032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00" name="Google Shape;600;p64"/>
          <p:cNvSpPr/>
          <p:nvPr>
            <p:ph idx="9" type="pic"/>
          </p:nvPr>
        </p:nvSpPr>
        <p:spPr>
          <a:xfrm>
            <a:off x="9147048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Only" showMasterSp="0">
  <p:cSld name="8_Title Onl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5"/>
          <p:cNvSpPr/>
          <p:nvPr>
            <p:ph idx="2" type="pic"/>
          </p:nvPr>
        </p:nvSpPr>
        <p:spPr>
          <a:xfrm>
            <a:off x="0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3" name="Google Shape;603;p65"/>
          <p:cNvSpPr/>
          <p:nvPr>
            <p:ph idx="3" type="pic"/>
          </p:nvPr>
        </p:nvSpPr>
        <p:spPr>
          <a:xfrm>
            <a:off x="2437638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65"/>
          <p:cNvSpPr/>
          <p:nvPr>
            <p:ph idx="4" type="pic"/>
          </p:nvPr>
        </p:nvSpPr>
        <p:spPr>
          <a:xfrm>
            <a:off x="4875276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65"/>
          <p:cNvSpPr/>
          <p:nvPr>
            <p:ph idx="5" type="pic"/>
          </p:nvPr>
        </p:nvSpPr>
        <p:spPr>
          <a:xfrm>
            <a:off x="7312914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65"/>
          <p:cNvSpPr/>
          <p:nvPr>
            <p:ph idx="6" type="pic"/>
          </p:nvPr>
        </p:nvSpPr>
        <p:spPr>
          <a:xfrm>
            <a:off x="9750552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65"/>
          <p:cNvSpPr/>
          <p:nvPr>
            <p:ph idx="7" type="pic"/>
          </p:nvPr>
        </p:nvSpPr>
        <p:spPr>
          <a:xfrm>
            <a:off x="0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65"/>
          <p:cNvSpPr/>
          <p:nvPr>
            <p:ph idx="8" type="pic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65"/>
          <p:cNvSpPr/>
          <p:nvPr>
            <p:ph idx="9" type="pic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0" name="Google Shape;610;p65"/>
          <p:cNvSpPr/>
          <p:nvPr>
            <p:ph idx="13" type="pic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1" name="Google Shape;611;p65"/>
          <p:cNvSpPr/>
          <p:nvPr>
            <p:ph idx="14" type="pic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65"/>
          <p:cNvSpPr/>
          <p:nvPr>
            <p:ph idx="15" type="pic"/>
          </p:nvPr>
        </p:nvSpPr>
        <p:spPr>
          <a:xfrm>
            <a:off x="0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65"/>
          <p:cNvSpPr/>
          <p:nvPr>
            <p:ph idx="16" type="pic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65"/>
          <p:cNvSpPr/>
          <p:nvPr>
            <p:ph idx="17" type="pic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5" name="Google Shape;615;p65"/>
          <p:cNvSpPr/>
          <p:nvPr>
            <p:ph idx="18" type="pic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65"/>
          <p:cNvSpPr/>
          <p:nvPr>
            <p:ph idx="19" type="pic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Only" showMasterSp="0">
  <p:cSld name="9_Title Only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/>
          <p:nvPr>
            <p:ph idx="2" type="pic"/>
          </p:nvPr>
        </p:nvSpPr>
        <p:spPr>
          <a:xfrm>
            <a:off x="0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66"/>
          <p:cNvSpPr/>
          <p:nvPr>
            <p:ph idx="3" type="pic"/>
          </p:nvPr>
        </p:nvSpPr>
        <p:spPr>
          <a:xfrm>
            <a:off x="2028749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66"/>
          <p:cNvSpPr/>
          <p:nvPr>
            <p:ph idx="4" type="pic"/>
          </p:nvPr>
        </p:nvSpPr>
        <p:spPr>
          <a:xfrm>
            <a:off x="4057498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66"/>
          <p:cNvSpPr/>
          <p:nvPr>
            <p:ph idx="5" type="pic"/>
          </p:nvPr>
        </p:nvSpPr>
        <p:spPr>
          <a:xfrm>
            <a:off x="6086247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66"/>
          <p:cNvSpPr/>
          <p:nvPr>
            <p:ph idx="6" type="pic"/>
          </p:nvPr>
        </p:nvSpPr>
        <p:spPr>
          <a:xfrm>
            <a:off x="10143744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66"/>
          <p:cNvSpPr/>
          <p:nvPr>
            <p:ph idx="7" type="pic"/>
          </p:nvPr>
        </p:nvSpPr>
        <p:spPr>
          <a:xfrm>
            <a:off x="8114996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66"/>
          <p:cNvSpPr/>
          <p:nvPr>
            <p:ph idx="8" type="pic"/>
          </p:nvPr>
        </p:nvSpPr>
        <p:spPr>
          <a:xfrm>
            <a:off x="0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66"/>
          <p:cNvSpPr/>
          <p:nvPr>
            <p:ph idx="9" type="pic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6" name="Google Shape;626;p66"/>
          <p:cNvSpPr/>
          <p:nvPr>
            <p:ph idx="13" type="pic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7" name="Google Shape;627;p66"/>
          <p:cNvSpPr/>
          <p:nvPr>
            <p:ph idx="14" type="pic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p66"/>
          <p:cNvSpPr/>
          <p:nvPr>
            <p:ph idx="15" type="pic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29" name="Google Shape;629;p66"/>
          <p:cNvSpPr/>
          <p:nvPr>
            <p:ph idx="16" type="pic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0" name="Google Shape;630;p66"/>
          <p:cNvSpPr/>
          <p:nvPr>
            <p:ph idx="17" type="pic"/>
          </p:nvPr>
        </p:nvSpPr>
        <p:spPr>
          <a:xfrm>
            <a:off x="0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1" name="Google Shape;631;p66"/>
          <p:cNvSpPr/>
          <p:nvPr>
            <p:ph idx="18" type="pic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Google Shape;632;p66"/>
          <p:cNvSpPr/>
          <p:nvPr>
            <p:ph idx="19" type="pic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66"/>
          <p:cNvSpPr/>
          <p:nvPr>
            <p:ph idx="20" type="pic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4" name="Google Shape;634;p66"/>
          <p:cNvSpPr/>
          <p:nvPr>
            <p:ph idx="21" type="pic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66"/>
          <p:cNvSpPr/>
          <p:nvPr>
            <p:ph idx="22" type="pic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66"/>
          <p:cNvSpPr/>
          <p:nvPr>
            <p:ph idx="23" type="pic"/>
          </p:nvPr>
        </p:nvSpPr>
        <p:spPr>
          <a:xfrm>
            <a:off x="0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p66"/>
          <p:cNvSpPr/>
          <p:nvPr>
            <p:ph idx="24" type="pic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66"/>
          <p:cNvSpPr/>
          <p:nvPr>
            <p:ph idx="25" type="pic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9" name="Google Shape;639;p66"/>
          <p:cNvSpPr/>
          <p:nvPr>
            <p:ph idx="26" type="pic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66"/>
          <p:cNvSpPr/>
          <p:nvPr>
            <p:ph idx="27" type="pic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Google Shape;641;p66"/>
          <p:cNvSpPr/>
          <p:nvPr>
            <p:ph idx="28" type="pic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Image Text ">
  <p:cSld name="1_Four Image Text 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67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45" name="Google Shape;645;p67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646" name="Google Shape;646;p67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647" name="Google Shape;647;p67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48" name="Google Shape;648;p67"/>
          <p:cNvSpPr txBox="1"/>
          <p:nvPr>
            <p:ph idx="1" type="body"/>
          </p:nvPr>
        </p:nvSpPr>
        <p:spPr>
          <a:xfrm>
            <a:off x="9144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9" name="Google Shape;649;p67"/>
          <p:cNvSpPr txBox="1"/>
          <p:nvPr>
            <p:ph idx="6" type="body"/>
          </p:nvPr>
        </p:nvSpPr>
        <p:spPr>
          <a:xfrm>
            <a:off x="35560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0" name="Google Shape;650;p67"/>
          <p:cNvSpPr txBox="1"/>
          <p:nvPr>
            <p:ph idx="7" type="body"/>
          </p:nvPr>
        </p:nvSpPr>
        <p:spPr>
          <a:xfrm>
            <a:off x="61976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1" name="Google Shape;651;p67"/>
          <p:cNvSpPr txBox="1"/>
          <p:nvPr>
            <p:ph idx="8" type="body"/>
          </p:nvPr>
        </p:nvSpPr>
        <p:spPr>
          <a:xfrm>
            <a:off x="88392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Image Text Subtitle">
  <p:cSld name="1_Four Image Text Subtitle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68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55" name="Google Shape;655;p68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656" name="Google Shape;656;p68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657" name="Google Shape;657;p68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58" name="Google Shape;658;p68"/>
          <p:cNvSpPr txBox="1"/>
          <p:nvPr>
            <p:ph idx="1" type="body"/>
          </p:nvPr>
        </p:nvSpPr>
        <p:spPr>
          <a:xfrm>
            <a:off x="9144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9" name="Google Shape;659;p68"/>
          <p:cNvSpPr txBox="1"/>
          <p:nvPr>
            <p:ph idx="6" type="body"/>
          </p:nvPr>
        </p:nvSpPr>
        <p:spPr>
          <a:xfrm>
            <a:off x="35560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0" name="Google Shape;660;p68"/>
          <p:cNvSpPr txBox="1"/>
          <p:nvPr>
            <p:ph idx="7" type="body"/>
          </p:nvPr>
        </p:nvSpPr>
        <p:spPr>
          <a:xfrm>
            <a:off x="61976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1" name="Google Shape;661;p68"/>
          <p:cNvSpPr txBox="1"/>
          <p:nvPr>
            <p:ph idx="8" type="body"/>
          </p:nvPr>
        </p:nvSpPr>
        <p:spPr>
          <a:xfrm>
            <a:off x="88392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2" name="Google Shape;662;p68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Image Text ">
  <p:cSld name="1_Three Image Text 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69"/>
          <p:cNvSpPr/>
          <p:nvPr>
            <p:ph idx="2" type="pic"/>
          </p:nvPr>
        </p:nvSpPr>
        <p:spPr>
          <a:xfrm>
            <a:off x="914400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66" name="Google Shape;666;p69"/>
          <p:cNvSpPr/>
          <p:nvPr>
            <p:ph idx="3" type="pic"/>
          </p:nvPr>
        </p:nvSpPr>
        <p:spPr>
          <a:xfrm>
            <a:off x="4431792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667" name="Google Shape;667;p69"/>
          <p:cNvSpPr/>
          <p:nvPr>
            <p:ph idx="4" type="pic"/>
          </p:nvPr>
        </p:nvSpPr>
        <p:spPr>
          <a:xfrm>
            <a:off x="7949184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68" name="Google Shape;668;p69"/>
          <p:cNvSpPr txBox="1"/>
          <p:nvPr>
            <p:ph idx="1" type="body"/>
          </p:nvPr>
        </p:nvSpPr>
        <p:spPr>
          <a:xfrm>
            <a:off x="914400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9" name="Google Shape;669;p69"/>
          <p:cNvSpPr txBox="1"/>
          <p:nvPr>
            <p:ph idx="5" type="body"/>
          </p:nvPr>
        </p:nvSpPr>
        <p:spPr>
          <a:xfrm>
            <a:off x="4431792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0" name="Google Shape;670;p69"/>
          <p:cNvSpPr txBox="1"/>
          <p:nvPr>
            <p:ph idx="6" type="body"/>
          </p:nvPr>
        </p:nvSpPr>
        <p:spPr>
          <a:xfrm>
            <a:off x="7949184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Image Text Subtitle">
  <p:cSld name="1_Three Image Text Subtitle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70"/>
          <p:cNvSpPr/>
          <p:nvPr>
            <p:ph idx="2" type="pic"/>
          </p:nvPr>
        </p:nvSpPr>
        <p:spPr>
          <a:xfrm>
            <a:off x="914400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74" name="Google Shape;674;p70"/>
          <p:cNvSpPr/>
          <p:nvPr>
            <p:ph idx="3" type="pic"/>
          </p:nvPr>
        </p:nvSpPr>
        <p:spPr>
          <a:xfrm>
            <a:off x="4431792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675" name="Google Shape;675;p70"/>
          <p:cNvSpPr/>
          <p:nvPr>
            <p:ph idx="4" type="pic"/>
          </p:nvPr>
        </p:nvSpPr>
        <p:spPr>
          <a:xfrm>
            <a:off x="7949184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76" name="Google Shape;676;p70"/>
          <p:cNvSpPr txBox="1"/>
          <p:nvPr>
            <p:ph idx="1" type="body"/>
          </p:nvPr>
        </p:nvSpPr>
        <p:spPr>
          <a:xfrm>
            <a:off x="914400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7" name="Google Shape;677;p70"/>
          <p:cNvSpPr txBox="1"/>
          <p:nvPr>
            <p:ph idx="5" type="body"/>
          </p:nvPr>
        </p:nvSpPr>
        <p:spPr>
          <a:xfrm>
            <a:off x="4431792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8" name="Google Shape;678;p70"/>
          <p:cNvSpPr txBox="1"/>
          <p:nvPr>
            <p:ph idx="6" type="body"/>
          </p:nvPr>
        </p:nvSpPr>
        <p:spPr>
          <a:xfrm>
            <a:off x="7949184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9" name="Google Shape;679;p70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Subtitle">
  <p:cSld name="Two Content with Sub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914400" y="1452420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197600" y="1452420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Image Text ">
  <p:cSld name="1_Two Image Text 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71"/>
          <p:cNvSpPr/>
          <p:nvPr>
            <p:ph idx="2" type="pic"/>
          </p:nvPr>
        </p:nvSpPr>
        <p:spPr>
          <a:xfrm>
            <a:off x="914400" y="1396999"/>
            <a:ext cx="5085589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83" name="Google Shape;683;p71"/>
          <p:cNvSpPr/>
          <p:nvPr>
            <p:ph idx="3" type="pic"/>
          </p:nvPr>
        </p:nvSpPr>
        <p:spPr>
          <a:xfrm>
            <a:off x="6192011" y="1396999"/>
            <a:ext cx="5085589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84" name="Google Shape;684;p71"/>
          <p:cNvSpPr txBox="1"/>
          <p:nvPr>
            <p:ph idx="1" type="body"/>
          </p:nvPr>
        </p:nvSpPr>
        <p:spPr>
          <a:xfrm>
            <a:off x="914400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5" name="Google Shape;685;p71"/>
          <p:cNvSpPr txBox="1"/>
          <p:nvPr>
            <p:ph idx="4" type="body"/>
          </p:nvPr>
        </p:nvSpPr>
        <p:spPr>
          <a:xfrm>
            <a:off x="6192011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Image Text Subtitle">
  <p:cSld name="1_Two Image Text Subtitle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72"/>
          <p:cNvSpPr/>
          <p:nvPr>
            <p:ph idx="2" type="pic"/>
          </p:nvPr>
        </p:nvSpPr>
        <p:spPr>
          <a:xfrm>
            <a:off x="914400" y="1396999"/>
            <a:ext cx="5085589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89" name="Google Shape;689;p72"/>
          <p:cNvSpPr/>
          <p:nvPr>
            <p:ph idx="3" type="pic"/>
          </p:nvPr>
        </p:nvSpPr>
        <p:spPr>
          <a:xfrm>
            <a:off x="6192011" y="1396999"/>
            <a:ext cx="5085589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90" name="Google Shape;690;p72"/>
          <p:cNvSpPr txBox="1"/>
          <p:nvPr>
            <p:ph idx="1" type="body"/>
          </p:nvPr>
        </p:nvSpPr>
        <p:spPr>
          <a:xfrm>
            <a:off x="914400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1" name="Google Shape;691;p72"/>
          <p:cNvSpPr txBox="1"/>
          <p:nvPr>
            <p:ph idx="4" type="body"/>
          </p:nvPr>
        </p:nvSpPr>
        <p:spPr>
          <a:xfrm>
            <a:off x="6192011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2" name="Google Shape;692;p72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Tall Text">
  <p:cSld name="1_Four Tall Text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73"/>
          <p:cNvSpPr/>
          <p:nvPr>
            <p:ph idx="2" type="pic"/>
          </p:nvPr>
        </p:nvSpPr>
        <p:spPr>
          <a:xfrm>
            <a:off x="9144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96" name="Google Shape;696;p73"/>
          <p:cNvSpPr/>
          <p:nvPr>
            <p:ph idx="3" type="pic"/>
          </p:nvPr>
        </p:nvSpPr>
        <p:spPr>
          <a:xfrm>
            <a:off x="35560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697" name="Google Shape;697;p73"/>
          <p:cNvSpPr/>
          <p:nvPr>
            <p:ph idx="4" type="pic"/>
          </p:nvPr>
        </p:nvSpPr>
        <p:spPr>
          <a:xfrm>
            <a:off x="61976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698" name="Google Shape;698;p73"/>
          <p:cNvSpPr/>
          <p:nvPr>
            <p:ph idx="5" type="pic"/>
          </p:nvPr>
        </p:nvSpPr>
        <p:spPr>
          <a:xfrm>
            <a:off x="88392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99" name="Google Shape;699;p73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0" name="Google Shape;700;p73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1" name="Google Shape;701;p73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2" name="Google Shape;702;p73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Tall Text Subtitle">
  <p:cSld name="1_Four Tall Text Subtitle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74"/>
          <p:cNvSpPr/>
          <p:nvPr>
            <p:ph idx="2" type="pic"/>
          </p:nvPr>
        </p:nvSpPr>
        <p:spPr>
          <a:xfrm>
            <a:off x="9144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06" name="Google Shape;706;p74"/>
          <p:cNvSpPr/>
          <p:nvPr>
            <p:ph idx="3" type="pic"/>
          </p:nvPr>
        </p:nvSpPr>
        <p:spPr>
          <a:xfrm>
            <a:off x="35560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707" name="Google Shape;707;p74"/>
          <p:cNvSpPr/>
          <p:nvPr>
            <p:ph idx="4" type="pic"/>
          </p:nvPr>
        </p:nvSpPr>
        <p:spPr>
          <a:xfrm>
            <a:off x="61976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708" name="Google Shape;708;p74"/>
          <p:cNvSpPr/>
          <p:nvPr>
            <p:ph idx="5" type="pic"/>
          </p:nvPr>
        </p:nvSpPr>
        <p:spPr>
          <a:xfrm>
            <a:off x="88392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09" name="Google Shape;709;p74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0" name="Google Shape;710;p74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1" name="Google Shape;711;p74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2" name="Google Shape;712;p74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3" name="Google Shape;713;p74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Tall Text">
  <p:cSld name="1_Three Tall Text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75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17" name="Google Shape;717;p75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718" name="Google Shape;718;p75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19" name="Google Shape;719;p75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0" name="Google Shape;720;p75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1" name="Google Shape;721;p75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Tall Text Subtitle">
  <p:cSld name="1_Three Tall Text Subtitle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76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25" name="Google Shape;725;p76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726" name="Google Shape;726;p76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27" name="Google Shape;727;p76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8" name="Google Shape;728;p76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9" name="Google Shape;729;p76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0" name="Google Shape;730;p76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Tall Text">
  <p:cSld name="1_Two Tall Text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77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34" name="Google Shape;734;p77"/>
          <p:cNvSpPr/>
          <p:nvPr>
            <p:ph idx="3" type="pic"/>
          </p:nvPr>
        </p:nvSpPr>
        <p:spPr>
          <a:xfrm>
            <a:off x="6192011" y="1397000"/>
            <a:ext cx="5085589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35" name="Google Shape;735;p77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6" name="Google Shape;736;p77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Tall Text Subtitle">
  <p:cSld name="1_Two Tall Text Subtitle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78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40" name="Google Shape;740;p78"/>
          <p:cNvSpPr/>
          <p:nvPr>
            <p:ph idx="3" type="pic"/>
          </p:nvPr>
        </p:nvSpPr>
        <p:spPr>
          <a:xfrm>
            <a:off x="6192011" y="1397000"/>
            <a:ext cx="5085589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41" name="Google Shape;741;p78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2" name="Google Shape;742;p78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3" name="Google Shape;743;p78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ight Grid Text">
  <p:cSld name="1_Eight Grid Text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79"/>
          <p:cNvSpPr/>
          <p:nvPr>
            <p:ph idx="2" type="pic"/>
          </p:nvPr>
        </p:nvSpPr>
        <p:spPr>
          <a:xfrm>
            <a:off x="9133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47" name="Google Shape;747;p79"/>
          <p:cNvSpPr/>
          <p:nvPr>
            <p:ph idx="3" type="pic"/>
          </p:nvPr>
        </p:nvSpPr>
        <p:spPr>
          <a:xfrm>
            <a:off x="35549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48" name="Google Shape;748;p79"/>
          <p:cNvSpPr/>
          <p:nvPr>
            <p:ph idx="4" type="pic"/>
          </p:nvPr>
        </p:nvSpPr>
        <p:spPr>
          <a:xfrm>
            <a:off x="61965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49" name="Google Shape;749;p79"/>
          <p:cNvSpPr/>
          <p:nvPr>
            <p:ph idx="5" type="pic"/>
          </p:nvPr>
        </p:nvSpPr>
        <p:spPr>
          <a:xfrm>
            <a:off x="88381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50" name="Google Shape;750;p79"/>
          <p:cNvSpPr txBox="1"/>
          <p:nvPr>
            <p:ph idx="1" type="body"/>
          </p:nvPr>
        </p:nvSpPr>
        <p:spPr>
          <a:xfrm>
            <a:off x="913384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1" name="Google Shape;751;p79"/>
          <p:cNvSpPr txBox="1"/>
          <p:nvPr>
            <p:ph idx="6" type="body"/>
          </p:nvPr>
        </p:nvSpPr>
        <p:spPr>
          <a:xfrm>
            <a:off x="3553968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2" name="Google Shape;752;p79"/>
          <p:cNvSpPr txBox="1"/>
          <p:nvPr>
            <p:ph idx="7" type="body"/>
          </p:nvPr>
        </p:nvSpPr>
        <p:spPr>
          <a:xfrm>
            <a:off x="6194552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3" name="Google Shape;753;p79"/>
          <p:cNvSpPr txBox="1"/>
          <p:nvPr>
            <p:ph idx="8" type="body"/>
          </p:nvPr>
        </p:nvSpPr>
        <p:spPr>
          <a:xfrm>
            <a:off x="8835136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4" name="Google Shape;754;p79"/>
          <p:cNvSpPr/>
          <p:nvPr>
            <p:ph idx="9" type="pic"/>
          </p:nvPr>
        </p:nvSpPr>
        <p:spPr>
          <a:xfrm>
            <a:off x="9133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55" name="Google Shape;755;p79"/>
          <p:cNvSpPr/>
          <p:nvPr>
            <p:ph idx="13" type="pic"/>
          </p:nvPr>
        </p:nvSpPr>
        <p:spPr>
          <a:xfrm>
            <a:off x="35549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56" name="Google Shape;756;p79"/>
          <p:cNvSpPr/>
          <p:nvPr>
            <p:ph idx="14" type="pic"/>
          </p:nvPr>
        </p:nvSpPr>
        <p:spPr>
          <a:xfrm>
            <a:off x="61965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57" name="Google Shape;757;p79"/>
          <p:cNvSpPr/>
          <p:nvPr>
            <p:ph idx="15" type="pic"/>
          </p:nvPr>
        </p:nvSpPr>
        <p:spPr>
          <a:xfrm>
            <a:off x="88381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ight Grid Text Subtitle">
  <p:cSld name="1_Eight Grid Text Subtitle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80"/>
          <p:cNvSpPr/>
          <p:nvPr>
            <p:ph idx="2" type="pic"/>
          </p:nvPr>
        </p:nvSpPr>
        <p:spPr>
          <a:xfrm>
            <a:off x="9133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1" name="Google Shape;761;p80"/>
          <p:cNvSpPr/>
          <p:nvPr>
            <p:ph idx="3" type="pic"/>
          </p:nvPr>
        </p:nvSpPr>
        <p:spPr>
          <a:xfrm>
            <a:off x="35549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2" name="Google Shape;762;p80"/>
          <p:cNvSpPr/>
          <p:nvPr>
            <p:ph idx="4" type="pic"/>
          </p:nvPr>
        </p:nvSpPr>
        <p:spPr>
          <a:xfrm>
            <a:off x="61965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3" name="Google Shape;763;p80"/>
          <p:cNvSpPr/>
          <p:nvPr>
            <p:ph idx="5" type="pic"/>
          </p:nvPr>
        </p:nvSpPr>
        <p:spPr>
          <a:xfrm>
            <a:off x="88381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4" name="Google Shape;764;p80"/>
          <p:cNvSpPr txBox="1"/>
          <p:nvPr>
            <p:ph idx="1" type="body"/>
          </p:nvPr>
        </p:nvSpPr>
        <p:spPr>
          <a:xfrm>
            <a:off x="913384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5" name="Google Shape;765;p80"/>
          <p:cNvSpPr txBox="1"/>
          <p:nvPr>
            <p:ph idx="6" type="body"/>
          </p:nvPr>
        </p:nvSpPr>
        <p:spPr>
          <a:xfrm>
            <a:off x="3553968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80"/>
          <p:cNvSpPr txBox="1"/>
          <p:nvPr>
            <p:ph idx="7" type="body"/>
          </p:nvPr>
        </p:nvSpPr>
        <p:spPr>
          <a:xfrm>
            <a:off x="6194552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80"/>
          <p:cNvSpPr txBox="1"/>
          <p:nvPr>
            <p:ph idx="8" type="body"/>
          </p:nvPr>
        </p:nvSpPr>
        <p:spPr>
          <a:xfrm>
            <a:off x="8835136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8" name="Google Shape;768;p80"/>
          <p:cNvSpPr/>
          <p:nvPr>
            <p:ph idx="9" type="pic"/>
          </p:nvPr>
        </p:nvSpPr>
        <p:spPr>
          <a:xfrm>
            <a:off x="9133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9" name="Google Shape;769;p80"/>
          <p:cNvSpPr/>
          <p:nvPr>
            <p:ph idx="13" type="pic"/>
          </p:nvPr>
        </p:nvSpPr>
        <p:spPr>
          <a:xfrm>
            <a:off x="35549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0" name="Google Shape;770;p80"/>
          <p:cNvSpPr/>
          <p:nvPr>
            <p:ph idx="14" type="pic"/>
          </p:nvPr>
        </p:nvSpPr>
        <p:spPr>
          <a:xfrm>
            <a:off x="61965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1" name="Google Shape;771;p80"/>
          <p:cNvSpPr/>
          <p:nvPr>
            <p:ph idx="15" type="pic"/>
          </p:nvPr>
        </p:nvSpPr>
        <p:spPr>
          <a:xfrm>
            <a:off x="88381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2" name="Google Shape;772;p80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914400" y="1219200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197600" y="1219200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ix Grid Text">
  <p:cSld name="1_Six Grid Text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81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6" name="Google Shape;776;p81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7" name="Google Shape;777;p81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8" name="Google Shape;778;p81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9" name="Google Shape;779;p81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0" name="Google Shape;780;p81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1" name="Google Shape;781;p81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2" name="Google Shape;782;p81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3" name="Google Shape;783;p81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ix Grid Text Subtitle">
  <p:cSld name="1_Six Grid Text Subtitle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82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7" name="Google Shape;787;p82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8" name="Google Shape;788;p82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9" name="Google Shape;789;p82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0" name="Google Shape;790;p82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1" name="Google Shape;791;p82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2" name="Google Shape;792;p82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3" name="Google Shape;793;p82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4" name="Google Shape;794;p82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5" name="Google Shape;795;p82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Grid Text">
  <p:cSld name="1_Four Grid Text"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8" name="Google Shape;798;p83"/>
          <p:cNvSpPr/>
          <p:nvPr>
            <p:ph idx="2" type="pic"/>
          </p:nvPr>
        </p:nvSpPr>
        <p:spPr>
          <a:xfrm>
            <a:off x="915925" y="1397000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9" name="Google Shape;799;p83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0" name="Google Shape;800;p83"/>
          <p:cNvSpPr txBox="1"/>
          <p:nvPr>
            <p:ph idx="1" type="body"/>
          </p:nvPr>
        </p:nvSpPr>
        <p:spPr>
          <a:xfrm>
            <a:off x="914400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1" name="Google Shape;801;p83"/>
          <p:cNvSpPr txBox="1"/>
          <p:nvPr>
            <p:ph idx="4" type="body"/>
          </p:nvPr>
        </p:nvSpPr>
        <p:spPr>
          <a:xfrm>
            <a:off x="6193536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2" name="Google Shape;802;p83"/>
          <p:cNvSpPr/>
          <p:nvPr>
            <p:ph idx="5" type="pic"/>
          </p:nvPr>
        </p:nvSpPr>
        <p:spPr>
          <a:xfrm>
            <a:off x="915925" y="3060985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3" name="Google Shape;803;p83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Grid Text Subtitle">
  <p:cSld name="1_Four Grid Text Subtitle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6" name="Google Shape;806;p84"/>
          <p:cNvSpPr/>
          <p:nvPr>
            <p:ph idx="2" type="pic"/>
          </p:nvPr>
        </p:nvSpPr>
        <p:spPr>
          <a:xfrm>
            <a:off x="915925" y="1397000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7" name="Google Shape;807;p84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8" name="Google Shape;808;p84"/>
          <p:cNvSpPr txBox="1"/>
          <p:nvPr>
            <p:ph idx="1" type="body"/>
          </p:nvPr>
        </p:nvSpPr>
        <p:spPr>
          <a:xfrm>
            <a:off x="914400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9" name="Google Shape;809;p84"/>
          <p:cNvSpPr txBox="1"/>
          <p:nvPr>
            <p:ph idx="4" type="body"/>
          </p:nvPr>
        </p:nvSpPr>
        <p:spPr>
          <a:xfrm>
            <a:off x="6193536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0" name="Google Shape;810;p84"/>
          <p:cNvSpPr/>
          <p:nvPr>
            <p:ph idx="5" type="pic"/>
          </p:nvPr>
        </p:nvSpPr>
        <p:spPr>
          <a:xfrm>
            <a:off x="915925" y="3060985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1" name="Google Shape;811;p84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2" name="Google Shape;812;p84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Bar">
  <p:cSld name="1_Four Bar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85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6" name="Google Shape;816;p85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7" name="Google Shape;817;p85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8" name="Google Shape;818;p85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9" name="Google Shape;819;p85"/>
          <p:cNvSpPr txBox="1"/>
          <p:nvPr>
            <p:ph idx="1" type="body"/>
          </p:nvPr>
        </p:nvSpPr>
        <p:spPr>
          <a:xfrm>
            <a:off x="914400" y="4604358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0" name="Google Shape;820;p85"/>
          <p:cNvSpPr txBox="1"/>
          <p:nvPr>
            <p:ph idx="6" type="body"/>
          </p:nvPr>
        </p:nvSpPr>
        <p:spPr>
          <a:xfrm>
            <a:off x="3554984" y="4604358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1" name="Google Shape;821;p85"/>
          <p:cNvSpPr txBox="1"/>
          <p:nvPr>
            <p:ph idx="7" type="body"/>
          </p:nvPr>
        </p:nvSpPr>
        <p:spPr>
          <a:xfrm>
            <a:off x="6195568" y="4604358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2" name="Google Shape;822;p85"/>
          <p:cNvSpPr txBox="1"/>
          <p:nvPr>
            <p:ph idx="8" type="body"/>
          </p:nvPr>
        </p:nvSpPr>
        <p:spPr>
          <a:xfrm>
            <a:off x="8836152" y="4604358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Bar Subtitle">
  <p:cSld name="1_Four Bar Subtitle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86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6" name="Google Shape;826;p86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7" name="Google Shape;827;p86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8" name="Google Shape;828;p86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9" name="Google Shape;829;p86"/>
          <p:cNvSpPr txBox="1"/>
          <p:nvPr>
            <p:ph idx="1" type="body"/>
          </p:nvPr>
        </p:nvSpPr>
        <p:spPr>
          <a:xfrm>
            <a:off x="914400" y="4604358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0" name="Google Shape;830;p86"/>
          <p:cNvSpPr txBox="1"/>
          <p:nvPr>
            <p:ph idx="6" type="body"/>
          </p:nvPr>
        </p:nvSpPr>
        <p:spPr>
          <a:xfrm>
            <a:off x="3554984" y="4604358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1" name="Google Shape;831;p86"/>
          <p:cNvSpPr txBox="1"/>
          <p:nvPr>
            <p:ph idx="7" type="body"/>
          </p:nvPr>
        </p:nvSpPr>
        <p:spPr>
          <a:xfrm>
            <a:off x="6195568" y="4604358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2" name="Google Shape;832;p86"/>
          <p:cNvSpPr txBox="1"/>
          <p:nvPr>
            <p:ph idx="8" type="body"/>
          </p:nvPr>
        </p:nvSpPr>
        <p:spPr>
          <a:xfrm>
            <a:off x="8836152" y="4604358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3" name="Google Shape;833;p86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Bar">
  <p:cSld name="1_Three Bar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8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87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7" name="Google Shape;837;p87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8" name="Google Shape;838;p87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9" name="Google Shape;839;p87"/>
          <p:cNvSpPr txBox="1"/>
          <p:nvPr>
            <p:ph idx="1" type="body"/>
          </p:nvPr>
        </p:nvSpPr>
        <p:spPr>
          <a:xfrm>
            <a:off x="914400" y="4604358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0" name="Google Shape;840;p87"/>
          <p:cNvSpPr txBox="1"/>
          <p:nvPr>
            <p:ph idx="5" type="body"/>
          </p:nvPr>
        </p:nvSpPr>
        <p:spPr>
          <a:xfrm>
            <a:off x="4431792" y="4604358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1" name="Google Shape;841;p87"/>
          <p:cNvSpPr txBox="1"/>
          <p:nvPr>
            <p:ph idx="6" type="body"/>
          </p:nvPr>
        </p:nvSpPr>
        <p:spPr>
          <a:xfrm>
            <a:off x="7949184" y="4604358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Bar Subtitle">
  <p:cSld name="1_Three Bar Subtitle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8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88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5" name="Google Shape;845;p88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6" name="Google Shape;846;p88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7" name="Google Shape;847;p88"/>
          <p:cNvSpPr txBox="1"/>
          <p:nvPr>
            <p:ph idx="1" type="body"/>
          </p:nvPr>
        </p:nvSpPr>
        <p:spPr>
          <a:xfrm>
            <a:off x="914400" y="4604358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8" name="Google Shape;848;p88"/>
          <p:cNvSpPr txBox="1"/>
          <p:nvPr>
            <p:ph idx="5" type="body"/>
          </p:nvPr>
        </p:nvSpPr>
        <p:spPr>
          <a:xfrm>
            <a:off x="4431792" y="4604358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9" name="Google Shape;849;p88"/>
          <p:cNvSpPr txBox="1"/>
          <p:nvPr>
            <p:ph idx="6" type="body"/>
          </p:nvPr>
        </p:nvSpPr>
        <p:spPr>
          <a:xfrm>
            <a:off x="7949184" y="4604358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0" name="Google Shape;850;p88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Bar Subtitle">
  <p:cSld name="1_2 Bar Subtitle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89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54" name="Google Shape;854;p89"/>
          <p:cNvSpPr/>
          <p:nvPr>
            <p:ph idx="3" type="pic"/>
          </p:nvPr>
        </p:nvSpPr>
        <p:spPr>
          <a:xfrm>
            <a:off x="6192011" y="1396999"/>
            <a:ext cx="5085589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55" name="Google Shape;855;p89"/>
          <p:cNvSpPr txBox="1"/>
          <p:nvPr>
            <p:ph idx="1" type="body"/>
          </p:nvPr>
        </p:nvSpPr>
        <p:spPr>
          <a:xfrm>
            <a:off x="914400" y="4912134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6" name="Google Shape;856;p89"/>
          <p:cNvSpPr txBox="1"/>
          <p:nvPr>
            <p:ph idx="4" type="body"/>
          </p:nvPr>
        </p:nvSpPr>
        <p:spPr>
          <a:xfrm>
            <a:off x="6193536" y="4912134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7" name="Google Shape;857;p89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Bar">
  <p:cSld name="1_Two Bar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90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1" name="Google Shape;861;p90"/>
          <p:cNvSpPr/>
          <p:nvPr>
            <p:ph idx="3" type="pic"/>
          </p:nvPr>
        </p:nvSpPr>
        <p:spPr>
          <a:xfrm>
            <a:off x="6192011" y="1396999"/>
            <a:ext cx="5085589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2" name="Google Shape;862;p90"/>
          <p:cNvSpPr txBox="1"/>
          <p:nvPr>
            <p:ph idx="1" type="body"/>
          </p:nvPr>
        </p:nvSpPr>
        <p:spPr>
          <a:xfrm>
            <a:off x="914400" y="4912134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3" name="Google Shape;863;p90"/>
          <p:cNvSpPr txBox="1"/>
          <p:nvPr>
            <p:ph idx="4" type="body"/>
          </p:nvPr>
        </p:nvSpPr>
        <p:spPr>
          <a:xfrm>
            <a:off x="6193536" y="4912134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914400" y="1219200"/>
            <a:ext cx="5082117" cy="307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914400" y="1560285"/>
            <a:ext cx="5082117" cy="456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43" name="Google Shape;43;p10"/>
          <p:cNvSpPr txBox="1"/>
          <p:nvPr>
            <p:ph idx="3" type="body"/>
          </p:nvPr>
        </p:nvSpPr>
        <p:spPr>
          <a:xfrm>
            <a:off x="6193369" y="1219200"/>
            <a:ext cx="5084232" cy="307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4" name="Google Shape;44;p10"/>
          <p:cNvSpPr txBox="1"/>
          <p:nvPr>
            <p:ph idx="4" type="body"/>
          </p:nvPr>
        </p:nvSpPr>
        <p:spPr>
          <a:xfrm>
            <a:off x="6193369" y="1560285"/>
            <a:ext cx="5084232" cy="456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Bar Text">
  <p:cSld name="1_4 Bar Text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6" name="Google Shape;866;p91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7" name="Google Shape;867;p91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8" name="Google Shape;868;p91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9" name="Google Shape;869;p91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70" name="Google Shape;870;p91"/>
          <p:cNvSpPr txBox="1"/>
          <p:nvPr>
            <p:ph idx="1" type="body"/>
          </p:nvPr>
        </p:nvSpPr>
        <p:spPr>
          <a:xfrm>
            <a:off x="914400" y="2982317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91"/>
          <p:cNvSpPr txBox="1"/>
          <p:nvPr>
            <p:ph idx="6" type="body"/>
          </p:nvPr>
        </p:nvSpPr>
        <p:spPr>
          <a:xfrm>
            <a:off x="3554984" y="2982317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91"/>
          <p:cNvSpPr txBox="1"/>
          <p:nvPr>
            <p:ph idx="7" type="body"/>
          </p:nvPr>
        </p:nvSpPr>
        <p:spPr>
          <a:xfrm>
            <a:off x="6195568" y="2982317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3" name="Google Shape;873;p91"/>
          <p:cNvSpPr txBox="1"/>
          <p:nvPr>
            <p:ph idx="8" type="body"/>
          </p:nvPr>
        </p:nvSpPr>
        <p:spPr>
          <a:xfrm>
            <a:off x="8836152" y="2982317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4" name="Google Shape;874;p91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5" name="Google Shape;875;p91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6" name="Google Shape;876;p91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7" name="Google Shape;877;p91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Bar Text Subtitle">
  <p:cSld name="1_4 Bar Text Subtitle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92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1" name="Google Shape;881;p92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2" name="Google Shape;882;p92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3" name="Google Shape;883;p92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4" name="Google Shape;884;p92"/>
          <p:cNvSpPr txBox="1"/>
          <p:nvPr>
            <p:ph idx="1" type="body"/>
          </p:nvPr>
        </p:nvSpPr>
        <p:spPr>
          <a:xfrm>
            <a:off x="914400" y="2982317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5" name="Google Shape;885;p92"/>
          <p:cNvSpPr txBox="1"/>
          <p:nvPr>
            <p:ph idx="6" type="body"/>
          </p:nvPr>
        </p:nvSpPr>
        <p:spPr>
          <a:xfrm>
            <a:off x="3554984" y="2982317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6" name="Google Shape;886;p92"/>
          <p:cNvSpPr txBox="1"/>
          <p:nvPr>
            <p:ph idx="7" type="body"/>
          </p:nvPr>
        </p:nvSpPr>
        <p:spPr>
          <a:xfrm>
            <a:off x="6195568" y="2982317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7" name="Google Shape;887;p92"/>
          <p:cNvSpPr txBox="1"/>
          <p:nvPr>
            <p:ph idx="8" type="body"/>
          </p:nvPr>
        </p:nvSpPr>
        <p:spPr>
          <a:xfrm>
            <a:off x="8836152" y="2982317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8" name="Google Shape;888;p92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9" name="Google Shape;889;p92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0" name="Google Shape;890;p92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1" name="Google Shape;891;p92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2" name="Google Shape;892;p92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Bar Text Subtitle">
  <p:cSld name="1_Three Bar Text Subtitle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9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93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6" name="Google Shape;896;p93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7" name="Google Shape;897;p93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8" name="Google Shape;898;p93"/>
          <p:cNvSpPr txBox="1"/>
          <p:nvPr>
            <p:ph idx="1" type="body"/>
          </p:nvPr>
        </p:nvSpPr>
        <p:spPr>
          <a:xfrm>
            <a:off x="914400" y="2982317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9" name="Google Shape;899;p93"/>
          <p:cNvSpPr txBox="1"/>
          <p:nvPr>
            <p:ph idx="5" type="body"/>
          </p:nvPr>
        </p:nvSpPr>
        <p:spPr>
          <a:xfrm>
            <a:off x="4431792" y="2982317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0" name="Google Shape;900;p93"/>
          <p:cNvSpPr txBox="1"/>
          <p:nvPr>
            <p:ph idx="6" type="body"/>
          </p:nvPr>
        </p:nvSpPr>
        <p:spPr>
          <a:xfrm>
            <a:off x="7949184" y="2982317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1" name="Google Shape;901;p93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2" name="Google Shape;902;p93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3" name="Google Shape;903;p93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4" name="Google Shape;904;p93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Bar Text">
  <p:cSld name="1_Three Bar Text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94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08" name="Google Shape;908;p94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09" name="Google Shape;909;p94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10" name="Google Shape;910;p94"/>
          <p:cNvSpPr txBox="1"/>
          <p:nvPr>
            <p:ph idx="1" type="body"/>
          </p:nvPr>
        </p:nvSpPr>
        <p:spPr>
          <a:xfrm>
            <a:off x="914400" y="2982317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1" name="Google Shape;911;p94"/>
          <p:cNvSpPr txBox="1"/>
          <p:nvPr>
            <p:ph idx="5" type="body"/>
          </p:nvPr>
        </p:nvSpPr>
        <p:spPr>
          <a:xfrm>
            <a:off x="4431792" y="2982317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2" name="Google Shape;912;p94"/>
          <p:cNvSpPr txBox="1"/>
          <p:nvPr>
            <p:ph idx="6" type="body"/>
          </p:nvPr>
        </p:nvSpPr>
        <p:spPr>
          <a:xfrm>
            <a:off x="7949184" y="2982317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3" name="Google Shape;913;p94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4" name="Google Shape;914;p94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5" name="Google Shape;915;p94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Bar Text">
  <p:cSld name="1_Two Bar Text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9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95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19" name="Google Shape;919;p95"/>
          <p:cNvSpPr/>
          <p:nvPr>
            <p:ph idx="3" type="pic"/>
          </p:nvPr>
        </p:nvSpPr>
        <p:spPr>
          <a:xfrm>
            <a:off x="6192011" y="1397000"/>
            <a:ext cx="5085589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20" name="Google Shape;920;p95"/>
          <p:cNvSpPr txBox="1"/>
          <p:nvPr>
            <p:ph idx="1" type="body"/>
          </p:nvPr>
        </p:nvSpPr>
        <p:spPr>
          <a:xfrm>
            <a:off x="914400" y="3290093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1" name="Google Shape;921;p95"/>
          <p:cNvSpPr txBox="1"/>
          <p:nvPr>
            <p:ph idx="4" type="body"/>
          </p:nvPr>
        </p:nvSpPr>
        <p:spPr>
          <a:xfrm>
            <a:off x="6193536" y="3290093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2" name="Google Shape;922;p95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3" name="Google Shape;923;p95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Bar Text Subtitle">
  <p:cSld name="1_Two Bar Text Subtitle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9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6" name="Google Shape;926;p96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27" name="Google Shape;927;p96"/>
          <p:cNvSpPr/>
          <p:nvPr>
            <p:ph idx="3" type="pic"/>
          </p:nvPr>
        </p:nvSpPr>
        <p:spPr>
          <a:xfrm>
            <a:off x="6192011" y="1397000"/>
            <a:ext cx="5085589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28" name="Google Shape;928;p96"/>
          <p:cNvSpPr txBox="1"/>
          <p:nvPr>
            <p:ph idx="1" type="body"/>
          </p:nvPr>
        </p:nvSpPr>
        <p:spPr>
          <a:xfrm>
            <a:off x="914400" y="3290093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9" name="Google Shape;929;p96"/>
          <p:cNvSpPr txBox="1"/>
          <p:nvPr>
            <p:ph idx="4" type="body"/>
          </p:nvPr>
        </p:nvSpPr>
        <p:spPr>
          <a:xfrm>
            <a:off x="6193536" y="3290093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0" name="Google Shape;930;p96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1" name="Google Shape;931;p96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2" name="Google Shape;932;p96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2 team">
  <p:cSld name="1_12 team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9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97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36" name="Google Shape;936;p97"/>
          <p:cNvSpPr txBox="1"/>
          <p:nvPr>
            <p:ph idx="1" type="body"/>
          </p:nvPr>
        </p:nvSpPr>
        <p:spPr>
          <a:xfrm>
            <a:off x="1637916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7" name="Google Shape;937;p97"/>
          <p:cNvSpPr/>
          <p:nvPr>
            <p:ph idx="3" type="pic"/>
          </p:nvPr>
        </p:nvSpPr>
        <p:spPr>
          <a:xfrm>
            <a:off x="3483710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38" name="Google Shape;938;p97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9" name="Google Shape;939;p97"/>
          <p:cNvSpPr/>
          <p:nvPr>
            <p:ph idx="5" type="pic"/>
          </p:nvPr>
        </p:nvSpPr>
        <p:spPr>
          <a:xfrm>
            <a:off x="6392033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40" name="Google Shape;940;p97"/>
          <p:cNvSpPr txBox="1"/>
          <p:nvPr>
            <p:ph idx="6" type="body"/>
          </p:nvPr>
        </p:nvSpPr>
        <p:spPr>
          <a:xfrm>
            <a:off x="7454562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1" name="Google Shape;941;p97"/>
          <p:cNvSpPr/>
          <p:nvPr>
            <p:ph idx="7" type="pic"/>
          </p:nvPr>
        </p:nvSpPr>
        <p:spPr>
          <a:xfrm>
            <a:off x="9300356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42" name="Google Shape;942;p97"/>
          <p:cNvSpPr txBox="1"/>
          <p:nvPr>
            <p:ph idx="8" type="body"/>
          </p:nvPr>
        </p:nvSpPr>
        <p:spPr>
          <a:xfrm>
            <a:off x="10362885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3" name="Google Shape;943;p97"/>
          <p:cNvSpPr/>
          <p:nvPr>
            <p:ph idx="9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44" name="Google Shape;944;p97"/>
          <p:cNvSpPr txBox="1"/>
          <p:nvPr>
            <p:ph idx="13" type="body"/>
          </p:nvPr>
        </p:nvSpPr>
        <p:spPr>
          <a:xfrm>
            <a:off x="1637916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5" name="Google Shape;945;p97"/>
          <p:cNvSpPr/>
          <p:nvPr>
            <p:ph idx="14" type="pic"/>
          </p:nvPr>
        </p:nvSpPr>
        <p:spPr>
          <a:xfrm>
            <a:off x="3483710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46" name="Google Shape;946;p97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7" name="Google Shape;947;p97"/>
          <p:cNvSpPr/>
          <p:nvPr>
            <p:ph idx="16" type="pic"/>
          </p:nvPr>
        </p:nvSpPr>
        <p:spPr>
          <a:xfrm>
            <a:off x="6392033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48" name="Google Shape;948;p97"/>
          <p:cNvSpPr txBox="1"/>
          <p:nvPr>
            <p:ph idx="17" type="body"/>
          </p:nvPr>
        </p:nvSpPr>
        <p:spPr>
          <a:xfrm>
            <a:off x="7454562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9" name="Google Shape;949;p97"/>
          <p:cNvSpPr/>
          <p:nvPr>
            <p:ph idx="18" type="pic"/>
          </p:nvPr>
        </p:nvSpPr>
        <p:spPr>
          <a:xfrm>
            <a:off x="9300356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50" name="Google Shape;950;p97"/>
          <p:cNvSpPr txBox="1"/>
          <p:nvPr>
            <p:ph idx="19" type="body"/>
          </p:nvPr>
        </p:nvSpPr>
        <p:spPr>
          <a:xfrm>
            <a:off x="10362885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1" name="Google Shape;951;p97"/>
          <p:cNvSpPr/>
          <p:nvPr>
            <p:ph idx="20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52" name="Google Shape;952;p97"/>
          <p:cNvSpPr txBox="1"/>
          <p:nvPr>
            <p:ph idx="21" type="body"/>
          </p:nvPr>
        </p:nvSpPr>
        <p:spPr>
          <a:xfrm>
            <a:off x="1637916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3" name="Google Shape;953;p97"/>
          <p:cNvSpPr/>
          <p:nvPr>
            <p:ph idx="22" type="pic"/>
          </p:nvPr>
        </p:nvSpPr>
        <p:spPr>
          <a:xfrm>
            <a:off x="3483710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54" name="Google Shape;954;p97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5" name="Google Shape;955;p97"/>
          <p:cNvSpPr/>
          <p:nvPr>
            <p:ph idx="24" type="pic"/>
          </p:nvPr>
        </p:nvSpPr>
        <p:spPr>
          <a:xfrm>
            <a:off x="6392033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56" name="Google Shape;956;p97"/>
          <p:cNvSpPr txBox="1"/>
          <p:nvPr>
            <p:ph idx="25" type="body"/>
          </p:nvPr>
        </p:nvSpPr>
        <p:spPr>
          <a:xfrm>
            <a:off x="7454562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7" name="Google Shape;957;p97"/>
          <p:cNvSpPr/>
          <p:nvPr>
            <p:ph idx="26" type="pic"/>
          </p:nvPr>
        </p:nvSpPr>
        <p:spPr>
          <a:xfrm>
            <a:off x="9300356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58" name="Google Shape;958;p97"/>
          <p:cNvSpPr txBox="1"/>
          <p:nvPr>
            <p:ph idx="27" type="body"/>
          </p:nvPr>
        </p:nvSpPr>
        <p:spPr>
          <a:xfrm>
            <a:off x="10362885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2 team subtitle">
  <p:cSld name="1_12 team subtitle"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1" name="Google Shape;961;p98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62" name="Google Shape;962;p98"/>
          <p:cNvSpPr txBox="1"/>
          <p:nvPr>
            <p:ph idx="1" type="body"/>
          </p:nvPr>
        </p:nvSpPr>
        <p:spPr>
          <a:xfrm>
            <a:off x="1637916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3" name="Google Shape;963;p98"/>
          <p:cNvSpPr/>
          <p:nvPr>
            <p:ph idx="3" type="pic"/>
          </p:nvPr>
        </p:nvSpPr>
        <p:spPr>
          <a:xfrm>
            <a:off x="3483710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64" name="Google Shape;964;p98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5" name="Google Shape;965;p98"/>
          <p:cNvSpPr/>
          <p:nvPr>
            <p:ph idx="5" type="pic"/>
          </p:nvPr>
        </p:nvSpPr>
        <p:spPr>
          <a:xfrm>
            <a:off x="6392033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66" name="Google Shape;966;p98"/>
          <p:cNvSpPr txBox="1"/>
          <p:nvPr>
            <p:ph idx="6" type="body"/>
          </p:nvPr>
        </p:nvSpPr>
        <p:spPr>
          <a:xfrm>
            <a:off x="7454562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7" name="Google Shape;967;p98"/>
          <p:cNvSpPr/>
          <p:nvPr>
            <p:ph idx="7" type="pic"/>
          </p:nvPr>
        </p:nvSpPr>
        <p:spPr>
          <a:xfrm>
            <a:off x="9300356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68" name="Google Shape;968;p98"/>
          <p:cNvSpPr txBox="1"/>
          <p:nvPr>
            <p:ph idx="8" type="body"/>
          </p:nvPr>
        </p:nvSpPr>
        <p:spPr>
          <a:xfrm>
            <a:off x="10362885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9" name="Google Shape;969;p98"/>
          <p:cNvSpPr/>
          <p:nvPr>
            <p:ph idx="9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70" name="Google Shape;970;p98"/>
          <p:cNvSpPr txBox="1"/>
          <p:nvPr>
            <p:ph idx="13" type="body"/>
          </p:nvPr>
        </p:nvSpPr>
        <p:spPr>
          <a:xfrm>
            <a:off x="1637916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1" name="Google Shape;971;p98"/>
          <p:cNvSpPr/>
          <p:nvPr>
            <p:ph idx="14" type="pic"/>
          </p:nvPr>
        </p:nvSpPr>
        <p:spPr>
          <a:xfrm>
            <a:off x="3483710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72" name="Google Shape;972;p98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3" name="Google Shape;973;p98"/>
          <p:cNvSpPr/>
          <p:nvPr>
            <p:ph idx="16" type="pic"/>
          </p:nvPr>
        </p:nvSpPr>
        <p:spPr>
          <a:xfrm>
            <a:off x="6392033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74" name="Google Shape;974;p98"/>
          <p:cNvSpPr txBox="1"/>
          <p:nvPr>
            <p:ph idx="17" type="body"/>
          </p:nvPr>
        </p:nvSpPr>
        <p:spPr>
          <a:xfrm>
            <a:off x="7454562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5" name="Google Shape;975;p98"/>
          <p:cNvSpPr/>
          <p:nvPr>
            <p:ph idx="18" type="pic"/>
          </p:nvPr>
        </p:nvSpPr>
        <p:spPr>
          <a:xfrm>
            <a:off x="9300356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76" name="Google Shape;976;p98"/>
          <p:cNvSpPr txBox="1"/>
          <p:nvPr>
            <p:ph idx="19" type="body"/>
          </p:nvPr>
        </p:nvSpPr>
        <p:spPr>
          <a:xfrm>
            <a:off x="10362885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7" name="Google Shape;977;p98"/>
          <p:cNvSpPr/>
          <p:nvPr>
            <p:ph idx="20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78" name="Google Shape;978;p98"/>
          <p:cNvSpPr txBox="1"/>
          <p:nvPr>
            <p:ph idx="21" type="body"/>
          </p:nvPr>
        </p:nvSpPr>
        <p:spPr>
          <a:xfrm>
            <a:off x="1637916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9" name="Google Shape;979;p98"/>
          <p:cNvSpPr/>
          <p:nvPr>
            <p:ph idx="22" type="pic"/>
          </p:nvPr>
        </p:nvSpPr>
        <p:spPr>
          <a:xfrm>
            <a:off x="3483710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80" name="Google Shape;980;p98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1" name="Google Shape;981;p98"/>
          <p:cNvSpPr/>
          <p:nvPr>
            <p:ph idx="24" type="pic"/>
          </p:nvPr>
        </p:nvSpPr>
        <p:spPr>
          <a:xfrm>
            <a:off x="6392033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82" name="Google Shape;982;p98"/>
          <p:cNvSpPr txBox="1"/>
          <p:nvPr>
            <p:ph idx="25" type="body"/>
          </p:nvPr>
        </p:nvSpPr>
        <p:spPr>
          <a:xfrm>
            <a:off x="7454562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3" name="Google Shape;983;p98"/>
          <p:cNvSpPr/>
          <p:nvPr>
            <p:ph idx="26" type="pic"/>
          </p:nvPr>
        </p:nvSpPr>
        <p:spPr>
          <a:xfrm>
            <a:off x="9300356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84" name="Google Shape;984;p98"/>
          <p:cNvSpPr txBox="1"/>
          <p:nvPr>
            <p:ph idx="27" type="body"/>
          </p:nvPr>
        </p:nvSpPr>
        <p:spPr>
          <a:xfrm>
            <a:off x="10362885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5" name="Google Shape;985;p98"/>
          <p:cNvSpPr txBox="1"/>
          <p:nvPr>
            <p:ph idx="28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9 Team Subtitle">
  <p:cSld name="1_9 Team Subtitle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99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89" name="Google Shape;989;p99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0" name="Google Shape;990;p99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91" name="Google Shape;991;p99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2" name="Google Shape;992;p99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93" name="Google Shape;993;p99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4" name="Google Shape;994;p99"/>
          <p:cNvSpPr/>
          <p:nvPr>
            <p:ph idx="7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95" name="Google Shape;995;p99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6" name="Google Shape;996;p99"/>
          <p:cNvSpPr/>
          <p:nvPr>
            <p:ph idx="9" type="pic"/>
          </p:nvPr>
        </p:nvSpPr>
        <p:spPr>
          <a:xfrm>
            <a:off x="4360325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97" name="Google Shape;997;p99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8" name="Google Shape;998;p99"/>
          <p:cNvSpPr/>
          <p:nvPr>
            <p:ph idx="14" type="pic"/>
          </p:nvPr>
        </p:nvSpPr>
        <p:spPr>
          <a:xfrm>
            <a:off x="8145262" y="315354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99" name="Google Shape;999;p99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0" name="Google Shape;1000;p99"/>
          <p:cNvSpPr/>
          <p:nvPr>
            <p:ph idx="16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01" name="Google Shape;1001;p99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2" name="Google Shape;1002;p99"/>
          <p:cNvSpPr/>
          <p:nvPr>
            <p:ph idx="18" type="pic"/>
          </p:nvPr>
        </p:nvSpPr>
        <p:spPr>
          <a:xfrm>
            <a:off x="4360325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03" name="Google Shape;1003;p99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4" name="Google Shape;1004;p99"/>
          <p:cNvSpPr/>
          <p:nvPr>
            <p:ph idx="20" type="pic"/>
          </p:nvPr>
        </p:nvSpPr>
        <p:spPr>
          <a:xfrm>
            <a:off x="8145262" y="4667304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05" name="Google Shape;1005;p99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6" name="Google Shape;1006;p99"/>
          <p:cNvSpPr txBox="1"/>
          <p:nvPr>
            <p:ph idx="2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9 Team ">
  <p:cSld name="1_9 Team 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0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9" name="Google Shape;1009;p100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10" name="Google Shape;1010;p100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1" name="Google Shape;1011;p100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12" name="Google Shape;1012;p100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3" name="Google Shape;1013;p100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14" name="Google Shape;1014;p100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5" name="Google Shape;1015;p100"/>
          <p:cNvSpPr/>
          <p:nvPr>
            <p:ph idx="7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16" name="Google Shape;1016;p100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7" name="Google Shape;1017;p100"/>
          <p:cNvSpPr/>
          <p:nvPr>
            <p:ph idx="9" type="pic"/>
          </p:nvPr>
        </p:nvSpPr>
        <p:spPr>
          <a:xfrm>
            <a:off x="4360325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18" name="Google Shape;1018;p100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9" name="Google Shape;1019;p100"/>
          <p:cNvSpPr/>
          <p:nvPr>
            <p:ph idx="14" type="pic"/>
          </p:nvPr>
        </p:nvSpPr>
        <p:spPr>
          <a:xfrm>
            <a:off x="8145262" y="315354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20" name="Google Shape;1020;p100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1" name="Google Shape;1021;p100"/>
          <p:cNvSpPr/>
          <p:nvPr>
            <p:ph idx="16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22" name="Google Shape;1022;p100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3" name="Google Shape;1023;p100"/>
          <p:cNvSpPr/>
          <p:nvPr>
            <p:ph idx="18" type="pic"/>
          </p:nvPr>
        </p:nvSpPr>
        <p:spPr>
          <a:xfrm>
            <a:off x="4360325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24" name="Google Shape;1024;p100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5" name="Google Shape;1025;p100"/>
          <p:cNvSpPr/>
          <p:nvPr>
            <p:ph idx="20" type="pic"/>
          </p:nvPr>
        </p:nvSpPr>
        <p:spPr>
          <a:xfrm>
            <a:off x="8145262" y="4667304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26" name="Google Shape;1026;p100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07" Type="http://schemas.openxmlformats.org/officeDocument/2006/relationships/slideLayout" Target="../slideLayouts/slideLayout107.xml"/><Relationship Id="rId106" Type="http://schemas.openxmlformats.org/officeDocument/2006/relationships/slideLayout" Target="../slideLayouts/slideLayout106.xml"/><Relationship Id="rId105" Type="http://schemas.openxmlformats.org/officeDocument/2006/relationships/slideLayout" Target="../slideLayouts/slideLayout105.xml"/><Relationship Id="rId104" Type="http://schemas.openxmlformats.org/officeDocument/2006/relationships/slideLayout" Target="../slideLayouts/slideLayout104.xml"/><Relationship Id="rId109" Type="http://schemas.openxmlformats.org/officeDocument/2006/relationships/theme" Target="../theme/theme1.xml"/><Relationship Id="rId108" Type="http://schemas.openxmlformats.org/officeDocument/2006/relationships/slideLayout" Target="../slideLayouts/slideLayout108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103" Type="http://schemas.openxmlformats.org/officeDocument/2006/relationships/slideLayout" Target="../slideLayouts/slideLayout103.xml"/><Relationship Id="rId102" Type="http://schemas.openxmlformats.org/officeDocument/2006/relationships/slideLayout" Target="../slideLayouts/slideLayout102.xml"/><Relationship Id="rId101" Type="http://schemas.openxmlformats.org/officeDocument/2006/relationships/slideLayout" Target="../slideLayouts/slideLayout101.xml"/><Relationship Id="rId10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95" Type="http://schemas.openxmlformats.org/officeDocument/2006/relationships/slideLayout" Target="../slideLayouts/slideLayout95.xml"/><Relationship Id="rId94" Type="http://schemas.openxmlformats.org/officeDocument/2006/relationships/slideLayout" Target="../slideLayouts/slideLayout94.xml"/><Relationship Id="rId97" Type="http://schemas.openxmlformats.org/officeDocument/2006/relationships/slideLayout" Target="../slideLayouts/slideLayout97.xml"/><Relationship Id="rId9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1.xml"/><Relationship Id="rId9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10.xml"/><Relationship Id="rId9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91" Type="http://schemas.openxmlformats.org/officeDocument/2006/relationships/slideLayout" Target="../slideLayouts/slideLayout91.xml"/><Relationship Id="rId90" Type="http://schemas.openxmlformats.org/officeDocument/2006/relationships/slideLayout" Target="../slideLayouts/slideLayout90.xml"/><Relationship Id="rId93" Type="http://schemas.openxmlformats.org/officeDocument/2006/relationships/slideLayout" Target="../slideLayouts/slideLayout93.xml"/><Relationship Id="rId92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6" Type="http://schemas.openxmlformats.org/officeDocument/2006/relationships/slideLayout" Target="../slideLayouts/slideLayout86.xml"/><Relationship Id="rId85" Type="http://schemas.openxmlformats.org/officeDocument/2006/relationships/slideLayout" Target="../slideLayouts/slideLayout85.xml"/><Relationship Id="rId88" Type="http://schemas.openxmlformats.org/officeDocument/2006/relationships/slideLayout" Target="../slideLayouts/slideLayout88.xml"/><Relationship Id="rId87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9.xml"/><Relationship Id="rId80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69" Type="http://schemas.openxmlformats.org/officeDocument/2006/relationships/slideLayout" Target="../slideLayouts/slideLayout6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  <a:defRPr b="0" i="0" sz="3200" u="none" cap="none" strike="noStrike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10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"/>
              <a:buNone/>
            </a:pPr>
            <a:r>
              <a:rPr lang="en-IN" sz="3200">
                <a:latin typeface="Open Sans"/>
                <a:ea typeface="Open Sans"/>
                <a:cs typeface="Open Sans"/>
                <a:sym typeface="Open Sans"/>
              </a:rPr>
              <a:t>Statistical Inference </a:t>
            </a:r>
            <a:br>
              <a:rPr lang="en-IN" sz="3200">
                <a:latin typeface="Open Sans"/>
                <a:ea typeface="Open Sans"/>
                <a:cs typeface="Open Sans"/>
                <a:sym typeface="Open Sans"/>
              </a:rPr>
            </a:br>
            <a:br>
              <a:rPr lang="en-IN" sz="3200">
                <a:latin typeface="Open Sans"/>
                <a:ea typeface="Open Sans"/>
                <a:cs typeface="Open Sans"/>
                <a:sym typeface="Open Sans"/>
              </a:rPr>
            </a:br>
            <a:r>
              <a:rPr lang="en-IN" sz="3200">
                <a:latin typeface="Open Sans"/>
                <a:ea typeface="Open Sans"/>
                <a:cs typeface="Open Sans"/>
                <a:sym typeface="Open Sans"/>
              </a:rPr>
              <a:t>An Introduction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19"/>
          <p:cNvSpPr txBox="1"/>
          <p:nvPr/>
        </p:nvSpPr>
        <p:spPr>
          <a:xfrm>
            <a:off x="1752600" y="1509947"/>
            <a:ext cx="8686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Research Question: What is the average salary of junior data scientists in Europe?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- 50 samples, each of size 250 junior data scientists are observed and sample mean for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 each of theses 50 samples are computed. Here, sample mean will vary based on sample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A probability distribution of all these means of the sample is called the </a:t>
            </a: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sampling distribution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of mean.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Standard error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is standard deviation of the these mean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119"/>
          <p:cNvSpPr txBox="1"/>
          <p:nvPr>
            <p:ph type="title"/>
          </p:nvPr>
        </p:nvSpPr>
        <p:spPr>
          <a:xfrm>
            <a:off x="1981200" y="22860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</a:pP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Sampling distribution and Sampling error</a:t>
            </a:r>
            <a:endParaRPr/>
          </a:p>
        </p:txBody>
      </p:sp>
      <p:sp>
        <p:nvSpPr>
          <p:cNvPr id="1261" name="Google Shape;1261;p1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rgbClr val="A9A9A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000">
              <a:solidFill>
                <a:srgbClr val="A9A9A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20"/>
          <p:cNvSpPr txBox="1"/>
          <p:nvPr/>
        </p:nvSpPr>
        <p:spPr>
          <a:xfrm>
            <a:off x="1752600" y="1295400"/>
            <a:ext cx="8763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: An assertion about the distribution / parameter of the distribution of one or more random variables.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Null Hypothesis (H</a:t>
            </a:r>
            <a:r>
              <a:rPr b="1" lang="en-IN" sz="12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: An assertion which is generally believed to be true until researcher rejects it with evidence.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Alternative Hypothesis (H</a:t>
            </a:r>
            <a:r>
              <a:rPr b="1" lang="en-IN" sz="12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: A researcher’s claim which contradicts null hypothesis.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In simple words, testing of hypothesis is to decide whether a statement regarding population parameter is true or false, based on sample data.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Test Statistic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: The statistic on which decision rule of rejection of null hypothesis is defined.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Critical region or Rejection region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:  the region, in which, if the value of test statistic falls, the null hypothesis is rejected. </a:t>
            </a:r>
            <a:endParaRPr/>
          </a:p>
        </p:txBody>
      </p:sp>
      <p:sp>
        <p:nvSpPr>
          <p:cNvPr id="1268" name="Google Shape;1268;p120"/>
          <p:cNvSpPr txBox="1"/>
          <p:nvPr>
            <p:ph type="title"/>
          </p:nvPr>
        </p:nvSpPr>
        <p:spPr>
          <a:xfrm>
            <a:off x="1981200" y="22860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</a:pP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Hypothesis</a:t>
            </a:r>
            <a:r>
              <a:rPr lang="en-IN"/>
              <a:t> </a:t>
            </a: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Testing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3" name="Google Shape;1273;p121"/>
          <p:cNvGraphicFramePr/>
          <p:nvPr/>
        </p:nvGraphicFramePr>
        <p:xfrm>
          <a:off x="23622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{2CBA3A68-410C-4F57-94B1-D9DC067BEE3D}</a:tableStyleId>
              </a:tblPr>
              <a:tblGrid>
                <a:gridCol w="1477350"/>
                <a:gridCol w="6142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/>
                        <a:t>Objective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7E84"/>
                        </a:buClr>
                        <a:buSzPts val="1600"/>
                        <a:buFont typeface="Open Sans Light"/>
                        <a:buNone/>
                      </a:pPr>
                      <a:r>
                        <a:rPr b="0" i="0" lang="en-IN" sz="1600" u="none" cap="none" strike="noStrike"/>
                        <a:t>A </a:t>
                      </a:r>
                      <a:r>
                        <a:rPr b="1" lang="en-IN" sz="1600" u="none" cap="none" strike="noStrike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consumer</a:t>
                      </a:r>
                      <a:r>
                        <a:rPr b="0" i="0" lang="en-IN" sz="1600" u="none" cap="none" strike="noStrike"/>
                        <a:t> protection agency wants to test a Paint Manufacturer’s claim, that average drying time of their new paint is less than 20 minutes.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4" name="Google Shape;1274;p121"/>
          <p:cNvSpPr/>
          <p:nvPr/>
        </p:nvSpPr>
        <p:spPr>
          <a:xfrm>
            <a:off x="3020187" y="3657600"/>
            <a:ext cx="6151629" cy="1005840"/>
          </a:xfrm>
          <a:prstGeom prst="rect">
            <a:avLst/>
          </a:prstGeom>
          <a:solidFill>
            <a:srgbClr val="F7FBEF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</a:t>
            </a:r>
            <a:r>
              <a:rPr lang="en-IN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Null Hypothesis (H</a:t>
            </a:r>
            <a:r>
              <a:rPr baseline="-25000" lang="en-IN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0</a:t>
            </a:r>
            <a:r>
              <a:rPr lang="en-IN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): µ = 20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Alternate Hypothesis (H</a:t>
            </a:r>
            <a:r>
              <a:rPr baseline="-25000" lang="en-IN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</a:t>
            </a:r>
            <a:r>
              <a:rPr lang="en-IN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): µ &lt; 20</a:t>
            </a:r>
            <a:endParaRPr/>
          </a:p>
        </p:txBody>
      </p:sp>
      <p:graphicFrame>
        <p:nvGraphicFramePr>
          <p:cNvPr id="1275" name="Google Shape;1275;p121"/>
          <p:cNvGraphicFramePr/>
          <p:nvPr/>
        </p:nvGraphicFramePr>
        <p:xfrm>
          <a:off x="2362200" y="480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{2CBA3A68-410C-4F57-94B1-D9DC067BEE3D}</a:tableStyleId>
              </a:tblPr>
              <a:tblGrid>
                <a:gridCol w="1524000"/>
                <a:gridCol w="6096000"/>
              </a:tblGrid>
              <a:tr h="56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/>
                        <a:t>Test Statistic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7E84"/>
                        </a:buClr>
                        <a:buSzPts val="1600"/>
                        <a:buFont typeface="Open Sans Light"/>
                        <a:buNone/>
                      </a:pPr>
                      <a:r>
                        <a:rPr b="0" i="0" lang="en-IN" sz="1600" u="none" cap="none" strike="noStrike"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 this case the test statistic is based on </a:t>
                      </a:r>
                      <a:endParaRPr b="0" i="0" sz="1600" u="none" cap="none" strike="noStrike"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 u="none" cap="none" strike="noStrike">
                          <a:solidFill>
                            <a:srgbClr val="807E84"/>
                          </a:solidFill>
                        </a:rPr>
                        <a:t>Decision Criteria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7E84"/>
                        </a:buClr>
                        <a:buSzPts val="1600"/>
                        <a:buFont typeface="Open Sans Light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Reject null hypothesis if test statistic based on sample mean is less than critical value.</a:t>
                      </a:r>
                      <a:endParaRPr b="1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76" name="Google Shape;1276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801" y="5029201"/>
            <a:ext cx="20002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121"/>
          <p:cNvSpPr txBox="1"/>
          <p:nvPr/>
        </p:nvSpPr>
        <p:spPr>
          <a:xfrm>
            <a:off x="1981200" y="38100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Hypothesis Testing</a:t>
            </a:r>
            <a:r>
              <a:rPr lang="en-IN" sz="3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sz="3200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Example</a:t>
            </a:r>
            <a:endParaRPr/>
          </a:p>
        </p:txBody>
      </p:sp>
      <p:sp>
        <p:nvSpPr>
          <p:cNvPr id="1278" name="Google Shape;1278;p121"/>
          <p:cNvSpPr txBox="1"/>
          <p:nvPr/>
        </p:nvSpPr>
        <p:spPr>
          <a:xfrm>
            <a:off x="1787371" y="2743201"/>
            <a:ext cx="8686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Sample: n=36 boards were painted from 36 different cans and the drying time was observed.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Estimator of mean drying time is sample mean</a:t>
            </a:r>
            <a:endParaRPr/>
          </a:p>
        </p:txBody>
      </p:sp>
      <p:pic>
        <p:nvPicPr>
          <p:cNvPr id="1279" name="Google Shape;1279;p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8618" y="3276601"/>
            <a:ext cx="476250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22"/>
          <p:cNvSpPr txBox="1"/>
          <p:nvPr/>
        </p:nvSpPr>
        <p:spPr>
          <a:xfrm>
            <a:off x="1752600" y="1196752"/>
            <a:ext cx="86868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While testing the hypothesis using any decision rule, one of the following scenario might occur.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For example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, in legal system,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H</a:t>
            </a:r>
            <a:r>
              <a:rPr lang="en-IN" sz="12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: person is not guilty H</a:t>
            </a:r>
            <a:r>
              <a:rPr lang="en-IN" sz="12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: person is guilty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122"/>
          <p:cNvSpPr txBox="1"/>
          <p:nvPr>
            <p:ph type="title"/>
          </p:nvPr>
        </p:nvSpPr>
        <p:spPr>
          <a:xfrm>
            <a:off x="1981200" y="22860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</a:pP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Two types of error</a:t>
            </a:r>
            <a:endParaRPr/>
          </a:p>
        </p:txBody>
      </p:sp>
      <p:graphicFrame>
        <p:nvGraphicFramePr>
          <p:cNvPr id="1287" name="Google Shape;1287;p122"/>
          <p:cNvGraphicFramePr/>
          <p:nvPr/>
        </p:nvGraphicFramePr>
        <p:xfrm>
          <a:off x="2827177" y="18204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{AF7E146A-753D-4A3A-B75E-70A1DA59B7CA}</a:tableStyleId>
              </a:tblPr>
              <a:tblGrid>
                <a:gridCol w="2033675"/>
                <a:gridCol w="2156925"/>
                <a:gridCol w="1972050"/>
              </a:tblGrid>
              <a:tr h="3619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IN" sz="1600" u="none" cap="none" strike="noStrike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Decision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IN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Reality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19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strike="noStrike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Ho</a:t>
                      </a:r>
                      <a:r>
                        <a:rPr lang="en-IN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 is true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 u="none" strike="noStrike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Ho</a:t>
                      </a:r>
                      <a:r>
                        <a:rPr lang="en-IN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 is false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Reject </a:t>
                      </a:r>
                      <a:r>
                        <a:rPr b="0" i="0" lang="en-IN" sz="1600" u="none" strike="noStrike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Ho</a:t>
                      </a:r>
                      <a:endParaRPr sz="1600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Type I error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Correct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Do Not Reject </a:t>
                      </a:r>
                      <a:r>
                        <a:rPr b="0" i="0" lang="en-IN" sz="1600" u="none" strike="noStrike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Ho</a:t>
                      </a:r>
                      <a:endParaRPr sz="1600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Correct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Type II error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8" name="Google Shape;1288;p122"/>
          <p:cNvGraphicFramePr/>
          <p:nvPr/>
        </p:nvGraphicFramePr>
        <p:xfrm>
          <a:off x="2819401" y="43350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{AF7E146A-753D-4A3A-B75E-70A1DA59B7CA}</a:tableStyleId>
              </a:tblPr>
              <a:tblGrid>
                <a:gridCol w="2033675"/>
                <a:gridCol w="2156925"/>
                <a:gridCol w="1972050"/>
              </a:tblGrid>
              <a:tr h="2251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IN" sz="1600">
                          <a:solidFill>
                            <a:srgbClr val="807E84"/>
                          </a:solidFill>
                        </a:rPr>
                        <a:t>Decision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IN" sz="1600">
                          <a:solidFill>
                            <a:srgbClr val="807E84"/>
                          </a:solidFill>
                        </a:rPr>
                        <a:t>Reality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251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</a:rPr>
                        <a:t>Not Guilty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</a:rPr>
                        <a:t>Guilty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</a:rPr>
                        <a:t>Guilty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Type I Error -- Innocent person goes to jail</a:t>
                      </a:r>
                      <a:endParaRPr sz="1600">
                        <a:solidFill>
                          <a:srgbClr val="807E84"/>
                        </a:solidFill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</a:rPr>
                        <a:t>Correct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</a:rPr>
                        <a:t>Not Guilty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</a:rPr>
                        <a:t>Correct</a:t>
                      </a:r>
                      <a:endParaRPr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solidFill>
                            <a:srgbClr val="807E84"/>
                          </a:solidFill>
                        </a:rPr>
                        <a:t>Type II error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Guilty person is set free</a:t>
                      </a:r>
                      <a:endParaRPr sz="1600">
                        <a:solidFill>
                          <a:srgbClr val="807E84"/>
                        </a:solidFill>
                      </a:endParaRPr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23"/>
          <p:cNvSpPr txBox="1"/>
          <p:nvPr/>
        </p:nvSpPr>
        <p:spPr>
          <a:xfrm>
            <a:off x="1752600" y="1524000"/>
            <a:ext cx="8686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Level of significance (LOS): 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Probability of Type I error is called as ‘Level of Significance (α)’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generally set as 5% (los=0.05) and null hypothesis is rejected if observed risk(p value) is less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than 0.05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p-value: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is the smallest level of significance that would lead to rejection of the null hypothesis (generally if p &lt;0.05, we reject the null hypothesis).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α =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Probability [Type I Error] = Probability [Reject H</a:t>
            </a:r>
            <a:r>
              <a:rPr lang="en-IN" sz="12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| H</a:t>
            </a:r>
            <a:r>
              <a:rPr lang="en-IN" sz="1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is True]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β =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Probability [Type II Error] = Probability [Do not reject H</a:t>
            </a:r>
            <a:r>
              <a:rPr lang="en-IN" sz="1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| H</a:t>
            </a:r>
            <a:r>
              <a:rPr lang="en-IN" sz="1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is not True]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Power of the test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is given by: (1 – β)</a:t>
            </a:r>
            <a:endParaRPr/>
          </a:p>
        </p:txBody>
      </p:sp>
      <p:sp>
        <p:nvSpPr>
          <p:cNvPr id="1295" name="Google Shape;1295;p123"/>
          <p:cNvSpPr txBox="1"/>
          <p:nvPr>
            <p:ph type="title"/>
          </p:nvPr>
        </p:nvSpPr>
        <p:spPr>
          <a:xfrm>
            <a:off x="1981200" y="22860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</a:pP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Two Types of error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24"/>
          <p:cNvSpPr txBox="1"/>
          <p:nvPr/>
        </p:nvSpPr>
        <p:spPr>
          <a:xfrm>
            <a:off x="1752600" y="1509947"/>
            <a:ext cx="8686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Hypothesis test where the alternative hypothesis is one-tailed (right-tailed or left-tailed), is called a </a:t>
            </a: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one-tailed test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H0: µ = µ0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H1: µ &gt; µ0 (Right-tailed)    or   H1: µ &lt; µ0 (left-tailed)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Hypothesis test where the alternative hypothesis is two-tailed is called </a:t>
            </a: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two-tailed test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H0: µ = µ0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H1: µ ≠ µ0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124"/>
          <p:cNvSpPr txBox="1"/>
          <p:nvPr>
            <p:ph type="title"/>
          </p:nvPr>
        </p:nvSpPr>
        <p:spPr>
          <a:xfrm>
            <a:off x="1981200" y="22860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</a:pP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One tailed and two tailed tests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5"/>
          <p:cNvSpPr txBox="1"/>
          <p:nvPr>
            <p:ph type="title"/>
          </p:nvPr>
        </p:nvSpPr>
        <p:spPr>
          <a:xfrm>
            <a:off x="1981200" y="286116"/>
            <a:ext cx="8229600" cy="780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en-IN">
                <a:solidFill>
                  <a:schemeClr val="accent1"/>
                </a:solidFill>
              </a:rPr>
              <a:t>Quick Recap</a:t>
            </a:r>
            <a:endParaRPr/>
          </a:p>
        </p:txBody>
      </p:sp>
      <p:grpSp>
        <p:nvGrpSpPr>
          <p:cNvPr id="1309" name="Google Shape;1309;p125"/>
          <p:cNvGrpSpPr/>
          <p:nvPr/>
        </p:nvGrpSpPr>
        <p:grpSpPr>
          <a:xfrm>
            <a:off x="2133600" y="1600200"/>
            <a:ext cx="7924800" cy="4397196"/>
            <a:chOff x="609600" y="1930950"/>
            <a:chExt cx="7924800" cy="4397196"/>
          </a:xfrm>
        </p:grpSpPr>
        <p:grpSp>
          <p:nvGrpSpPr>
            <p:cNvPr id="1310" name="Google Shape;1310;p125"/>
            <p:cNvGrpSpPr/>
            <p:nvPr/>
          </p:nvGrpSpPr>
          <p:grpSpPr>
            <a:xfrm>
              <a:off x="609600" y="1930950"/>
              <a:ext cx="7924800" cy="4397196"/>
              <a:chOff x="609600" y="2118607"/>
              <a:chExt cx="7924800" cy="4209538"/>
            </a:xfrm>
          </p:grpSpPr>
          <p:grpSp>
            <p:nvGrpSpPr>
              <p:cNvPr id="1311" name="Google Shape;1311;p125"/>
              <p:cNvGrpSpPr/>
              <p:nvPr/>
            </p:nvGrpSpPr>
            <p:grpSpPr>
              <a:xfrm>
                <a:off x="609600" y="2118607"/>
                <a:ext cx="7924800" cy="4209538"/>
                <a:chOff x="609600" y="2496062"/>
                <a:chExt cx="7924800" cy="4209538"/>
              </a:xfrm>
            </p:grpSpPr>
            <p:grpSp>
              <p:nvGrpSpPr>
                <p:cNvPr id="1312" name="Google Shape;1312;p125"/>
                <p:cNvGrpSpPr/>
                <p:nvPr/>
              </p:nvGrpSpPr>
              <p:grpSpPr>
                <a:xfrm>
                  <a:off x="609600" y="2496062"/>
                  <a:ext cx="7924800" cy="2677996"/>
                  <a:chOff x="609600" y="2512009"/>
                  <a:chExt cx="7924800" cy="2677996"/>
                </a:xfrm>
              </p:grpSpPr>
              <p:grpSp>
                <p:nvGrpSpPr>
                  <p:cNvPr id="1313" name="Google Shape;1313;p125"/>
                  <p:cNvGrpSpPr/>
                  <p:nvPr/>
                </p:nvGrpSpPr>
                <p:grpSpPr>
                  <a:xfrm>
                    <a:off x="609600" y="2512009"/>
                    <a:ext cx="7924800" cy="2592644"/>
                    <a:chOff x="1526634" y="1505183"/>
                    <a:chExt cx="6702965" cy="2332388"/>
                  </a:xfrm>
                </p:grpSpPr>
                <p:sp>
                  <p:nvSpPr>
                    <p:cNvPr id="1314" name="Google Shape;1314;p125"/>
                    <p:cNvSpPr/>
                    <p:nvPr/>
                  </p:nvSpPr>
                  <p:spPr>
                    <a:xfrm>
                      <a:off x="3547871" y="1507303"/>
                      <a:ext cx="4681728" cy="828660"/>
                    </a:xfrm>
                    <a:custGeom>
                      <a:rect b="b" l="l" r="r" t="t"/>
                      <a:pathLst>
                        <a:path extrusionOk="0" h="4681728" w="904924">
                          <a:moveTo>
                            <a:pt x="904924" y="780305"/>
                          </a:moveTo>
                          <a:lnTo>
                            <a:pt x="904924" y="3901423"/>
                          </a:lnTo>
                          <a:cubicBezTo>
                            <a:pt x="904924" y="4332375"/>
                            <a:pt x="891872" y="4681728"/>
                            <a:pt x="875771" y="4681728"/>
                          </a:cubicBezTo>
                          <a:lnTo>
                            <a:pt x="0" y="4681728"/>
                          </a:lnTo>
                          <a:lnTo>
                            <a:pt x="0" y="4681728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875771" y="0"/>
                          </a:lnTo>
                          <a:cubicBezTo>
                            <a:pt x="891872" y="0"/>
                            <a:pt x="904924" y="349353"/>
                            <a:pt x="904924" y="780305"/>
                          </a:cubicBezTo>
                          <a:close/>
                        </a:path>
                      </a:pathLst>
                    </a:custGeom>
                    <a:solidFill>
                      <a:srgbClr val="F2F2F2"/>
                    </a:solidFill>
                    <a:ln cap="flat" cmpd="sng" w="254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168000" lIns="247650" spcFirstLastPara="1" rIns="291800" wrap="square" tIns="167975">
                      <a:noAutofit/>
                    </a:bodyPr>
                    <a:lstStyle/>
                    <a:p>
                      <a:pPr indent="-171450" lvl="1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7E84"/>
                        </a:buClr>
                        <a:buSzPts val="1600"/>
                        <a:buFont typeface="Open Sans Light"/>
                        <a:buChar char="•"/>
                      </a:pPr>
                      <a:r>
                        <a:rPr b="0" i="0" lang="en-IN" sz="1600" u="none" cap="none" strike="noStrike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It is the process of drawing conclusion about unknown population properties, using a sample drawn from the population.</a:t>
                      </a:r>
                      <a:endParaRPr/>
                    </a:p>
                  </p:txBody>
                </p:sp>
                <p:sp>
                  <p:nvSpPr>
                    <p:cNvPr id="1315" name="Google Shape;1315;p125"/>
                    <p:cNvSpPr/>
                    <p:nvPr/>
                  </p:nvSpPr>
                  <p:spPr>
                    <a:xfrm>
                      <a:off x="1526634" y="1505183"/>
                      <a:ext cx="1978566" cy="830780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cap="flat" cmpd="sng" w="254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85675" lIns="116175" spcFirstLastPara="1" rIns="116175" wrap="square" tIns="8567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solidFill>
                            <a:srgbClr val="FFFFFF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Statistical Inference</a:t>
                      </a:r>
                      <a:endParaRPr/>
                    </a:p>
                  </p:txBody>
                </p:sp>
                <p:sp>
                  <p:nvSpPr>
                    <p:cNvPr id="1316" name="Google Shape;1316;p125"/>
                    <p:cNvSpPr/>
                    <p:nvPr/>
                  </p:nvSpPr>
                  <p:spPr>
                    <a:xfrm>
                      <a:off x="3547871" y="2376259"/>
                      <a:ext cx="4681728" cy="430857"/>
                    </a:xfrm>
                    <a:custGeom>
                      <a:rect b="b" l="l" r="r" t="t"/>
                      <a:pathLst>
                        <a:path extrusionOk="0" h="4681728" w="904924">
                          <a:moveTo>
                            <a:pt x="904924" y="780305"/>
                          </a:moveTo>
                          <a:lnTo>
                            <a:pt x="904924" y="3901423"/>
                          </a:lnTo>
                          <a:cubicBezTo>
                            <a:pt x="904924" y="4332375"/>
                            <a:pt x="891872" y="4681728"/>
                            <a:pt x="875771" y="4681728"/>
                          </a:cubicBezTo>
                          <a:lnTo>
                            <a:pt x="0" y="4681728"/>
                          </a:lnTo>
                          <a:lnTo>
                            <a:pt x="0" y="4681728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875771" y="0"/>
                          </a:lnTo>
                          <a:cubicBezTo>
                            <a:pt x="891872" y="0"/>
                            <a:pt x="904924" y="349353"/>
                            <a:pt x="904924" y="780305"/>
                          </a:cubicBezTo>
                          <a:close/>
                        </a:path>
                      </a:pathLst>
                    </a:custGeom>
                    <a:solidFill>
                      <a:srgbClr val="F2F2F2"/>
                    </a:solidFill>
                    <a:ln cap="flat" cmpd="sng" w="254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168000" lIns="247650" spcFirstLastPara="1" rIns="291800" wrap="square" tIns="167975">
                      <a:noAutofit/>
                    </a:bodyPr>
                    <a:lstStyle/>
                    <a:p>
                      <a:pPr indent="-171450" lvl="1" marL="17145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7E84"/>
                        </a:buClr>
                        <a:buSzPts val="1600"/>
                        <a:buFont typeface="Open Sans Light"/>
                        <a:buChar char="•"/>
                      </a:pPr>
                      <a:r>
                        <a:rPr b="0" i="0" lang="en-IN" sz="1600" u="none" cap="none" strike="noStrike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Summarize the sample by a single value as an estimate of the population parameter.</a:t>
                      </a:r>
                      <a:endParaRPr/>
                    </a:p>
                  </p:txBody>
                </p:sp>
                <p:sp>
                  <p:nvSpPr>
                    <p:cNvPr id="1317" name="Google Shape;1317;p125"/>
                    <p:cNvSpPr/>
                    <p:nvPr/>
                  </p:nvSpPr>
                  <p:spPr>
                    <a:xfrm>
                      <a:off x="1526634" y="2322399"/>
                      <a:ext cx="1978566" cy="538568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 cap="flat" cmpd="sng" w="254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85675" lIns="116175" spcFirstLastPara="1" rIns="116175" wrap="square" tIns="85675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600">
                          <a:solidFill>
                            <a:srgbClr val="FFFFFF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Point Estimation</a:t>
                      </a:r>
                      <a:endParaRPr/>
                    </a:p>
                  </p:txBody>
                </p:sp>
                <p:sp>
                  <p:nvSpPr>
                    <p:cNvPr id="1318" name="Google Shape;1318;p125"/>
                    <p:cNvSpPr/>
                    <p:nvPr/>
                  </p:nvSpPr>
                  <p:spPr>
                    <a:xfrm>
                      <a:off x="3547871" y="3451594"/>
                      <a:ext cx="4681728" cy="385977"/>
                    </a:xfrm>
                    <a:custGeom>
                      <a:rect b="b" l="l" r="r" t="t"/>
                      <a:pathLst>
                        <a:path extrusionOk="0" h="4681728" w="904924">
                          <a:moveTo>
                            <a:pt x="904924" y="780305"/>
                          </a:moveTo>
                          <a:lnTo>
                            <a:pt x="904924" y="3901423"/>
                          </a:lnTo>
                          <a:cubicBezTo>
                            <a:pt x="904924" y="4332375"/>
                            <a:pt x="891872" y="4681728"/>
                            <a:pt x="875771" y="4681728"/>
                          </a:cubicBezTo>
                          <a:lnTo>
                            <a:pt x="0" y="4681728"/>
                          </a:lnTo>
                          <a:lnTo>
                            <a:pt x="0" y="4681728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875771" y="0"/>
                          </a:lnTo>
                          <a:cubicBezTo>
                            <a:pt x="891872" y="0"/>
                            <a:pt x="904924" y="349353"/>
                            <a:pt x="904924" y="780305"/>
                          </a:cubicBezTo>
                          <a:close/>
                        </a:path>
                      </a:pathLst>
                    </a:custGeom>
                    <a:solidFill>
                      <a:srgbClr val="F2F2F2"/>
                    </a:solidFill>
                    <a:ln cap="flat" cmpd="sng" w="25400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168000" lIns="247650" spcFirstLastPara="1" rIns="291800" wrap="square" tIns="168000">
                      <a:noAutofit/>
                    </a:bodyPr>
                    <a:lstStyle/>
                    <a:p>
                      <a:pPr indent="-171450" lvl="1" marL="17145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7E84"/>
                        </a:buClr>
                        <a:buSzPts val="1600"/>
                        <a:buFont typeface="Open Sans Light"/>
                        <a:buChar char="•"/>
                      </a:pPr>
                      <a:r>
                        <a:rPr b="0" i="0" lang="en-IN" sz="1600" u="none" cap="none" strike="noStrike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To decide whether a statement regarding population parameter is true or false</a:t>
                      </a:r>
                      <a:endParaRPr/>
                    </a:p>
                  </p:txBody>
                </p:sp>
              </p:grpSp>
              <p:sp>
                <p:nvSpPr>
                  <p:cNvPr id="1319" name="Google Shape;1319;p125"/>
                  <p:cNvSpPr/>
                  <p:nvPr/>
                </p:nvSpPr>
                <p:spPr>
                  <a:xfrm>
                    <a:off x="609600" y="4678652"/>
                    <a:ext cx="2339224" cy="511353"/>
                  </a:xfrm>
                  <a:prstGeom prst="rect">
                    <a:avLst/>
                  </a:prstGeom>
                  <a:solidFill>
                    <a:srgbClr val="00B0F0"/>
                  </a:solidFill>
                  <a:ln cap="flat" cmpd="sng" w="25400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85675" lIns="116175" spcFirstLastPara="1" rIns="116175" wrap="square" tIns="85675">
                    <a:noAutofit/>
                  </a:bodyPr>
                  <a:lstStyle/>
                  <a:p>
                    <a:pPr indent="0" lvl="0" marL="0" marR="0" rtl="0" algn="ctr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IN" sz="1600">
                        <a:solidFill>
                          <a:srgbClr val="FFFFFF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rPr>
                      <a:t>Testing of Hypothesis</a:t>
                    </a:r>
                    <a:endParaRPr/>
                  </a:p>
                </p:txBody>
              </p:sp>
            </p:grpSp>
            <p:sp>
              <p:nvSpPr>
                <p:cNvPr id="1320" name="Google Shape;1320;p125"/>
                <p:cNvSpPr/>
                <p:nvPr/>
              </p:nvSpPr>
              <p:spPr>
                <a:xfrm>
                  <a:off x="2999274" y="5979670"/>
                  <a:ext cx="5535126" cy="701818"/>
                </a:xfrm>
                <a:custGeom>
                  <a:rect b="b" l="l" r="r" t="t"/>
                  <a:pathLst>
                    <a:path extrusionOk="0" h="4681728" w="904924">
                      <a:moveTo>
                        <a:pt x="904924" y="780305"/>
                      </a:moveTo>
                      <a:lnTo>
                        <a:pt x="904924" y="3901423"/>
                      </a:lnTo>
                      <a:cubicBezTo>
                        <a:pt x="904924" y="4332375"/>
                        <a:pt x="891872" y="4681728"/>
                        <a:pt x="875771" y="4681728"/>
                      </a:cubicBezTo>
                      <a:lnTo>
                        <a:pt x="0" y="4681728"/>
                      </a:lnTo>
                      <a:lnTo>
                        <a:pt x="0" y="468172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875771" y="0"/>
                      </a:lnTo>
                      <a:cubicBezTo>
                        <a:pt x="891872" y="0"/>
                        <a:pt x="904924" y="349353"/>
                        <a:pt x="904924" y="78030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cap="flat" cmpd="sng" w="25400">
                  <a:solidFill>
                    <a:srgbClr val="F2F2F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68000" lIns="247650" spcFirstLastPara="1" rIns="291800" wrap="square" tIns="168000">
                  <a:noAutofit/>
                </a:bodyPr>
                <a:lstStyle/>
                <a:p>
                  <a:pPr indent="-285750" lvl="0" marL="2857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07E84"/>
                    </a:buClr>
                    <a:buSzPts val="1600"/>
                    <a:buFont typeface="Arial"/>
                    <a:buChar char="•"/>
                  </a:pPr>
                  <a:r>
                    <a:rPr lang="en-IN" sz="1600">
                      <a:solidFill>
                        <a:srgbClr val="807E84"/>
                      </a:solidFill>
                      <a:latin typeface="Open Sans Light"/>
                      <a:ea typeface="Open Sans Light"/>
                      <a:cs typeface="Open Sans Light"/>
                      <a:sym typeface="Open Sans Light"/>
                    </a:rPr>
                    <a:t>β = Probability [Type II Error] = Probability [Do not reject H0 | H0 is not True]</a:t>
                  </a:r>
                  <a:endParaRPr/>
                </a:p>
                <a:p>
                  <a:pPr indent="-285750" lvl="0" marL="28575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807E84"/>
                    </a:buClr>
                    <a:buSzPts val="1600"/>
                    <a:buFont typeface="Arial"/>
                    <a:buChar char="•"/>
                  </a:pPr>
                  <a:r>
                    <a:rPr lang="en-IN" sz="1600">
                      <a:solidFill>
                        <a:srgbClr val="807E84"/>
                      </a:solidFill>
                      <a:latin typeface="Open Sans Light"/>
                      <a:ea typeface="Open Sans Light"/>
                      <a:cs typeface="Open Sans Light"/>
                      <a:sym typeface="Open Sans Light"/>
                    </a:rPr>
                    <a:t>Power of the test is given by: (1 – β)</a:t>
                  </a:r>
                  <a:endParaRPr/>
                </a:p>
              </p:txBody>
            </p:sp>
            <p:sp>
              <p:nvSpPr>
                <p:cNvPr id="1321" name="Google Shape;1321;p125"/>
                <p:cNvSpPr/>
                <p:nvPr/>
              </p:nvSpPr>
              <p:spPr>
                <a:xfrm>
                  <a:off x="609600" y="5980583"/>
                  <a:ext cx="2339224" cy="725017"/>
                </a:xfrm>
                <a:prstGeom prst="rect">
                  <a:avLst/>
                </a:prstGeom>
                <a:solidFill>
                  <a:srgbClr val="00B0F0"/>
                </a:solidFill>
                <a:ln cap="flat" cmpd="sng" w="254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85675" lIns="116175" spcFirstLastPara="1" rIns="116175" wrap="square" tIns="85675">
                  <a:noAutofit/>
                </a:bodyPr>
                <a:lstStyle/>
                <a:p>
                  <a:pPr indent="0" lvl="0" marL="0" marR="0" rtl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IN" sz="1600">
                      <a:solidFill>
                        <a:srgbClr val="FFFFFF"/>
                      </a:solidFill>
                      <a:latin typeface="Open Sans Light"/>
                      <a:ea typeface="Open Sans Light"/>
                      <a:cs typeface="Open Sans Light"/>
                      <a:sym typeface="Open Sans Light"/>
                    </a:rPr>
                    <a:t>Type II error</a:t>
                  </a:r>
                  <a:endParaRPr/>
                </a:p>
              </p:txBody>
            </p:sp>
          </p:grpSp>
          <p:sp>
            <p:nvSpPr>
              <p:cNvPr id="1322" name="Google Shape;1322;p125"/>
              <p:cNvSpPr/>
              <p:nvPr/>
            </p:nvSpPr>
            <p:spPr>
              <a:xfrm>
                <a:off x="2999274" y="4847609"/>
                <a:ext cx="5535126" cy="638791"/>
              </a:xfrm>
              <a:custGeom>
                <a:rect b="b" l="l" r="r" t="t"/>
                <a:pathLst>
                  <a:path extrusionOk="0" h="4681728" w="904924">
                    <a:moveTo>
                      <a:pt x="904924" y="780305"/>
                    </a:moveTo>
                    <a:lnTo>
                      <a:pt x="904924" y="3901423"/>
                    </a:lnTo>
                    <a:cubicBezTo>
                      <a:pt x="904924" y="4332375"/>
                      <a:pt x="891872" y="4681728"/>
                      <a:pt x="875771" y="4681728"/>
                    </a:cubicBezTo>
                    <a:lnTo>
                      <a:pt x="0" y="4681728"/>
                    </a:lnTo>
                    <a:lnTo>
                      <a:pt x="0" y="468172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75771" y="0"/>
                    </a:lnTo>
                    <a:cubicBezTo>
                      <a:pt x="891872" y="0"/>
                      <a:pt x="904924" y="349353"/>
                      <a:pt x="904924" y="780305"/>
                    </a:cubicBezTo>
                    <a:close/>
                  </a:path>
                </a:pathLst>
              </a:custGeom>
              <a:solidFill>
                <a:srgbClr val="F2F2F2"/>
              </a:solidFill>
              <a:ln cap="flat" cmpd="sng" w="25400">
                <a:solidFill>
                  <a:srgbClr val="F2F2F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68000" lIns="247650" spcFirstLastPara="1" rIns="291800" wrap="square" tIns="168000">
                <a:noAutofit/>
              </a:bodyPr>
              <a:lstStyle/>
              <a:p>
                <a:pPr indent="-285750" lvl="0" marL="28575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807E84"/>
                  </a:buClr>
                  <a:buSzPts val="1600"/>
                  <a:buFont typeface="Arial"/>
                  <a:buChar char="•"/>
                </a:pPr>
                <a:r>
                  <a:rPr lang="en-IN" sz="1600">
                    <a:solidFill>
                      <a:srgbClr val="807E84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α = Probability [Type I Error] = Probability [Reject H0 | H0 is True]</a:t>
                </a:r>
                <a:endParaRPr/>
              </a:p>
            </p:txBody>
          </p:sp>
          <p:sp>
            <p:nvSpPr>
              <p:cNvPr id="1323" name="Google Shape;1323;p125"/>
              <p:cNvSpPr/>
              <p:nvPr/>
            </p:nvSpPr>
            <p:spPr>
              <a:xfrm>
                <a:off x="609600" y="4847610"/>
                <a:ext cx="2339224" cy="638791"/>
              </a:xfrm>
              <a:prstGeom prst="rect">
                <a:avLst/>
              </a:prstGeom>
              <a:solidFill>
                <a:srgbClr val="00B0F0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5675" lIns="116175" spcFirstLastPara="1" rIns="116175" wrap="square" tIns="856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600"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Type I error </a:t>
                </a:r>
                <a:endParaRPr/>
              </a:p>
            </p:txBody>
          </p:sp>
        </p:grpSp>
        <p:sp>
          <p:nvSpPr>
            <p:cNvPr id="1324" name="Google Shape;1324;p125"/>
            <p:cNvSpPr/>
            <p:nvPr/>
          </p:nvSpPr>
          <p:spPr>
            <a:xfrm>
              <a:off x="2999274" y="3528780"/>
              <a:ext cx="5535126" cy="566384"/>
            </a:xfrm>
            <a:custGeom>
              <a:rect b="b" l="l" r="r" t="t"/>
              <a:pathLst>
                <a:path extrusionOk="0" h="4681728" w="904924">
                  <a:moveTo>
                    <a:pt x="904924" y="780305"/>
                  </a:moveTo>
                  <a:lnTo>
                    <a:pt x="904924" y="3901423"/>
                  </a:lnTo>
                  <a:cubicBezTo>
                    <a:pt x="904924" y="4332375"/>
                    <a:pt x="891872" y="4681728"/>
                    <a:pt x="875771" y="4681728"/>
                  </a:cubicBezTo>
                  <a:lnTo>
                    <a:pt x="0" y="4681728"/>
                  </a:lnTo>
                  <a:lnTo>
                    <a:pt x="0" y="46817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771" y="0"/>
                  </a:lnTo>
                  <a:cubicBezTo>
                    <a:pt x="891872" y="0"/>
                    <a:pt x="904924" y="349353"/>
                    <a:pt x="904924" y="780305"/>
                  </a:cubicBezTo>
                  <a:close/>
                </a:path>
              </a:pathLst>
            </a:custGeom>
            <a:solidFill>
              <a:srgbClr val="F2F2F2"/>
            </a:solidFill>
            <a:ln cap="flat" cmpd="sng" w="25400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8000" lIns="247650" spcFirstLastPara="1" rIns="291800" wrap="square" tIns="1680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7E84"/>
                </a:buClr>
                <a:buSzPts val="1600"/>
                <a:buFont typeface="Open Sans Light"/>
                <a:buChar char="•"/>
              </a:pPr>
              <a:r>
                <a:rPr b="0" i="0" lang="en-IN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 range of values within which, we believe, the true population parameter lies with high probability.</a:t>
              </a:r>
              <a:endParaRPr/>
            </a:p>
          </p:txBody>
        </p:sp>
        <p:sp>
          <p:nvSpPr>
            <p:cNvPr id="1325" name="Google Shape;1325;p125"/>
            <p:cNvSpPr/>
            <p:nvPr/>
          </p:nvSpPr>
          <p:spPr>
            <a:xfrm>
              <a:off x="609600" y="3529694"/>
              <a:ext cx="2339224" cy="585106"/>
            </a:xfrm>
            <a:prstGeom prst="rect">
              <a:avLst/>
            </a:prstGeom>
            <a:solidFill>
              <a:srgbClr val="00B0F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5675" lIns="116175" spcFirstLastPara="1" rIns="116175" wrap="square" tIns="85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6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Interval Estimation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11"/>
          <p:cNvSpPr txBox="1"/>
          <p:nvPr/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3200" u="none" cap="none" strike="noStrike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Contents</a:t>
            </a:r>
            <a:endParaRPr/>
          </a:p>
        </p:txBody>
      </p:sp>
      <p:sp>
        <p:nvSpPr>
          <p:cNvPr id="1134" name="Google Shape;1134;p111"/>
          <p:cNvSpPr txBox="1"/>
          <p:nvPr/>
        </p:nvSpPr>
        <p:spPr>
          <a:xfrm>
            <a:off x="1981200" y="1594773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A9A9AD"/>
              </a:buClr>
              <a:buSzPts val="2000"/>
              <a:buFont typeface="Open Sans Light"/>
              <a:buAutoNum type="arabicPeriod"/>
            </a:pPr>
            <a:r>
              <a:rPr b="0" i="0" lang="en-IN" sz="2000" u="none" cap="none" strike="noStrike">
                <a:solidFill>
                  <a:srgbClr val="A9A9AD"/>
                </a:solidFill>
                <a:latin typeface="Open Sans"/>
                <a:ea typeface="Open Sans"/>
                <a:cs typeface="Open Sans"/>
                <a:sym typeface="Open Sans"/>
              </a:rPr>
              <a:t>Basic Terms as Prerequisite</a:t>
            </a:r>
            <a:endParaRPr b="0" i="0" sz="2000" u="none" cap="none" strike="noStrike">
              <a:solidFill>
                <a:srgbClr val="A9A9A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9A9AD"/>
              </a:buClr>
              <a:buSzPts val="2000"/>
              <a:buFont typeface="Open Sans Light"/>
              <a:buAutoNum type="arabicPeriod"/>
            </a:pPr>
            <a:r>
              <a:rPr b="0" i="0" lang="en-IN" sz="2000" u="none" cap="none" strike="noStrike">
                <a:solidFill>
                  <a:srgbClr val="A9A9AD"/>
                </a:solidFill>
                <a:latin typeface="Open Sans"/>
                <a:ea typeface="Open Sans"/>
                <a:cs typeface="Open Sans"/>
                <a:sym typeface="Open Sans"/>
              </a:rPr>
              <a:t>What is Statistical Inference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9A9AD"/>
              </a:buClr>
              <a:buSzPts val="2000"/>
              <a:buFont typeface="Open Sans Light"/>
              <a:buAutoNum type="arabicPeriod"/>
            </a:pPr>
            <a:r>
              <a:rPr b="0" i="0" lang="en-IN" sz="2000" u="none" cap="none" strike="noStrike">
                <a:solidFill>
                  <a:srgbClr val="A9A9AD"/>
                </a:solidFill>
                <a:latin typeface="Open Sans"/>
                <a:ea typeface="Open Sans"/>
                <a:cs typeface="Open Sans"/>
                <a:sym typeface="Open Sans"/>
              </a:rPr>
              <a:t>Parameter, Estimator, Estimate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9A9AD"/>
              </a:buClr>
              <a:buSzPts val="2000"/>
              <a:buFont typeface="Open Sans Light"/>
              <a:buAutoNum type="arabicPeriod"/>
            </a:pPr>
            <a:r>
              <a:rPr b="0" i="0" lang="en-IN" sz="2000" u="none" cap="none" strike="noStrike">
                <a:solidFill>
                  <a:srgbClr val="A9A9AD"/>
                </a:solidFill>
                <a:latin typeface="Open Sans"/>
                <a:ea typeface="Open Sans"/>
                <a:cs typeface="Open Sans"/>
                <a:sym typeface="Open Sans"/>
              </a:rPr>
              <a:t>Point Estimation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9A9AD"/>
              </a:buClr>
              <a:buSzPts val="2000"/>
              <a:buFont typeface="Open Sans Light"/>
              <a:buAutoNum type="arabicPeriod"/>
            </a:pPr>
            <a:r>
              <a:rPr b="0" i="0" lang="en-IN" sz="2000" u="none" cap="none" strike="noStrike">
                <a:solidFill>
                  <a:srgbClr val="A9A9AD"/>
                </a:solidFill>
                <a:latin typeface="Open Sans"/>
                <a:ea typeface="Open Sans"/>
                <a:cs typeface="Open Sans"/>
                <a:sym typeface="Open Sans"/>
              </a:rPr>
              <a:t>Interval Estimation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9A9AD"/>
              </a:buClr>
              <a:buSzPts val="2000"/>
              <a:buFont typeface="Open Sans Light"/>
              <a:buAutoNum type="arabicPeriod"/>
            </a:pPr>
            <a:r>
              <a:rPr b="0" i="0" lang="en-IN" sz="2000" u="none" cap="none" strike="noStrike">
                <a:solidFill>
                  <a:srgbClr val="A9A9AD"/>
                </a:solidFill>
                <a:latin typeface="Open Sans"/>
                <a:ea typeface="Open Sans"/>
                <a:cs typeface="Open Sans"/>
                <a:sym typeface="Open Sans"/>
              </a:rPr>
              <a:t>Sampling distribution and Sampling error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9A9AD"/>
              </a:buClr>
              <a:buSzPts val="2000"/>
              <a:buFont typeface="Open Sans Light"/>
              <a:buAutoNum type="arabicPeriod"/>
            </a:pPr>
            <a:r>
              <a:rPr b="0" i="0" lang="en-IN" sz="2000" u="none" cap="none" strike="noStrike">
                <a:solidFill>
                  <a:srgbClr val="A9A9AD"/>
                </a:solidFill>
                <a:latin typeface="Open Sans"/>
                <a:ea typeface="Open Sans"/>
                <a:cs typeface="Open Sans"/>
                <a:sym typeface="Open Sans"/>
              </a:rPr>
              <a:t>Hypothesis testing 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9A9AD"/>
              </a:buClr>
              <a:buSzPts val="2000"/>
              <a:buFont typeface="Open Sans Light"/>
              <a:buAutoNum type="arabicPeriod"/>
            </a:pPr>
            <a:r>
              <a:rPr b="0" i="0" lang="en-IN" sz="2000" u="none" cap="none" strike="noStrike">
                <a:solidFill>
                  <a:srgbClr val="A9A9AD"/>
                </a:solidFill>
                <a:latin typeface="Open Sans"/>
                <a:ea typeface="Open Sans"/>
                <a:cs typeface="Open Sans"/>
                <a:sym typeface="Open Sans"/>
              </a:rPr>
              <a:t>Two types of errors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9A9AD"/>
              </a:buClr>
              <a:buSzPts val="2000"/>
              <a:buFont typeface="Open Sans Light"/>
              <a:buAutoNum type="arabicPeriod"/>
            </a:pPr>
            <a:r>
              <a:rPr b="0" i="0" lang="en-IN" sz="2000" u="none" cap="none" strike="noStrike">
                <a:solidFill>
                  <a:srgbClr val="A9A9AD"/>
                </a:solidFill>
                <a:latin typeface="Open Sans"/>
                <a:ea typeface="Open Sans"/>
                <a:cs typeface="Open Sans"/>
                <a:sym typeface="Open Sans"/>
              </a:rPr>
              <a:t>One tailed and two tailed tests</a:t>
            </a:r>
            <a:endParaRPr/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9A9AD"/>
              </a:buClr>
              <a:buSzPts val="2000"/>
              <a:buFont typeface="Open Sans Light"/>
              <a:buAutoNum type="arabicPeriod"/>
            </a:pPr>
            <a:r>
              <a:rPr b="0" i="0" lang="en-IN" sz="2000" u="none" cap="none" strike="noStrike">
                <a:solidFill>
                  <a:srgbClr val="A9A9AD"/>
                </a:solidFill>
                <a:latin typeface="Open Sans"/>
                <a:ea typeface="Open Sans"/>
                <a:cs typeface="Open Sans"/>
                <a:sym typeface="Open Sans"/>
              </a:rPr>
              <a:t>How to decide H0 and H1</a:t>
            </a:r>
            <a:endParaRPr/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D9A33"/>
              </a:buClr>
              <a:buSzPts val="2000"/>
              <a:buFont typeface="Open Sans Light"/>
              <a:buNone/>
            </a:pPr>
            <a:r>
              <a:t/>
            </a:r>
            <a:endParaRPr b="1" i="0" sz="2000" u="none" cap="none" strike="noStrike">
              <a:solidFill>
                <a:srgbClr val="A9A9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D9A33"/>
              </a:buClr>
              <a:buSzPts val="2000"/>
              <a:buFont typeface="Open Sans Light"/>
              <a:buNone/>
            </a:pPr>
            <a:r>
              <a:t/>
            </a:r>
            <a:endParaRPr b="1" i="0" sz="2000" u="none" cap="none" strike="noStrike">
              <a:solidFill>
                <a:srgbClr val="A9A9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5D9A33"/>
              </a:buClr>
              <a:buSzPts val="2000"/>
              <a:buFont typeface="Open Sans Light"/>
              <a:buNone/>
            </a:pPr>
            <a:r>
              <a:t/>
            </a:r>
            <a:endParaRPr b="1" i="0" sz="2000" u="none" cap="none" strike="noStrike">
              <a:solidFill>
                <a:srgbClr val="A9A9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5D9A33"/>
              </a:buClr>
              <a:buSzPts val="2000"/>
              <a:buFont typeface="Open Sans"/>
              <a:buNone/>
            </a:pPr>
            <a:r>
              <a:t/>
            </a:r>
            <a:endParaRPr b="1" i="0" sz="2000" u="none" cap="none" strike="noStrike">
              <a:solidFill>
                <a:srgbClr val="A9A9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12"/>
          <p:cNvSpPr txBox="1"/>
          <p:nvPr>
            <p:ph type="title"/>
          </p:nvPr>
        </p:nvSpPr>
        <p:spPr>
          <a:xfrm>
            <a:off x="1981200" y="22860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</a:pP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Basic Terms as Prerequisite</a:t>
            </a: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141" name="Google Shape;1141;p112"/>
          <p:cNvSpPr txBox="1"/>
          <p:nvPr/>
        </p:nvSpPr>
        <p:spPr>
          <a:xfrm>
            <a:off x="1752601" y="1447801"/>
            <a:ext cx="8498721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Variable </a:t>
            </a: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(under study) – What you measure (ex. monthly salary of employees)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Population</a:t>
            </a: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- Set of all units in the study (all employees in the organization)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- Subset of units selected from population (ex. monthly salary of few selected  employees in the organization)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-How values of variable are distributed in the population (ex. normal distribution)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- Defines subgroups in the study.(ex. Gender, where gender wise salary distribution can be studied.)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Descriptive Statistics</a:t>
            </a: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- mean, median, standard deviation etc of the variable under study.. (ex. Average salary)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13"/>
          <p:cNvSpPr txBox="1"/>
          <p:nvPr/>
        </p:nvSpPr>
        <p:spPr>
          <a:xfrm>
            <a:off x="1752600" y="1390234"/>
            <a:ext cx="86868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Statistical inference is the process of drawing conclusion about unknown population properties, using a sample drawn from the population.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These unknown population properties can be: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- Mean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- Proportion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- Variance etc.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Such unknown population properties are called as ‘Parameters’.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113"/>
          <p:cNvSpPr txBox="1"/>
          <p:nvPr>
            <p:ph type="title"/>
          </p:nvPr>
        </p:nvSpPr>
        <p:spPr>
          <a:xfrm>
            <a:off x="1981200" y="22860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</a:pP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What is Statistical Inference ?</a:t>
            </a:r>
            <a:endParaRPr/>
          </a:p>
        </p:txBody>
      </p:sp>
      <p:pic>
        <p:nvPicPr>
          <p:cNvPr id="1149" name="Google Shape;1149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000" y="4006838"/>
            <a:ext cx="48768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14"/>
          <p:cNvSpPr txBox="1"/>
          <p:nvPr>
            <p:ph type="title"/>
          </p:nvPr>
        </p:nvSpPr>
        <p:spPr>
          <a:xfrm>
            <a:off x="1981200" y="179796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</a:pP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What is Statistical Inference ?</a:t>
            </a:r>
            <a:endParaRPr/>
          </a:p>
        </p:txBody>
      </p:sp>
      <p:grpSp>
        <p:nvGrpSpPr>
          <p:cNvPr id="1156" name="Google Shape;1156;p114"/>
          <p:cNvGrpSpPr/>
          <p:nvPr/>
        </p:nvGrpSpPr>
        <p:grpSpPr>
          <a:xfrm>
            <a:off x="2668905" y="2664234"/>
            <a:ext cx="6092188" cy="4041361"/>
            <a:chOff x="1905" y="22634"/>
            <a:chExt cx="6092188" cy="4041361"/>
          </a:xfrm>
        </p:grpSpPr>
        <p:sp>
          <p:nvSpPr>
            <p:cNvPr id="1157" name="Google Shape;1157;p114"/>
            <p:cNvSpPr/>
            <p:nvPr/>
          </p:nvSpPr>
          <p:spPr>
            <a:xfrm>
              <a:off x="1905" y="22634"/>
              <a:ext cx="1857374" cy="374400"/>
            </a:xfrm>
            <a:prstGeom prst="rect">
              <a:avLst/>
            </a:prstGeom>
            <a:solidFill>
              <a:srgbClr val="3891A7"/>
            </a:solidFill>
            <a:ln cap="flat" cmpd="sng" w="25400">
              <a:solidFill>
                <a:srgbClr val="1D9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14"/>
            <p:cNvSpPr txBox="1"/>
            <p:nvPr/>
          </p:nvSpPr>
          <p:spPr>
            <a:xfrm>
              <a:off x="1905" y="22634"/>
              <a:ext cx="1857374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2825" lIns="92450" spcFirstLastPara="1" rIns="92450" wrap="square" tIns="52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 Light"/>
                <a:buNone/>
              </a:pPr>
              <a:r>
                <a:rPr b="0" i="0" lang="en-IN" sz="1300" u="none" cap="none" strike="noStrike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Point estimation</a:t>
              </a:r>
              <a:endParaRPr/>
            </a:p>
          </p:txBody>
        </p:sp>
        <p:sp>
          <p:nvSpPr>
            <p:cNvPr id="1159" name="Google Shape;1159;p114"/>
            <p:cNvSpPr/>
            <p:nvPr/>
          </p:nvSpPr>
          <p:spPr>
            <a:xfrm>
              <a:off x="1905" y="419665"/>
              <a:ext cx="1857374" cy="3644330"/>
            </a:xfrm>
            <a:prstGeom prst="rect">
              <a:avLst/>
            </a:prstGeom>
            <a:solidFill>
              <a:srgbClr val="CBDDEF">
                <a:alpha val="89803"/>
              </a:srgbClr>
            </a:solidFill>
            <a:ln cap="flat" cmpd="sng" w="25400">
              <a:solidFill>
                <a:srgbClr val="CBDDE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14"/>
            <p:cNvSpPr txBox="1"/>
            <p:nvPr/>
          </p:nvSpPr>
          <p:spPr>
            <a:xfrm>
              <a:off x="1905" y="419665"/>
              <a:ext cx="1857374" cy="364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2000" lIns="74675" spcFirstLastPara="1" rIns="99550" wrap="square" tIns="746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 Light"/>
                <a:buChar char="•"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Summarize the sample by a single value as an estimate of the population parameter.</a:t>
              </a:r>
              <a:endParaRPr/>
            </a:p>
            <a:p>
              <a:pPr indent="-254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 Light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 Light"/>
                <a:buChar char="•"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Ex. Average salary of junior data scientists is. 55,000 euros.</a:t>
              </a:r>
              <a:endParaRPr/>
            </a:p>
          </p:txBody>
        </p:sp>
        <p:sp>
          <p:nvSpPr>
            <p:cNvPr id="1161" name="Google Shape;1161;p114"/>
            <p:cNvSpPr/>
            <p:nvPr/>
          </p:nvSpPr>
          <p:spPr>
            <a:xfrm>
              <a:off x="1952631" y="22634"/>
              <a:ext cx="1857374" cy="374400"/>
            </a:xfrm>
            <a:prstGeom prst="rect">
              <a:avLst/>
            </a:prstGeom>
            <a:solidFill>
              <a:srgbClr val="1D99D8"/>
            </a:solidFill>
            <a:ln cap="flat" cmpd="sng" w="25400">
              <a:solidFill>
                <a:srgbClr val="1D9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14"/>
            <p:cNvSpPr txBox="1"/>
            <p:nvPr/>
          </p:nvSpPr>
          <p:spPr>
            <a:xfrm>
              <a:off x="1952631" y="22634"/>
              <a:ext cx="1857374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2825" lIns="92450" spcFirstLastPara="1" rIns="92450" wrap="square" tIns="52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 Light"/>
                <a:buNone/>
              </a:pPr>
              <a:r>
                <a:rPr b="0" i="0" lang="en-IN" sz="1300" u="none" cap="none" strike="noStrike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Interval estimation</a:t>
              </a:r>
              <a:endParaRPr/>
            </a:p>
          </p:txBody>
        </p:sp>
        <p:sp>
          <p:nvSpPr>
            <p:cNvPr id="1163" name="Google Shape;1163;p114"/>
            <p:cNvSpPr/>
            <p:nvPr/>
          </p:nvSpPr>
          <p:spPr>
            <a:xfrm>
              <a:off x="1952631" y="397034"/>
              <a:ext cx="1857374" cy="3644330"/>
            </a:xfrm>
            <a:prstGeom prst="rect">
              <a:avLst/>
            </a:prstGeom>
            <a:solidFill>
              <a:srgbClr val="CBDDEF">
                <a:alpha val="89803"/>
              </a:srgbClr>
            </a:solidFill>
            <a:ln cap="flat" cmpd="sng" w="25400">
              <a:solidFill>
                <a:srgbClr val="CBDDE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14"/>
            <p:cNvSpPr txBox="1"/>
            <p:nvPr/>
          </p:nvSpPr>
          <p:spPr>
            <a:xfrm>
              <a:off x="1952631" y="397034"/>
              <a:ext cx="1857374" cy="364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2000" lIns="74675" spcFirstLastPara="1" rIns="99550" wrap="square" tIns="746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 Light"/>
                <a:buChar char="•"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 range of values within which, we believe,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 Light"/>
                <a:buChar char="•"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the true population parameter lies with high probability.</a:t>
              </a:r>
              <a:endParaRPr/>
            </a:p>
            <a:p>
              <a:pPr indent="-254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 Light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 Light"/>
                <a:buChar char="•"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Ex. Average salary of junior data scientists is in the range of (52,000,55,000)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 Light"/>
                <a:buChar char="•"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With 95% confidence level.</a:t>
              </a:r>
              <a:endParaRPr/>
            </a:p>
            <a:p>
              <a:pPr indent="-254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 Light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165" name="Google Shape;1165;p114"/>
            <p:cNvSpPr/>
            <p:nvPr/>
          </p:nvSpPr>
          <p:spPr>
            <a:xfrm>
              <a:off x="4236719" y="22634"/>
              <a:ext cx="1857374" cy="374400"/>
            </a:xfrm>
            <a:prstGeom prst="rect">
              <a:avLst/>
            </a:prstGeom>
            <a:solidFill>
              <a:srgbClr val="1D99D8"/>
            </a:solidFill>
            <a:ln cap="flat" cmpd="sng" w="25400">
              <a:solidFill>
                <a:srgbClr val="1D9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14"/>
            <p:cNvSpPr txBox="1"/>
            <p:nvPr/>
          </p:nvSpPr>
          <p:spPr>
            <a:xfrm>
              <a:off x="4236719" y="22634"/>
              <a:ext cx="1857374" cy="3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2825" lIns="92450" spcFirstLastPara="1" rIns="92450" wrap="square" tIns="52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 Light"/>
                <a:buNone/>
              </a:pPr>
              <a:r>
                <a:rPr b="0" i="0" lang="en-IN" sz="1300" u="none" cap="none" strike="noStrike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Testing of Hypothesis</a:t>
              </a:r>
              <a:endParaRPr/>
            </a:p>
          </p:txBody>
        </p:sp>
        <p:sp>
          <p:nvSpPr>
            <p:cNvPr id="1167" name="Google Shape;1167;p114"/>
            <p:cNvSpPr/>
            <p:nvPr/>
          </p:nvSpPr>
          <p:spPr>
            <a:xfrm>
              <a:off x="4236719" y="397034"/>
              <a:ext cx="1857374" cy="3644330"/>
            </a:xfrm>
            <a:prstGeom prst="rect">
              <a:avLst/>
            </a:prstGeom>
            <a:solidFill>
              <a:srgbClr val="CBDDEF">
                <a:alpha val="89803"/>
              </a:srgbClr>
            </a:solidFill>
            <a:ln cap="flat" cmpd="sng" w="25400">
              <a:solidFill>
                <a:srgbClr val="CBDDEF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14"/>
            <p:cNvSpPr txBox="1"/>
            <p:nvPr/>
          </p:nvSpPr>
          <p:spPr>
            <a:xfrm>
              <a:off x="4236719" y="397034"/>
              <a:ext cx="1857374" cy="3644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2000" lIns="74675" spcFirstLastPara="1" rIns="99550" wrap="square" tIns="746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 Light"/>
                <a:buChar char="•"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 decide whether a statement regarding population parameter is true or false, based on sample data.</a:t>
              </a:r>
              <a:endParaRPr/>
            </a:p>
            <a:p>
              <a:pPr indent="-254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 Light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Open Sans Light"/>
                <a:buChar char="•"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Ex. Claim: Average salary of junior data scientists is greater than.50,000 euros annually.</a:t>
              </a:r>
              <a:endParaRPr/>
            </a:p>
          </p:txBody>
        </p:sp>
      </p:grpSp>
      <p:sp>
        <p:nvSpPr>
          <p:cNvPr id="1169" name="Google Shape;1169;p114"/>
          <p:cNvSpPr txBox="1"/>
          <p:nvPr/>
        </p:nvSpPr>
        <p:spPr>
          <a:xfrm>
            <a:off x="4800600" y="1295401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Statistical Inference</a:t>
            </a:r>
            <a:endParaRPr/>
          </a:p>
        </p:txBody>
      </p:sp>
      <p:sp>
        <p:nvSpPr>
          <p:cNvPr id="1170" name="Google Shape;1170;p114"/>
          <p:cNvSpPr txBox="1"/>
          <p:nvPr/>
        </p:nvSpPr>
        <p:spPr>
          <a:xfrm>
            <a:off x="3023523" y="2263089"/>
            <a:ext cx="30621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Estimation</a:t>
            </a:r>
            <a:endParaRPr/>
          </a:p>
        </p:txBody>
      </p:sp>
      <p:cxnSp>
        <p:nvCxnSpPr>
          <p:cNvPr id="1171" name="Google Shape;1171;p114"/>
          <p:cNvCxnSpPr>
            <a:stCxn id="1169" idx="2"/>
          </p:cNvCxnSpPr>
          <p:nvPr/>
        </p:nvCxnSpPr>
        <p:spPr>
          <a:xfrm>
            <a:off x="6172200" y="1664733"/>
            <a:ext cx="0" cy="24030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2" name="Google Shape;1172;p114"/>
          <p:cNvCxnSpPr/>
          <p:nvPr/>
        </p:nvCxnSpPr>
        <p:spPr>
          <a:xfrm>
            <a:off x="4482378" y="1921725"/>
            <a:ext cx="3303444" cy="29699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3" name="Google Shape;1173;p114"/>
          <p:cNvCxnSpPr/>
          <p:nvPr/>
        </p:nvCxnSpPr>
        <p:spPr>
          <a:xfrm flipH="1">
            <a:off x="4482378" y="1932024"/>
            <a:ext cx="13422" cy="397911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4" name="Google Shape;1174;p114"/>
          <p:cNvCxnSpPr/>
          <p:nvPr/>
        </p:nvCxnSpPr>
        <p:spPr>
          <a:xfrm rot="10800000">
            <a:off x="-1464906" y="-9331"/>
            <a:ext cx="17106" cy="9331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5" name="Google Shape;1175;p114"/>
          <p:cNvCxnSpPr/>
          <p:nvPr/>
        </p:nvCxnSpPr>
        <p:spPr>
          <a:xfrm rot="10800000">
            <a:off x="3657600" y="2378893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6" name="Google Shape;1176;p114"/>
          <p:cNvCxnSpPr/>
          <p:nvPr/>
        </p:nvCxnSpPr>
        <p:spPr>
          <a:xfrm rot="10800000">
            <a:off x="5105400" y="23622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7" name="Google Shape;1177;p114"/>
          <p:cNvCxnSpPr/>
          <p:nvPr/>
        </p:nvCxnSpPr>
        <p:spPr>
          <a:xfrm>
            <a:off x="3657600" y="2378894"/>
            <a:ext cx="0" cy="262707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8" name="Google Shape;1178;p114"/>
          <p:cNvCxnSpPr/>
          <p:nvPr/>
        </p:nvCxnSpPr>
        <p:spPr>
          <a:xfrm>
            <a:off x="5486400" y="2362201"/>
            <a:ext cx="0" cy="262707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9" name="Google Shape;1179;p114"/>
          <p:cNvCxnSpPr/>
          <p:nvPr/>
        </p:nvCxnSpPr>
        <p:spPr>
          <a:xfrm>
            <a:off x="7785822" y="1960603"/>
            <a:ext cx="0" cy="664305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5"/>
          <p:cNvSpPr txBox="1"/>
          <p:nvPr>
            <p:ph type="title"/>
          </p:nvPr>
        </p:nvSpPr>
        <p:spPr>
          <a:xfrm>
            <a:off x="1981200" y="22860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</a:pP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Parameter, Estimator, Estimate</a:t>
            </a:r>
            <a:endParaRPr/>
          </a:p>
        </p:txBody>
      </p:sp>
      <p:sp>
        <p:nvSpPr>
          <p:cNvPr id="1186" name="Google Shape;1186;p115"/>
          <p:cNvSpPr txBox="1"/>
          <p:nvPr/>
        </p:nvSpPr>
        <p:spPr>
          <a:xfrm>
            <a:off x="1752600" y="1447801"/>
            <a:ext cx="8087816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: Unknown property or characteristic of population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- (population mean (µ), variance (</a:t>
            </a:r>
            <a:r>
              <a:rPr b="0" i="0" lang="en-IN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𝞂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</a:t>
            </a:r>
            <a:r>
              <a:rPr b="0" i="0" lang="en-IN" sz="1600" u="none" cap="none" strike="noStrike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), proportion (P))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Estimator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: A rule or function based on sample observations which is used to estimate the parameter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- (sample mean, sample variance, sample proportion)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Estimate: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A particular value computed by substituting the sample observations into an Estimator.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16"/>
          <p:cNvSpPr txBox="1"/>
          <p:nvPr/>
        </p:nvSpPr>
        <p:spPr>
          <a:xfrm>
            <a:off x="2135560" y="1016744"/>
            <a:ext cx="86868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Research Question: What is the average salary of junior data scientists in Europe?</a:t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- Average salary of junior data scientists in Europe is Population </a:t>
            </a: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Parameter.</a:t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- Sample of 250 junior data scientists is observed and Sample mean is computed.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- Sample mean is used as </a:t>
            </a: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Estimator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of Population Mean.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 - Sample mean “55,000” which is calculated from sample of 250 is the </a:t>
            </a: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Estimate.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116"/>
          <p:cNvSpPr txBox="1"/>
          <p:nvPr>
            <p:ph type="title"/>
          </p:nvPr>
        </p:nvSpPr>
        <p:spPr>
          <a:xfrm>
            <a:off x="1981200" y="22860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</a:pP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Parameter, Estimator, Estimate</a:t>
            </a:r>
            <a:endParaRPr/>
          </a:p>
        </p:txBody>
      </p:sp>
      <p:grpSp>
        <p:nvGrpSpPr>
          <p:cNvPr id="1194" name="Google Shape;1194;p116"/>
          <p:cNvGrpSpPr/>
          <p:nvPr/>
        </p:nvGrpSpPr>
        <p:grpSpPr>
          <a:xfrm>
            <a:off x="3507060" y="2895844"/>
            <a:ext cx="5829300" cy="3555511"/>
            <a:chOff x="0" y="244"/>
            <a:chExt cx="5829300" cy="3555511"/>
          </a:xfrm>
        </p:grpSpPr>
        <p:sp>
          <p:nvSpPr>
            <p:cNvPr id="1195" name="Google Shape;1195;p116"/>
            <p:cNvSpPr/>
            <p:nvPr/>
          </p:nvSpPr>
          <p:spPr>
            <a:xfrm>
              <a:off x="0" y="2489625"/>
              <a:ext cx="5829300" cy="1066130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16"/>
            <p:cNvSpPr txBox="1"/>
            <p:nvPr/>
          </p:nvSpPr>
          <p:spPr>
            <a:xfrm>
              <a:off x="0" y="2489625"/>
              <a:ext cx="1748790" cy="1066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8900" lIns="248900" spcFirstLastPara="1" rIns="248900" wrap="square" tIns="24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pen Sans Light"/>
                <a:buNone/>
              </a:pPr>
              <a:r>
                <a:t/>
              </a:r>
              <a:endParaRPr sz="3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197" name="Google Shape;1197;p116"/>
            <p:cNvSpPr/>
            <p:nvPr/>
          </p:nvSpPr>
          <p:spPr>
            <a:xfrm>
              <a:off x="0" y="1244934"/>
              <a:ext cx="5829300" cy="1066130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16"/>
            <p:cNvSpPr txBox="1"/>
            <p:nvPr/>
          </p:nvSpPr>
          <p:spPr>
            <a:xfrm>
              <a:off x="0" y="1244934"/>
              <a:ext cx="1748790" cy="1066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8900" lIns="248900" spcFirstLastPara="1" rIns="248900" wrap="square" tIns="248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pen Sans Light"/>
                <a:buNone/>
              </a:pPr>
              <a:r>
                <a:t/>
              </a:r>
              <a:endParaRPr sz="3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199" name="Google Shape;1199;p116"/>
            <p:cNvSpPr/>
            <p:nvPr/>
          </p:nvSpPr>
          <p:spPr>
            <a:xfrm>
              <a:off x="0" y="244"/>
              <a:ext cx="5829300" cy="1066130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16"/>
            <p:cNvSpPr txBox="1"/>
            <p:nvPr/>
          </p:nvSpPr>
          <p:spPr>
            <a:xfrm>
              <a:off x="0" y="244"/>
              <a:ext cx="1748790" cy="1066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Open Sans Light"/>
                <a:buNone/>
              </a:pPr>
              <a:r>
                <a:rPr lang="en-IN" sz="16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Average salary of junior data scientists </a:t>
              </a:r>
              <a:r>
                <a:rPr lang="en-IN" sz="17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(</a:t>
              </a:r>
              <a:r>
                <a:rPr lang="en-IN" sz="1700">
                  <a:solidFill>
                    <a:srgbClr val="5D9A33"/>
                  </a:solidFill>
                  <a:latin typeface="Arial"/>
                  <a:ea typeface="Arial"/>
                  <a:cs typeface="Arial"/>
                  <a:sym typeface="Arial"/>
                </a:rPr>
                <a:t>μ)</a:t>
              </a:r>
              <a:endParaRPr sz="17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01" name="Google Shape;1201;p116"/>
            <p:cNvSpPr/>
            <p:nvPr/>
          </p:nvSpPr>
          <p:spPr>
            <a:xfrm>
              <a:off x="3061151" y="89524"/>
              <a:ext cx="1339201" cy="892801"/>
            </a:xfrm>
            <a:prstGeom prst="roundRect">
              <a:avLst>
                <a:gd fmla="val 10000" name="adj"/>
              </a:avLst>
            </a:prstGeom>
            <a:solidFill>
              <a:srgbClr val="1D99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16"/>
            <p:cNvSpPr txBox="1"/>
            <p:nvPr/>
          </p:nvSpPr>
          <p:spPr>
            <a:xfrm>
              <a:off x="3087300" y="115673"/>
              <a:ext cx="1286903" cy="840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 Light"/>
                <a:buNone/>
              </a:pPr>
              <a:r>
                <a:rPr lang="en-IN" sz="15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Unknown population Parameter</a:t>
              </a:r>
              <a:endParaRPr/>
            </a:p>
          </p:txBody>
        </p:sp>
        <p:sp>
          <p:nvSpPr>
            <p:cNvPr id="1203" name="Google Shape;1203;p116"/>
            <p:cNvSpPr/>
            <p:nvPr/>
          </p:nvSpPr>
          <p:spPr>
            <a:xfrm>
              <a:off x="3685032" y="982325"/>
              <a:ext cx="91440" cy="35712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1679A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04" name="Google Shape;1204;p116"/>
            <p:cNvSpPr/>
            <p:nvPr/>
          </p:nvSpPr>
          <p:spPr>
            <a:xfrm>
              <a:off x="3061151" y="1339446"/>
              <a:ext cx="1339201" cy="892801"/>
            </a:xfrm>
            <a:prstGeom prst="roundRect">
              <a:avLst>
                <a:gd fmla="val 10000" name="adj"/>
              </a:avLst>
            </a:prstGeom>
            <a:solidFill>
              <a:srgbClr val="1D99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16"/>
            <p:cNvSpPr txBox="1"/>
            <p:nvPr/>
          </p:nvSpPr>
          <p:spPr>
            <a:xfrm>
              <a:off x="3087300" y="1365595"/>
              <a:ext cx="1286903" cy="840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 Light"/>
                <a:buNone/>
              </a:pPr>
              <a:r>
                <a:rPr lang="en-IN" sz="15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Estimator</a:t>
              </a:r>
              <a:endParaRPr/>
            </a:p>
          </p:txBody>
        </p:sp>
        <p:sp>
          <p:nvSpPr>
            <p:cNvPr id="1206" name="Google Shape;1206;p116"/>
            <p:cNvSpPr/>
            <p:nvPr/>
          </p:nvSpPr>
          <p:spPr>
            <a:xfrm>
              <a:off x="3685032" y="2232247"/>
              <a:ext cx="91440" cy="35712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1989C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07" name="Google Shape;1207;p116"/>
            <p:cNvSpPr/>
            <p:nvPr/>
          </p:nvSpPr>
          <p:spPr>
            <a:xfrm>
              <a:off x="3061151" y="2589368"/>
              <a:ext cx="1339201" cy="892801"/>
            </a:xfrm>
            <a:prstGeom prst="roundRect">
              <a:avLst>
                <a:gd fmla="val 10000" name="adj"/>
              </a:avLst>
            </a:prstGeom>
            <a:solidFill>
              <a:srgbClr val="1D99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16"/>
            <p:cNvSpPr txBox="1"/>
            <p:nvPr/>
          </p:nvSpPr>
          <p:spPr>
            <a:xfrm>
              <a:off x="3087300" y="2615517"/>
              <a:ext cx="1286903" cy="8405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 Light"/>
                <a:buNone/>
              </a:pPr>
              <a:r>
                <a:rPr lang="en-IN" sz="15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Estimate based on n=250</a:t>
              </a:r>
              <a:endParaRPr/>
            </a:p>
          </p:txBody>
        </p:sp>
      </p:grpSp>
      <p:pic>
        <p:nvPicPr>
          <p:cNvPr id="1209" name="Google Shape;1209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670" y="4453235"/>
            <a:ext cx="664905" cy="315317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116"/>
          <p:cNvSpPr txBox="1"/>
          <p:nvPr/>
        </p:nvSpPr>
        <p:spPr>
          <a:xfrm>
            <a:off x="3707585" y="5726668"/>
            <a:ext cx="1297856" cy="338554"/>
          </a:xfrm>
          <a:prstGeom prst="rect">
            <a:avLst/>
          </a:prstGeom>
          <a:noFill/>
          <a:ln cap="flat" cmpd="sng" w="9525">
            <a:solidFill>
              <a:srgbClr val="33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euro 55,000</a:t>
            </a:r>
            <a:endParaRPr sz="1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11" name="Google Shape;1211;p116"/>
          <p:cNvCxnSpPr/>
          <p:nvPr/>
        </p:nvCxnSpPr>
        <p:spPr>
          <a:xfrm>
            <a:off x="4317184" y="3886201"/>
            <a:ext cx="0" cy="461017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2" name="Google Shape;1212;p116"/>
          <p:cNvCxnSpPr/>
          <p:nvPr/>
        </p:nvCxnSpPr>
        <p:spPr>
          <a:xfrm>
            <a:off x="4317184" y="4768552"/>
            <a:ext cx="0" cy="946449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3" name="Google Shape;1213;p116"/>
          <p:cNvCxnSpPr/>
          <p:nvPr/>
        </p:nvCxnSpPr>
        <p:spPr>
          <a:xfrm rot="10800000">
            <a:off x="5307784" y="3429000"/>
            <a:ext cx="1081080" cy="0"/>
          </a:xfrm>
          <a:prstGeom prst="straightConnector1">
            <a:avLst/>
          </a:prstGeom>
          <a:noFill/>
          <a:ln cap="flat" cmpd="sng" w="9525">
            <a:solidFill>
              <a:srgbClr val="22A4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4" name="Google Shape;1214;p116"/>
          <p:cNvCxnSpPr/>
          <p:nvPr/>
        </p:nvCxnSpPr>
        <p:spPr>
          <a:xfrm rot="10800000">
            <a:off x="5307784" y="4648200"/>
            <a:ext cx="1081080" cy="0"/>
          </a:xfrm>
          <a:prstGeom prst="straightConnector1">
            <a:avLst/>
          </a:prstGeom>
          <a:noFill/>
          <a:ln cap="flat" cmpd="sng" w="9525">
            <a:solidFill>
              <a:srgbClr val="22A4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5" name="Google Shape;1215;p116"/>
          <p:cNvCxnSpPr/>
          <p:nvPr/>
        </p:nvCxnSpPr>
        <p:spPr>
          <a:xfrm rot="10800000">
            <a:off x="5307784" y="5943600"/>
            <a:ext cx="1081080" cy="0"/>
          </a:xfrm>
          <a:prstGeom prst="straightConnector1">
            <a:avLst/>
          </a:prstGeom>
          <a:noFill/>
          <a:ln cap="flat" cmpd="sng" w="9525">
            <a:solidFill>
              <a:srgbClr val="22A4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17"/>
          <p:cNvSpPr txBox="1"/>
          <p:nvPr/>
        </p:nvSpPr>
        <p:spPr>
          <a:xfrm>
            <a:off x="1271465" y="1295400"/>
            <a:ext cx="1008111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Research Question: What is the proportion of data scientists in Europe who use R for data analysis?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- Proportion of data scientists in Europe who use R for data analysis is population parameter.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- Sample of 430 data scientists observed and proportion (or percentage) is calculated.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- Sample proportion is used as an estimator of population proportion.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  - 380 out of 430 which is calculated from sample is </a:t>
            </a:r>
            <a:r>
              <a:rPr b="1"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Estimate.</a:t>
            </a: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22" name="Google Shape;1222;p117"/>
          <p:cNvSpPr txBox="1"/>
          <p:nvPr>
            <p:ph type="title"/>
          </p:nvPr>
        </p:nvSpPr>
        <p:spPr>
          <a:xfrm>
            <a:off x="1981200" y="22860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</a:pP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Parameter, Estimator, Estimate</a:t>
            </a:r>
            <a:endParaRPr/>
          </a:p>
        </p:txBody>
      </p:sp>
      <p:grpSp>
        <p:nvGrpSpPr>
          <p:cNvPr id="1223" name="Google Shape;1223;p117"/>
          <p:cNvGrpSpPr/>
          <p:nvPr/>
        </p:nvGrpSpPr>
        <p:grpSpPr>
          <a:xfrm>
            <a:off x="3352800" y="2972817"/>
            <a:ext cx="6096000" cy="3289804"/>
            <a:chOff x="2095500" y="2388165"/>
            <a:chExt cx="6096000" cy="3655338"/>
          </a:xfrm>
        </p:grpSpPr>
        <p:grpSp>
          <p:nvGrpSpPr>
            <p:cNvPr id="1224" name="Google Shape;1224;p117"/>
            <p:cNvGrpSpPr/>
            <p:nvPr/>
          </p:nvGrpSpPr>
          <p:grpSpPr>
            <a:xfrm>
              <a:off x="2095500" y="2388165"/>
              <a:ext cx="6096000" cy="3655338"/>
              <a:chOff x="0" y="1130"/>
              <a:chExt cx="6096000" cy="3655338"/>
            </a:xfrm>
          </p:grpSpPr>
          <p:sp>
            <p:nvSpPr>
              <p:cNvPr id="1225" name="Google Shape;1225;p117"/>
              <p:cNvSpPr/>
              <p:nvPr/>
            </p:nvSpPr>
            <p:spPr>
              <a:xfrm>
                <a:off x="0" y="2560405"/>
                <a:ext cx="6096000" cy="1096063"/>
              </a:xfrm>
              <a:prstGeom prst="roundRect">
                <a:avLst>
                  <a:gd fmla="val 1000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17"/>
              <p:cNvSpPr txBox="1"/>
              <p:nvPr/>
            </p:nvSpPr>
            <p:spPr>
              <a:xfrm>
                <a:off x="0" y="2560405"/>
                <a:ext cx="1828800" cy="1096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6025" lIns="256025" spcFirstLastPara="1" rIns="256025" wrap="square" tIns="2560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Open Sans Light"/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1227" name="Google Shape;1227;p117"/>
              <p:cNvSpPr/>
              <p:nvPr/>
            </p:nvSpPr>
            <p:spPr>
              <a:xfrm>
                <a:off x="0" y="1280768"/>
                <a:ext cx="6096000" cy="1096063"/>
              </a:xfrm>
              <a:prstGeom prst="roundRect">
                <a:avLst>
                  <a:gd fmla="val 1000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17"/>
              <p:cNvSpPr txBox="1"/>
              <p:nvPr/>
            </p:nvSpPr>
            <p:spPr>
              <a:xfrm>
                <a:off x="0" y="1280768"/>
                <a:ext cx="1828800" cy="1096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6025" lIns="256025" spcFirstLastPara="1" rIns="256025" wrap="square" tIns="25602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Open Sans Light"/>
                  <a:buNone/>
                </a:pPr>
                <a:r>
                  <a:t/>
                </a:r>
                <a:endParaRPr sz="3600">
                  <a:solidFill>
                    <a:schemeClr val="dk1"/>
                  </a:solidFill>
                  <a:latin typeface="Open Sans Light"/>
                  <a:ea typeface="Open Sans Light"/>
                  <a:cs typeface="Open Sans Light"/>
                  <a:sym typeface="Open Sans Light"/>
                </a:endParaRPr>
              </a:p>
            </p:txBody>
          </p:sp>
          <p:sp>
            <p:nvSpPr>
              <p:cNvPr id="1229" name="Google Shape;1229;p117"/>
              <p:cNvSpPr/>
              <p:nvPr/>
            </p:nvSpPr>
            <p:spPr>
              <a:xfrm>
                <a:off x="0" y="1130"/>
                <a:ext cx="6096000" cy="1096063"/>
              </a:xfrm>
              <a:prstGeom prst="roundRect">
                <a:avLst>
                  <a:gd fmla="val 1000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17"/>
              <p:cNvSpPr txBox="1"/>
              <p:nvPr/>
            </p:nvSpPr>
            <p:spPr>
              <a:xfrm>
                <a:off x="0" y="1130"/>
                <a:ext cx="1828800" cy="1096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13775" lIns="113775" spcFirstLastPara="1" rIns="113775" wrap="square" tIns="113775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Open Sans Light"/>
                  <a:buNone/>
                </a:pPr>
                <a:r>
                  <a:rPr lang="en-IN" sz="1600">
                    <a:solidFill>
                      <a:schemeClr val="dk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Proportion of data scientists in Europe using R</a:t>
                </a:r>
                <a:endParaRPr/>
              </a:p>
            </p:txBody>
          </p:sp>
          <p:sp>
            <p:nvSpPr>
              <p:cNvPr id="1231" name="Google Shape;1231;p117"/>
              <p:cNvSpPr/>
              <p:nvPr/>
            </p:nvSpPr>
            <p:spPr>
              <a:xfrm>
                <a:off x="3213038" y="92917"/>
                <a:ext cx="1376802" cy="917868"/>
              </a:xfrm>
              <a:prstGeom prst="roundRect">
                <a:avLst>
                  <a:gd fmla="val 10000" name="adj"/>
                </a:avLst>
              </a:prstGeom>
              <a:solidFill>
                <a:srgbClr val="1D99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17"/>
              <p:cNvSpPr txBox="1"/>
              <p:nvPr/>
            </p:nvSpPr>
            <p:spPr>
              <a:xfrm>
                <a:off x="3239921" y="119800"/>
                <a:ext cx="1323036" cy="864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50" lIns="60950" spcFirstLastPara="1" rIns="60950" wrap="square" tIns="609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Open Sans Light"/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Parameter</a:t>
                </a:r>
                <a:endParaRPr/>
              </a:p>
            </p:txBody>
          </p:sp>
          <p:sp>
            <p:nvSpPr>
              <p:cNvPr id="1233" name="Google Shape;1233;p117"/>
              <p:cNvSpPr/>
              <p:nvPr/>
            </p:nvSpPr>
            <p:spPr>
              <a:xfrm>
                <a:off x="3855720" y="1010785"/>
                <a:ext cx="91440" cy="367147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cap="flat" cmpd="sng" w="25400">
                <a:solidFill>
                  <a:srgbClr val="1679AB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34" name="Google Shape;1234;p117"/>
              <p:cNvSpPr/>
              <p:nvPr/>
            </p:nvSpPr>
            <p:spPr>
              <a:xfrm>
                <a:off x="3213038" y="1377933"/>
                <a:ext cx="1376802" cy="917868"/>
              </a:xfrm>
              <a:prstGeom prst="roundRect">
                <a:avLst>
                  <a:gd fmla="val 10000" name="adj"/>
                </a:avLst>
              </a:prstGeom>
              <a:solidFill>
                <a:srgbClr val="1D99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17"/>
              <p:cNvSpPr txBox="1"/>
              <p:nvPr/>
            </p:nvSpPr>
            <p:spPr>
              <a:xfrm>
                <a:off x="3239921" y="1404816"/>
                <a:ext cx="1323036" cy="864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50" lIns="60950" spcFirstLastPara="1" rIns="60950" wrap="square" tIns="609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Open Sans Light"/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Estimator</a:t>
                </a:r>
                <a:endParaRPr/>
              </a:p>
            </p:txBody>
          </p:sp>
          <p:sp>
            <p:nvSpPr>
              <p:cNvPr id="1236" name="Google Shape;1236;p117"/>
              <p:cNvSpPr/>
              <p:nvPr/>
            </p:nvSpPr>
            <p:spPr>
              <a:xfrm>
                <a:off x="3855720" y="2295801"/>
                <a:ext cx="91440" cy="367147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lnTo>
                      <a:pt x="60000" y="120000"/>
                    </a:lnTo>
                  </a:path>
                </a:pathLst>
              </a:custGeom>
              <a:noFill/>
              <a:ln cap="flat" cmpd="sng" w="25400">
                <a:solidFill>
                  <a:srgbClr val="1989C3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37" name="Google Shape;1237;p117"/>
              <p:cNvSpPr/>
              <p:nvPr/>
            </p:nvSpPr>
            <p:spPr>
              <a:xfrm>
                <a:off x="3213038" y="2662948"/>
                <a:ext cx="1376802" cy="917868"/>
              </a:xfrm>
              <a:prstGeom prst="roundRect">
                <a:avLst>
                  <a:gd fmla="val 10000" name="adj"/>
                </a:avLst>
              </a:prstGeom>
              <a:solidFill>
                <a:srgbClr val="1D99D8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17"/>
              <p:cNvSpPr txBox="1"/>
              <p:nvPr/>
            </p:nvSpPr>
            <p:spPr>
              <a:xfrm>
                <a:off x="3239921" y="2689831"/>
                <a:ext cx="1323036" cy="864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0950" lIns="60950" spcFirstLastPara="1" rIns="60950" wrap="square" tIns="609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Open Sans Light"/>
                  <a:buNone/>
                </a:pPr>
                <a:r>
                  <a:rPr lang="en-IN" sz="1600">
                    <a:solidFill>
                      <a:schemeClr val="lt1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rPr>
                  <a:t>Estimate based on n=430</a:t>
                </a:r>
                <a:endParaRPr/>
              </a:p>
            </p:txBody>
          </p:sp>
        </p:grpSp>
        <p:pic>
          <p:nvPicPr>
            <p:cNvPr id="1239" name="Google Shape;1239;p1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2006" y="3999943"/>
              <a:ext cx="717260" cy="6948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0" name="Google Shape;1240;p117"/>
          <p:cNvSpPr txBox="1"/>
          <p:nvPr/>
        </p:nvSpPr>
        <p:spPr>
          <a:xfrm>
            <a:off x="2895600" y="5867400"/>
            <a:ext cx="2287806" cy="338554"/>
          </a:xfrm>
          <a:prstGeom prst="rect">
            <a:avLst/>
          </a:prstGeom>
          <a:noFill/>
          <a:ln cap="flat" cmpd="sng" w="9525">
            <a:solidFill>
              <a:srgbClr val="33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380 out of 430=0.8837</a:t>
            </a:r>
            <a:endParaRPr sz="1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41" name="Google Shape;1241;p117"/>
          <p:cNvCxnSpPr/>
          <p:nvPr/>
        </p:nvCxnSpPr>
        <p:spPr>
          <a:xfrm>
            <a:off x="4191000" y="3962401"/>
            <a:ext cx="0" cy="461017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2" name="Google Shape;1242;p117"/>
          <p:cNvCxnSpPr/>
          <p:nvPr/>
        </p:nvCxnSpPr>
        <p:spPr>
          <a:xfrm>
            <a:off x="4191000" y="5048778"/>
            <a:ext cx="0" cy="742422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3" name="Google Shape;1243;p117"/>
          <p:cNvCxnSpPr/>
          <p:nvPr/>
        </p:nvCxnSpPr>
        <p:spPr>
          <a:xfrm rot="10800000">
            <a:off x="5243520" y="3505200"/>
            <a:ext cx="1081080" cy="0"/>
          </a:xfrm>
          <a:prstGeom prst="straightConnector1">
            <a:avLst/>
          </a:prstGeom>
          <a:noFill/>
          <a:ln cap="flat" cmpd="sng" w="9525">
            <a:solidFill>
              <a:srgbClr val="22A4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4" name="Google Shape;1244;p117"/>
          <p:cNvCxnSpPr/>
          <p:nvPr/>
        </p:nvCxnSpPr>
        <p:spPr>
          <a:xfrm rot="10800000">
            <a:off x="5243520" y="4800600"/>
            <a:ext cx="1081080" cy="0"/>
          </a:xfrm>
          <a:prstGeom prst="straightConnector1">
            <a:avLst/>
          </a:prstGeom>
          <a:noFill/>
          <a:ln cap="flat" cmpd="sng" w="9525">
            <a:solidFill>
              <a:srgbClr val="22A4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5" name="Google Shape;1245;p117"/>
          <p:cNvCxnSpPr/>
          <p:nvPr/>
        </p:nvCxnSpPr>
        <p:spPr>
          <a:xfrm rot="10800000">
            <a:off x="5334000" y="6019800"/>
            <a:ext cx="1081080" cy="0"/>
          </a:xfrm>
          <a:prstGeom prst="straightConnector1">
            <a:avLst/>
          </a:prstGeom>
          <a:noFill/>
          <a:ln cap="flat" cmpd="sng" w="9525">
            <a:solidFill>
              <a:srgbClr val="22A4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18"/>
          <p:cNvSpPr txBox="1"/>
          <p:nvPr/>
        </p:nvSpPr>
        <p:spPr>
          <a:xfrm>
            <a:off x="1752600" y="1509948"/>
            <a:ext cx="86868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In both the previous examples, (estimation of average salary of junior data scientists and proportion of data scientists using R) estimator is a single value estimating unknown population parameter.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A confidence interval gives an estimated range of values which is likely to include an unknown population parameter with some probability, the estimated range being calculated from a given set of sample data.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Generally, 95% or 90% Confidence Intervals are used. </a:t>
            </a:r>
            <a:b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95% confidence interval is a range estimate within which the true value of the parameter lies with probability 0.95.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807E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18"/>
          <p:cNvSpPr txBox="1"/>
          <p:nvPr>
            <p:ph type="title"/>
          </p:nvPr>
        </p:nvSpPr>
        <p:spPr>
          <a:xfrm>
            <a:off x="1981200" y="22860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Open Sans Light"/>
              <a:buNone/>
            </a:pPr>
            <a:r>
              <a:rPr lang="en-IN">
                <a:latin typeface="Open Sans Light"/>
                <a:ea typeface="Open Sans Light"/>
                <a:cs typeface="Open Sans Light"/>
                <a:sym typeface="Open Sans Light"/>
              </a:rPr>
              <a:t>Point Estimation vs. Interval Estimation</a:t>
            </a:r>
            <a:endParaRPr/>
          </a:p>
        </p:txBody>
      </p:sp>
      <p:sp>
        <p:nvSpPr>
          <p:cNvPr id="1253" name="Google Shape;1253;p1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000">
                <a:solidFill>
                  <a:srgbClr val="A9A9AD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000">
              <a:solidFill>
                <a:srgbClr val="A9A9AD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dappy Insitute">
  <a:themeElements>
    <a:clrScheme name="i9_Blue Lime">
      <a:dk1>
        <a:srgbClr val="57565A"/>
      </a:dk1>
      <a:lt1>
        <a:srgbClr val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