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embeddedFontLst>
    <p:embeddedFont>
      <p:font typeface="Open Sans Light"/>
      <p:regular r:id="rId28"/>
      <p:bold r:id="rId29"/>
      <p:italic r:id="rId30"/>
      <p:boldItalic r:id="rId31"/>
    </p:embeddedFont>
    <p:embeddedFont>
      <p:font typeface="Cambria Math"/>
      <p:regular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70">
          <p15:clr>
            <a:srgbClr val="A4A3A4"/>
          </p15:clr>
        </p15:guide>
        <p15:guide id="2" pos="3984">
          <p15:clr>
            <a:srgbClr val="A4A3A4"/>
          </p15:clr>
        </p15:guide>
        <p15:guide id="3" orient="horz" pos="1094">
          <p15:clr>
            <a:srgbClr val="A4A3A4"/>
          </p15:clr>
        </p15:guide>
        <p15:guide id="4" pos="332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7" roundtripDataSignature="AMtx7mgVR8KMvaBgGbBoe9Q+VJfRD7yu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8A6181-EB0D-41F2-B4BA-0CEDFAE6C632}">
  <a:tblStyle styleId="{398A6181-EB0D-41F2-B4BA-0CEDFAE6C632}" styleName="Table_0">
    <a:wholeTbl>
      <a:tcTxStyle b="off" i="off">
        <a:font>
          <a:latin typeface="Open Sans Light"/>
          <a:ea typeface="Open Sans Light"/>
          <a:cs typeface="Open Sans Ligh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FF8"/>
          </a:solidFill>
        </a:fill>
      </a:tcStyle>
    </a:wholeTbl>
    <a:band1H>
      <a:tcTxStyle/>
      <a:tcStyle>
        <a:fill>
          <a:solidFill>
            <a:srgbClr val="CBDDF0"/>
          </a:solidFill>
        </a:fill>
      </a:tcStyle>
    </a:band1H>
    <a:band2H>
      <a:tcTxStyle/>
    </a:band2H>
    <a:band1V>
      <a:tcTxStyle/>
      <a:tcStyle>
        <a:fill>
          <a:solidFill>
            <a:srgbClr val="CBDDF0"/>
          </a:solidFill>
        </a:fill>
      </a:tcStyle>
    </a:band1V>
    <a:band2V>
      <a:tcTxStyle/>
    </a:band2V>
    <a:la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Open Sans Light"/>
          <a:ea typeface="Open Sans Light"/>
          <a:cs typeface="Open Sans Ligh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70" orient="horz"/>
        <p:guide pos="3984"/>
        <p:guide pos="1094" orient="horz"/>
        <p:guide pos="33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31" Type="http://schemas.openxmlformats.org/officeDocument/2006/relationships/font" Target="fonts/OpenSansLight-boldItalic.fntdata"/><Relationship Id="rId30" Type="http://schemas.openxmlformats.org/officeDocument/2006/relationships/font" Target="fonts/OpenSansLight-italic.fntdata"/><Relationship Id="rId33" Type="http://schemas.openxmlformats.org/officeDocument/2006/relationships/font" Target="fonts/OpenSans-regular.fntdata"/><Relationship Id="rId32" Type="http://schemas.openxmlformats.org/officeDocument/2006/relationships/font" Target="fonts/CambriaMath-regular.fntdata"/><Relationship Id="rId35" Type="http://schemas.openxmlformats.org/officeDocument/2006/relationships/font" Target="fonts/OpenSans-italic.fntdata"/><Relationship Id="rId34" Type="http://schemas.openxmlformats.org/officeDocument/2006/relationships/font" Target="fonts/OpenSans-bold.fntdata"/><Relationship Id="rId37" Type="http://customschemas.google.com/relationships/presentationmetadata" Target="metadata"/><Relationship Id="rId36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OpenSansLight-regular.fntdata"/><Relationship Id="rId27" Type="http://schemas.openxmlformats.org/officeDocument/2006/relationships/slide" Target="slides/slide21.xml"/><Relationship Id="rId29" Type="http://schemas.openxmlformats.org/officeDocument/2006/relationships/font" Target="fonts/OpenSansLigh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1" name="Google Shape;1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2" name="Google Shape;126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8" name="Google Shape;12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8" name="Google Shape;128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7" name="Google Shape;12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8" name="Google Shape;129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8" name="Google Shape;13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9" name="Google Shape;130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7" name="Google Shape;13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0" name="Google Shape;13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1" name="Google Shape;133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7" name="Google Shape;13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8" name="Google Shape;134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2" name="Google Shape;137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3" name="Google Shape;13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1" name="Google Shape;14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2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u="none"/>
          </a:p>
        </p:txBody>
      </p:sp>
      <p:sp>
        <p:nvSpPr>
          <p:cNvPr id="1155" name="Google Shape;1155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3" name="Google Shape;1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1" name="Google Shape;1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3" name="Google Shape;1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/>
          </a:p>
        </p:txBody>
      </p:sp>
      <p:sp>
        <p:nvSpPr>
          <p:cNvPr id="1214" name="Google Shape;1214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4" name="Google Shape;12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0" name="Google Shape;12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t/>
            </a:r>
            <a:endParaRPr sz="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1" name="Google Shape;12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600"/>
              <a:buFont typeface="Open Sans Ligh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989899"/>
                </a:solidFill>
              </a:defRPr>
            </a:lvl1pPr>
            <a:lvl2pPr lvl="1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989899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989899"/>
              </a:buClr>
              <a:buSzPts val="2667"/>
              <a:buNone/>
              <a:defRPr>
                <a:solidFill>
                  <a:srgbClr val="98989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Team Subtitle">
  <p:cSld name="1_6 Team Subtitle"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12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4" name="Google Shape;1044;p123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45" name="Google Shape;1045;p123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6" name="Google Shape;1046;p123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47" name="Google Shape;1047;p123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8" name="Google Shape;1048;p123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49" name="Google Shape;1049;p123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0" name="Google Shape;1050;p123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51" name="Google Shape;1051;p123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2" name="Google Shape;1052;p123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53" name="Google Shape;1053;p123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4" name="Google Shape;1054;p123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55" name="Google Shape;1055;p123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6" name="Google Shape;1056;p123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6 Team ">
  <p:cSld name="1_6 Team "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2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124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60" name="Google Shape;1060;p124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1" name="Google Shape;1061;p124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62" name="Google Shape;1062;p124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3" name="Google Shape;1063;p124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64" name="Google Shape;1064;p124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5" name="Google Shape;1065;p124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66" name="Google Shape;1066;p124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7" name="Google Shape;1067;p124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68" name="Google Shape;1068;p124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9" name="Google Shape;1069;p124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70" name="Google Shape;1070;p124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4 Team Subtitle">
  <p:cSld name="2_4 Team Subtitle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2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3" name="Google Shape;1073;p125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74" name="Google Shape;1074;p125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5" name="Google Shape;1075;p125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76" name="Google Shape;1076;p125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7" name="Google Shape;1077;p125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78" name="Google Shape;1078;p125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9" name="Google Shape;1079;p125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80" name="Google Shape;1080;p125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1" name="Google Shape;1081;p125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4 Team Subtitle">
  <p:cSld name="3_4 Team Subtitle"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2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4" name="Google Shape;1084;p126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85" name="Google Shape;1085;p126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6" name="Google Shape;1086;p126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87" name="Google Shape;1087;p126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8" name="Google Shape;1088;p126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89" name="Google Shape;1089;p126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0" name="Google Shape;1090;p126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91" name="Google Shape;1091;p126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Team Subtitle">
  <p:cSld name="1_3 Team Subtitle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12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127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95" name="Google Shape;1095;p127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6" name="Google Shape;1096;p127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97" name="Google Shape;1097;p127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8" name="Google Shape;1098;p127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99" name="Google Shape;1099;p127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0" name="Google Shape;1100;p127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3 Team 2">
  <p:cSld name="1_3 Team 2"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2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3" name="Google Shape;1103;p128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104" name="Google Shape;1104;p128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5" name="Google Shape;1105;p128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106" name="Google Shape;1106;p128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7" name="Google Shape;1107;p128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108" name="Google Shape;1108;p128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Subtitle 2">
  <p:cSld name="1_4 Team Subtitle 2"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12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1" name="Google Shape;1111;p129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112" name="Google Shape;1112;p129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3" name="Google Shape;1113;p129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114" name="Google Shape;1114;p129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5" name="Google Shape;1115;p129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116" name="Google Shape;1116;p129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7" name="Google Shape;1117;p129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8" name="Google Shape;1118;p129"/>
          <p:cNvSpPr/>
          <p:nvPr>
            <p:ph idx="8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1119" name="Google Shape;1119;p129"/>
          <p:cNvSpPr txBox="1"/>
          <p:nvPr>
            <p:ph idx="9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2">
  <p:cSld name="1_4 Team 2"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3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2" name="Google Shape;1122;p130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123" name="Google Shape;1123;p130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4" name="Google Shape;1124;p130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125" name="Google Shape;1125;p130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6" name="Google Shape;1126;p130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127" name="Google Shape;1127;p130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8" name="Google Shape;1128;p130"/>
          <p:cNvSpPr/>
          <p:nvPr>
            <p:ph idx="7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1129" name="Google Shape;1129;p130"/>
          <p:cNvSpPr txBox="1"/>
          <p:nvPr>
            <p:ph idx="8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Only">
  <p:cSld name="34_Title Only"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3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2" name="Google Shape;1132;p131"/>
          <p:cNvSpPr/>
          <p:nvPr>
            <p:ph idx="2" type="pic"/>
          </p:nvPr>
        </p:nvSpPr>
        <p:spPr>
          <a:xfrm>
            <a:off x="914401" y="1268759"/>
            <a:ext cx="2352260" cy="353568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133" name="Google Shape;1133;p131"/>
          <p:cNvSpPr/>
          <p:nvPr>
            <p:ph idx="3" type="pic"/>
          </p:nvPr>
        </p:nvSpPr>
        <p:spPr>
          <a:xfrm>
            <a:off x="6257971" y="1268759"/>
            <a:ext cx="2352260" cy="3535680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1134" name="Google Shape;1134;p131"/>
          <p:cNvSpPr txBox="1"/>
          <p:nvPr>
            <p:ph idx="1" type="body"/>
          </p:nvPr>
        </p:nvSpPr>
        <p:spPr>
          <a:xfrm>
            <a:off x="3467708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5" name="Google Shape;1135;p131"/>
          <p:cNvSpPr txBox="1"/>
          <p:nvPr>
            <p:ph idx="4" type="body"/>
          </p:nvPr>
        </p:nvSpPr>
        <p:spPr>
          <a:xfrm>
            <a:off x="8797789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6" name="Google Shape;1136;p131"/>
          <p:cNvSpPr txBox="1"/>
          <p:nvPr>
            <p:ph idx="5" type="body"/>
          </p:nvPr>
        </p:nvSpPr>
        <p:spPr>
          <a:xfrm>
            <a:off x="914400" y="4980565"/>
            <a:ext cx="503311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7" name="Google Shape;1137;p131"/>
          <p:cNvSpPr txBox="1"/>
          <p:nvPr>
            <p:ph idx="6" type="body"/>
          </p:nvPr>
        </p:nvSpPr>
        <p:spPr>
          <a:xfrm>
            <a:off x="6257971" y="4980565"/>
            <a:ext cx="501962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Only">
  <p:cSld name="1_Title Subtitle 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tterly 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" showMasterSp="0">
  <p:cSld name="Eight Grid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/>
          <p:nvPr>
            <p:ph idx="2" type="pic"/>
          </p:nvPr>
        </p:nvSpPr>
        <p:spPr>
          <a:xfrm>
            <a:off x="0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6"/>
          <p:cNvSpPr/>
          <p:nvPr>
            <p:ph idx="3" type="pic"/>
          </p:nvPr>
        </p:nvSpPr>
        <p:spPr>
          <a:xfrm>
            <a:off x="3049016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6"/>
          <p:cNvSpPr/>
          <p:nvPr>
            <p:ph idx="4" type="pic"/>
          </p:nvPr>
        </p:nvSpPr>
        <p:spPr>
          <a:xfrm>
            <a:off x="6098032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6"/>
          <p:cNvSpPr/>
          <p:nvPr>
            <p:ph idx="5" type="pic"/>
          </p:nvPr>
        </p:nvSpPr>
        <p:spPr>
          <a:xfrm>
            <a:off x="9147048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36"/>
          <p:cNvSpPr/>
          <p:nvPr>
            <p:ph idx="6" type="pic"/>
          </p:nvPr>
        </p:nvSpPr>
        <p:spPr>
          <a:xfrm>
            <a:off x="0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6"/>
          <p:cNvSpPr/>
          <p:nvPr>
            <p:ph idx="7" type="pic"/>
          </p:nvPr>
        </p:nvSpPr>
        <p:spPr>
          <a:xfrm>
            <a:off x="3049016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6"/>
          <p:cNvSpPr/>
          <p:nvPr>
            <p:ph idx="8" type="pic"/>
          </p:nvPr>
        </p:nvSpPr>
        <p:spPr>
          <a:xfrm>
            <a:off x="6098032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36"/>
          <p:cNvSpPr/>
          <p:nvPr>
            <p:ph idx="9" type="pic"/>
          </p:nvPr>
        </p:nvSpPr>
        <p:spPr>
          <a:xfrm>
            <a:off x="9147048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fteen Grid" showMasterSp="0">
  <p:cSld name="Fifteen Grid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7"/>
          <p:cNvSpPr/>
          <p:nvPr>
            <p:ph idx="2" type="pic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7"/>
          <p:cNvSpPr/>
          <p:nvPr>
            <p:ph idx="3" type="pic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7"/>
          <p:cNvSpPr/>
          <p:nvPr>
            <p:ph idx="4" type="pic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7"/>
          <p:cNvSpPr/>
          <p:nvPr>
            <p:ph idx="5" type="pic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7"/>
          <p:cNvSpPr/>
          <p:nvPr>
            <p:ph idx="6" type="pic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37"/>
          <p:cNvSpPr/>
          <p:nvPr>
            <p:ph idx="7" type="pic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7"/>
          <p:cNvSpPr/>
          <p:nvPr>
            <p:ph idx="8" type="pic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37"/>
          <p:cNvSpPr/>
          <p:nvPr>
            <p:ph idx="9" type="pic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37"/>
          <p:cNvSpPr/>
          <p:nvPr>
            <p:ph idx="13" type="pic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7"/>
          <p:cNvSpPr/>
          <p:nvPr>
            <p:ph idx="14" type="pic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37"/>
          <p:cNvSpPr/>
          <p:nvPr>
            <p:ph idx="15" type="pic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37"/>
          <p:cNvSpPr/>
          <p:nvPr>
            <p:ph idx="16" type="pic"/>
          </p:nvPr>
        </p:nvSpPr>
        <p:spPr>
          <a:xfrm>
            <a:off x="2437638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37"/>
          <p:cNvSpPr/>
          <p:nvPr>
            <p:ph idx="17" type="pic"/>
          </p:nvPr>
        </p:nvSpPr>
        <p:spPr>
          <a:xfrm>
            <a:off x="4875276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7"/>
          <p:cNvSpPr/>
          <p:nvPr>
            <p:ph idx="18" type="pic"/>
          </p:nvPr>
        </p:nvSpPr>
        <p:spPr>
          <a:xfrm>
            <a:off x="7312914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7"/>
          <p:cNvSpPr/>
          <p:nvPr>
            <p:ph idx="19" type="pic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 Grid" showMasterSp="0">
  <p:cSld name="24 Grid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8"/>
          <p:cNvSpPr/>
          <p:nvPr>
            <p:ph idx="2" type="pic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8"/>
          <p:cNvSpPr/>
          <p:nvPr>
            <p:ph idx="3" type="pic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38"/>
          <p:cNvSpPr/>
          <p:nvPr>
            <p:ph idx="4" type="pic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38"/>
          <p:cNvSpPr/>
          <p:nvPr>
            <p:ph idx="5" type="pic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8"/>
          <p:cNvSpPr/>
          <p:nvPr>
            <p:ph idx="6" type="pic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8"/>
          <p:cNvSpPr/>
          <p:nvPr>
            <p:ph idx="7" type="pic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38"/>
          <p:cNvSpPr/>
          <p:nvPr>
            <p:ph idx="8" type="pic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38"/>
          <p:cNvSpPr/>
          <p:nvPr>
            <p:ph idx="9" type="pic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38"/>
          <p:cNvSpPr/>
          <p:nvPr>
            <p:ph idx="13" type="pic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38"/>
          <p:cNvSpPr/>
          <p:nvPr>
            <p:ph idx="14" type="pic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8"/>
          <p:cNvSpPr/>
          <p:nvPr>
            <p:ph idx="15" type="pic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38"/>
          <p:cNvSpPr/>
          <p:nvPr>
            <p:ph idx="16" type="pic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38"/>
          <p:cNvSpPr/>
          <p:nvPr>
            <p:ph idx="17" type="pic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38"/>
          <p:cNvSpPr/>
          <p:nvPr>
            <p:ph idx="18" type="pic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38"/>
          <p:cNvSpPr/>
          <p:nvPr>
            <p:ph idx="19" type="pic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38"/>
          <p:cNvSpPr/>
          <p:nvPr>
            <p:ph idx="20" type="pic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38"/>
          <p:cNvSpPr/>
          <p:nvPr>
            <p:ph idx="21" type="pic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38"/>
          <p:cNvSpPr/>
          <p:nvPr>
            <p:ph idx="22" type="pic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38"/>
          <p:cNvSpPr/>
          <p:nvPr>
            <p:ph idx="23" type="pic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38"/>
          <p:cNvSpPr/>
          <p:nvPr>
            <p:ph idx="24" type="pic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38"/>
          <p:cNvSpPr/>
          <p:nvPr>
            <p:ph idx="25" type="pic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38"/>
          <p:cNvSpPr/>
          <p:nvPr>
            <p:ph idx="26" type="pic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8"/>
          <p:cNvSpPr/>
          <p:nvPr>
            <p:ph idx="27" type="pic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8"/>
          <p:cNvSpPr/>
          <p:nvPr>
            <p:ph idx="28" type="pic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Text ">
  <p:cSld name="Four Image Text 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25" name="Google Shape;125;p39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26" name="Google Shape;126;p39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27" name="Google Shape;127;p39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28" name="Google Shape;128;p39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9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Image Text Subtitle">
  <p:cSld name="Four Image Text Sub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0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35" name="Google Shape;135;p40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36" name="Google Shape;136;p40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37" name="Google Shape;137;p40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38" name="Google Shape;138;p40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40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Text ">
  <p:cSld name="Three Image Text 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46" name="Google Shape;146;p41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47" name="Google Shape;147;p41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48" name="Google Shape;148;p41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41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1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 Text Subtitle">
  <p:cSld name="Three Image Text Subtitl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42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54" name="Google Shape;154;p42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55" name="Google Shape;155;p42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56" name="Google Shape;156;p42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42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42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"/>
              <a:buNone/>
              <a:defRPr sz="32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Text ">
  <p:cSld name="Two Image Text 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43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63" name="Google Shape;163;p43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64" name="Google Shape;164;p43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 Text Subtitle">
  <p:cSld name="Two Image Text Sub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69" name="Google Shape;169;p44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70" name="Google Shape;170;p44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44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all Text">
  <p:cSld name="Four Tall 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5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76" name="Google Shape;176;p45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77" name="Google Shape;177;p45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78" name="Google Shape;178;p45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79" name="Google Shape;179;p45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45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45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Tall Text Subtitle">
  <p:cSld name="Four Tall Text Subtitle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6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86" name="Google Shape;186;p46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187" name="Google Shape;187;p46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188" name="Google Shape;188;p46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89" name="Google Shape;189;p46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46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46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46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6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all Text">
  <p:cSld name="Three Tall 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197" name="Google Shape;197;p47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198" name="Google Shape;198;p47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199" name="Google Shape;199;p47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47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47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Tall Text Subtitle">
  <p:cSld name="Three Tall Text Subtitle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8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205" name="Google Shape;205;p48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206" name="Google Shape;206;p48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07" name="Google Shape;207;p48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48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48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4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all Text">
  <p:cSld name="Two Tall 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49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214" name="Google Shape;214;p49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15" name="Google Shape;215;p49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49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Tall Text Subtitle">
  <p:cSld name="Two Tall Text Subtitle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0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220" name="Google Shape;220;p50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221" name="Google Shape;221;p50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50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50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 Text">
  <p:cSld name="Eight Grid 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51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7" name="Google Shape;227;p51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8" name="Google Shape;228;p51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9" name="Google Shape;229;p51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0" name="Google Shape;230;p51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51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51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51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1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5" name="Google Shape;235;p51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6" name="Google Shape;236;p51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7" name="Google Shape;237;p51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ight Grid Text Subtitle">
  <p:cSld name="Eight Grid Text Subtitle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2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1" name="Google Shape;241;p52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2" name="Google Shape;242;p52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3" name="Google Shape;243;p52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4" name="Google Shape;244;p52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52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2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52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52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9" name="Google Shape;249;p52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0" name="Google Shape;250;p52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1" name="Google Shape;251;p52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2" name="Google Shape;252;p52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ubtitle and Content">
  <p:cSld name="1_Title Subtitle and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914400" y="145242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1200"/>
              </a:spcBef>
              <a:spcAft>
                <a:spcPts val="0"/>
              </a:spcAft>
              <a:buSzPts val="2000"/>
              <a:buChar char="•"/>
              <a:defRPr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Char char="–"/>
              <a:defRPr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Grid Text">
  <p:cSld name="Six Grid 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53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6" name="Google Shape;256;p53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7" name="Google Shape;257;p53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58" name="Google Shape;258;p53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9" name="Google Shape;259;p53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53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3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2" name="Google Shape;262;p53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3" name="Google Shape;263;p53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Grid Text Subtitle">
  <p:cSld name="Six Grid Text Subtitle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54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7" name="Google Shape;267;p54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8" name="Google Shape;268;p54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54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54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54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3" name="Google Shape;273;p54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4" name="Google Shape;274;p54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5" name="Google Shape;275;p54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Grid Text">
  <p:cSld name="Four Grid Tex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5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9" name="Google Shape;279;p55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0" name="Google Shape;280;p55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1" name="Google Shape;281;p55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55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3" name="Google Shape;283;p55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Grid Text Subtitle">
  <p:cSld name="Four Grid Text Subtitle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56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7" name="Google Shape;287;p56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8" name="Google Shape;288;p56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56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0" name="Google Shape;290;p56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1" name="Google Shape;291;p56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2" name="Google Shape;292;p5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ar">
  <p:cSld name="Four Bar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57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6" name="Google Shape;296;p57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7" name="Google Shape;297;p57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8" name="Google Shape;298;p57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9" name="Google Shape;299;p57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0" name="Google Shape;300;p57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1" name="Google Shape;301;p57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57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ar Subtitle">
  <p:cSld name="Four Bar Subtitle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58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6" name="Google Shape;306;p58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7" name="Google Shape;307;p58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8" name="Google Shape;308;p58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9" name="Google Shape;309;p58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0" name="Google Shape;310;p58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1" name="Google Shape;311;p58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2" name="Google Shape;312;p58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58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">
  <p:cSld name="Three Bar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59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7" name="Google Shape;317;p59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8" name="Google Shape;318;p59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9" name="Google Shape;319;p59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59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1" name="Google Shape;321;p59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Subtitle">
  <p:cSld name="Three Bar Subtitl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60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5" name="Google Shape;325;p60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6" name="Google Shape;326;p60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7" name="Google Shape;327;p60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60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60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60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Bar Subtitle">
  <p:cSld name="2 Bar Subtitle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1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4" name="Google Shape;334;p61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5" name="Google Shape;335;p61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6" name="Google Shape;336;p61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7" name="Google Shape;337;p61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">
  <p:cSld name="Two Bar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62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1" name="Google Shape;341;p62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2" name="Google Shape;342;p62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3" name="Google Shape;343;p62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no subtitle">
  <p:cSld name="Two column text no sub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ar Text">
  <p:cSld name="4 Bar Tex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63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7" name="Google Shape;347;p63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8" name="Google Shape;348;p63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9" name="Google Shape;349;p63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50" name="Google Shape;350;p63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1" name="Google Shape;351;p63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2" name="Google Shape;352;p63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63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4" name="Google Shape;354;p63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5" name="Google Shape;355;p63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63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63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Bar Text Subtitle">
  <p:cSld name="4 Bar Text Subtitl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64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1" name="Google Shape;361;p64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2" name="Google Shape;362;p64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3" name="Google Shape;363;p64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64" name="Google Shape;364;p64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64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64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64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64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64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64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64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64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Text Subtitle">
  <p:cSld name="Three Bar Text Subtitle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65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6" name="Google Shape;376;p65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7" name="Google Shape;377;p65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78" name="Google Shape;378;p65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65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65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65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65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3" name="Google Shape;383;p65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4" name="Google Shape;384;p65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ar Text">
  <p:cSld name="Three Bar Tex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66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8" name="Google Shape;388;p66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89" name="Google Shape;389;p66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1" name="Google Shape;391;p66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2" name="Google Shape;392;p66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3" name="Google Shape;393;p66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4" name="Google Shape;394;p66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5" name="Google Shape;395;p66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 Text">
  <p:cSld name="Two Bar Tex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67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9" name="Google Shape;399;p67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0" name="Google Shape;400;p67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1" name="Google Shape;401;p67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2" name="Google Shape;402;p67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3" name="Google Shape;403;p67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ar Text Subtitle">
  <p:cSld name="Two Bar Text Subtitle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68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7" name="Google Shape;407;p68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8" name="Google Shape;408;p68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9" name="Google Shape;409;p68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0" name="Google Shape;410;p68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1" name="Google Shape;411;p68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6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team">
  <p:cSld name="12 team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69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16" name="Google Shape;416;p69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69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18" name="Google Shape;418;p69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69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20" name="Google Shape;420;p69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1" name="Google Shape;421;p69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22" name="Google Shape;422;p69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69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24" name="Google Shape;424;p69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5" name="Google Shape;425;p69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26" name="Google Shape;426;p69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69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28" name="Google Shape;428;p69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9" name="Google Shape;429;p69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30" name="Google Shape;430;p69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69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32" name="Google Shape;432;p69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69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34" name="Google Shape;434;p69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69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36" name="Google Shape;436;p69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7" name="Google Shape;437;p69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38" name="Google Shape;438;p69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 team subtitle">
  <p:cSld name="12 team subtitle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70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42" name="Google Shape;442;p70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70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44" name="Google Shape;444;p70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70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46" name="Google Shape;446;p70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7" name="Google Shape;447;p70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48" name="Google Shape;448;p70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9" name="Google Shape;449;p70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50" name="Google Shape;450;p70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1" name="Google Shape;451;p70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52" name="Google Shape;452;p70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3" name="Google Shape;453;p70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54" name="Google Shape;454;p70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5" name="Google Shape;455;p70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56" name="Google Shape;456;p70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70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58" name="Google Shape;458;p70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p70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60" name="Google Shape;460;p70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70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62" name="Google Shape;462;p70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70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464" name="Google Shape;464;p70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5" name="Google Shape;465;p70"/>
          <p:cNvSpPr txBox="1"/>
          <p:nvPr>
            <p:ph idx="28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eam Subtitle">
  <p:cSld name="9 Team Subtitle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71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69" name="Google Shape;469;p71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0" name="Google Shape;470;p71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71" name="Google Shape;471;p71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2" name="Google Shape;472;p71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73" name="Google Shape;473;p71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4" name="Google Shape;474;p71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75" name="Google Shape;475;p71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6" name="Google Shape;476;p71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77" name="Google Shape;477;p71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8" name="Google Shape;478;p71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79" name="Google Shape;479;p71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0" name="Google Shape;480;p71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81" name="Google Shape;481;p71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2" name="Google Shape;482;p71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83" name="Google Shape;483;p71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4" name="Google Shape;484;p71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85" name="Google Shape;485;p71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6" name="Google Shape;486;p71"/>
          <p:cNvSpPr txBox="1"/>
          <p:nvPr>
            <p:ph idx="2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 Team ">
  <p:cSld name="9 Team 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72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90" name="Google Shape;490;p72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1" name="Google Shape;491;p72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92" name="Google Shape;492;p72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3" name="Google Shape;493;p72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494" name="Google Shape;494;p72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5" name="Google Shape;495;p72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496" name="Google Shape;496;p72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72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498" name="Google Shape;498;p72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9" name="Google Shape;499;p72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00" name="Google Shape;500;p72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1" name="Google Shape;501;p72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02" name="Google Shape;502;p72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3" name="Google Shape;503;p72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04" name="Google Shape;504;p72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p72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06" name="Google Shape;506;p72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with subtitle">
  <p:cSld name="Two column text with subtitle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914400" y="145242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330200" lvl="1" marL="9144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2pPr>
            <a:lvl3pPr indent="-330200" lvl="2" marL="13716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3pPr>
            <a:lvl4pPr indent="-330200" lvl="3" marL="1828800" algn="l"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•"/>
              <a:defRPr sz="1600"/>
            </a:lvl4pPr>
            <a:lvl5pPr indent="-330200" lvl="4" marL="2286000" algn="l">
              <a:spcBef>
                <a:spcPts val="1200"/>
              </a:spcBef>
              <a:spcAft>
                <a:spcPts val="0"/>
              </a:spcAft>
              <a:buSzPts val="1600"/>
              <a:buFont typeface="Open Sans Light"/>
              <a:buChar char="–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eam Subtitle">
  <p:cSld name="6 Team Subtitle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73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10" name="Google Shape;510;p73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1" name="Google Shape;511;p73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12" name="Google Shape;512;p73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73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14" name="Google Shape;514;p73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5" name="Google Shape;515;p73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16" name="Google Shape;516;p73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7" name="Google Shape;517;p73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18" name="Google Shape;518;p73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9" name="Google Shape;519;p73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20" name="Google Shape;520;p73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1" name="Google Shape;521;p73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 Team ">
  <p:cSld name="6 Team 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74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25" name="Google Shape;525;p74"/>
          <p:cNvSpPr txBox="1"/>
          <p:nvPr>
            <p:ph idx="1" type="body"/>
          </p:nvPr>
        </p:nvSpPr>
        <p:spPr>
          <a:xfrm>
            <a:off x="1637916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6" name="Google Shape;526;p74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27" name="Google Shape;527;p74"/>
          <p:cNvSpPr txBox="1"/>
          <p:nvPr>
            <p:ph idx="4" type="body"/>
          </p:nvPr>
        </p:nvSpPr>
        <p:spPr>
          <a:xfrm>
            <a:off x="5426633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8" name="Google Shape;528;p74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29" name="Google Shape;529;p74"/>
          <p:cNvSpPr txBox="1"/>
          <p:nvPr>
            <p:ph idx="6" type="body"/>
          </p:nvPr>
        </p:nvSpPr>
        <p:spPr>
          <a:xfrm>
            <a:off x="9215349" y="1639788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0" name="Google Shape;530;p74"/>
          <p:cNvSpPr/>
          <p:nvPr>
            <p:ph idx="7" type="pic"/>
          </p:nvPr>
        </p:nvSpPr>
        <p:spPr>
          <a:xfrm>
            <a:off x="575387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31" name="Google Shape;531;p74"/>
          <p:cNvSpPr txBox="1"/>
          <p:nvPr>
            <p:ph idx="8" type="body"/>
          </p:nvPr>
        </p:nvSpPr>
        <p:spPr>
          <a:xfrm>
            <a:off x="1637916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2" name="Google Shape;532;p74"/>
          <p:cNvSpPr/>
          <p:nvPr>
            <p:ph idx="9" type="pic"/>
          </p:nvPr>
        </p:nvSpPr>
        <p:spPr>
          <a:xfrm>
            <a:off x="4360325" y="3886577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33" name="Google Shape;533;p74"/>
          <p:cNvSpPr txBox="1"/>
          <p:nvPr>
            <p:ph idx="13" type="body"/>
          </p:nvPr>
        </p:nvSpPr>
        <p:spPr>
          <a:xfrm>
            <a:off x="5426633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4" name="Google Shape;534;p74"/>
          <p:cNvSpPr/>
          <p:nvPr>
            <p:ph idx="14" type="pic"/>
          </p:nvPr>
        </p:nvSpPr>
        <p:spPr>
          <a:xfrm>
            <a:off x="8145262" y="3886576"/>
            <a:ext cx="914400" cy="9144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35" name="Google Shape;535;p74"/>
          <p:cNvSpPr txBox="1"/>
          <p:nvPr>
            <p:ph idx="15" type="body"/>
          </p:nvPr>
        </p:nvSpPr>
        <p:spPr>
          <a:xfrm>
            <a:off x="9215349" y="3886575"/>
            <a:ext cx="231440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Subtitle">
  <p:cSld name="4 Team Subtitle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8" name="Google Shape;538;p75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39" name="Google Shape;539;p75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0" name="Google Shape;540;p75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41" name="Google Shape;541;p75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2" name="Google Shape;542;p75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43" name="Google Shape;543;p75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4" name="Google Shape;544;p75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45" name="Google Shape;545;p75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6" name="Google Shape;546;p75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Team Subtitle">
  <p:cSld name="1_4 Team Subtitle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76"/>
          <p:cNvSpPr/>
          <p:nvPr>
            <p:ph idx="2" type="pic"/>
          </p:nvPr>
        </p:nvSpPr>
        <p:spPr>
          <a:xfrm>
            <a:off x="575387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50" name="Google Shape;550;p76"/>
          <p:cNvSpPr txBox="1"/>
          <p:nvPr>
            <p:ph idx="1" type="body"/>
          </p:nvPr>
        </p:nvSpPr>
        <p:spPr>
          <a:xfrm>
            <a:off x="2295374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1" name="Google Shape;551;p76"/>
          <p:cNvSpPr/>
          <p:nvPr>
            <p:ph idx="3" type="pic"/>
          </p:nvPr>
        </p:nvSpPr>
        <p:spPr>
          <a:xfrm>
            <a:off x="6279803" y="1639790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52" name="Google Shape;552;p76"/>
          <p:cNvSpPr txBox="1"/>
          <p:nvPr>
            <p:ph idx="4" type="body"/>
          </p:nvPr>
        </p:nvSpPr>
        <p:spPr>
          <a:xfrm>
            <a:off x="8003569" y="1639788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3" name="Google Shape;553;p76"/>
          <p:cNvSpPr/>
          <p:nvPr>
            <p:ph idx="5" type="pic"/>
          </p:nvPr>
        </p:nvSpPr>
        <p:spPr>
          <a:xfrm>
            <a:off x="575387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54" name="Google Shape;554;p76"/>
          <p:cNvSpPr txBox="1"/>
          <p:nvPr>
            <p:ph idx="6" type="body"/>
          </p:nvPr>
        </p:nvSpPr>
        <p:spPr>
          <a:xfrm>
            <a:off x="2295374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5" name="Google Shape;555;p76"/>
          <p:cNvSpPr/>
          <p:nvPr>
            <p:ph idx="7" type="pic"/>
          </p:nvPr>
        </p:nvSpPr>
        <p:spPr>
          <a:xfrm>
            <a:off x="6279803" y="3886577"/>
            <a:ext cx="1534154" cy="153415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56" name="Google Shape;556;p76"/>
          <p:cNvSpPr txBox="1"/>
          <p:nvPr>
            <p:ph idx="8" type="body"/>
          </p:nvPr>
        </p:nvSpPr>
        <p:spPr>
          <a:xfrm>
            <a:off x="8003569" y="3886575"/>
            <a:ext cx="3558678" cy="19422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Subtitle">
  <p:cSld name="3 Team Subtitle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9" name="Google Shape;559;p77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60" name="Google Shape;560;p77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1" name="Google Shape;561;p77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62" name="Google Shape;562;p77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3" name="Google Shape;563;p77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64" name="Google Shape;564;p77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77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Team 2">
  <p:cSld name="3 Team 2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78"/>
          <p:cNvSpPr/>
          <p:nvPr>
            <p:ph idx="2" type="pic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69" name="Google Shape;569;p78"/>
          <p:cNvSpPr txBox="1"/>
          <p:nvPr>
            <p:ph idx="1" type="body"/>
          </p:nvPr>
        </p:nvSpPr>
        <p:spPr>
          <a:xfrm>
            <a:off x="575387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0" name="Google Shape;570;p78"/>
          <p:cNvSpPr/>
          <p:nvPr>
            <p:ph idx="3" type="pic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71" name="Google Shape;571;p78"/>
          <p:cNvSpPr txBox="1"/>
          <p:nvPr>
            <p:ph idx="4" type="body"/>
          </p:nvPr>
        </p:nvSpPr>
        <p:spPr>
          <a:xfrm>
            <a:off x="4360325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2" name="Google Shape;572;p78"/>
          <p:cNvSpPr/>
          <p:nvPr>
            <p:ph idx="5" type="pic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73" name="Google Shape;573;p78"/>
          <p:cNvSpPr txBox="1"/>
          <p:nvPr>
            <p:ph idx="6" type="body"/>
          </p:nvPr>
        </p:nvSpPr>
        <p:spPr>
          <a:xfrm>
            <a:off x="8145262" y="3256992"/>
            <a:ext cx="3376937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Subtitle 2">
  <p:cSld name="4 Team Subtitle 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79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77" name="Google Shape;577;p79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8" name="Google Shape;578;p79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79" name="Google Shape;579;p79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0" name="Google Shape;580;p79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81" name="Google Shape;581;p79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2" name="Google Shape;582;p79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3" name="Google Shape;583;p79"/>
          <p:cNvSpPr/>
          <p:nvPr>
            <p:ph idx="8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584" name="Google Shape;584;p79"/>
          <p:cNvSpPr txBox="1"/>
          <p:nvPr>
            <p:ph idx="9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Team 2">
  <p:cSld name="4 Team 2"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8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80"/>
          <p:cNvSpPr/>
          <p:nvPr>
            <p:ph idx="2" type="pic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588" name="Google Shape;588;p80"/>
          <p:cNvSpPr txBox="1"/>
          <p:nvPr>
            <p:ph idx="1" type="body"/>
          </p:nvPr>
        </p:nvSpPr>
        <p:spPr>
          <a:xfrm>
            <a:off x="719254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9" name="Google Shape;589;p80"/>
          <p:cNvSpPr/>
          <p:nvPr>
            <p:ph idx="3" type="pic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590" name="Google Shape;590;p80"/>
          <p:cNvSpPr txBox="1"/>
          <p:nvPr>
            <p:ph idx="4" type="body"/>
          </p:nvPr>
        </p:nvSpPr>
        <p:spPr>
          <a:xfrm>
            <a:off x="3523116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1" name="Google Shape;591;p80"/>
          <p:cNvSpPr/>
          <p:nvPr>
            <p:ph idx="5" type="pic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592" name="Google Shape;592;p80"/>
          <p:cNvSpPr txBox="1"/>
          <p:nvPr>
            <p:ph idx="6" type="body"/>
          </p:nvPr>
        </p:nvSpPr>
        <p:spPr>
          <a:xfrm>
            <a:off x="6326978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3" name="Google Shape;593;p80"/>
          <p:cNvSpPr/>
          <p:nvPr>
            <p:ph idx="7" type="pic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rgbClr val="F2F2F2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dk2"/>
            </a:outerShdw>
          </a:effectLst>
        </p:spPr>
      </p:sp>
      <p:sp>
        <p:nvSpPr>
          <p:cNvPr id="594" name="Google Shape;594;p80"/>
          <p:cNvSpPr txBox="1"/>
          <p:nvPr>
            <p:ph idx="8" type="body"/>
          </p:nvPr>
        </p:nvSpPr>
        <p:spPr>
          <a:xfrm>
            <a:off x="9130841" y="3256992"/>
            <a:ext cx="2403956" cy="24032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i="1" sz="1400"/>
            </a:lvl2pPr>
            <a:lvl3pPr indent="-228600" lvl="2" marL="137160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Only">
  <p:cSld name="33_Title Only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8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81"/>
          <p:cNvSpPr/>
          <p:nvPr>
            <p:ph idx="2" type="pic"/>
          </p:nvPr>
        </p:nvSpPr>
        <p:spPr>
          <a:xfrm>
            <a:off x="914401" y="1268759"/>
            <a:ext cx="2352260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8" name="Google Shape;598;p81"/>
          <p:cNvSpPr/>
          <p:nvPr>
            <p:ph idx="3" type="pic"/>
          </p:nvPr>
        </p:nvSpPr>
        <p:spPr>
          <a:xfrm>
            <a:off x="6257971" y="1268759"/>
            <a:ext cx="2352260" cy="353568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99" name="Google Shape;599;p81"/>
          <p:cNvSpPr txBox="1"/>
          <p:nvPr>
            <p:ph idx="1" type="body"/>
          </p:nvPr>
        </p:nvSpPr>
        <p:spPr>
          <a:xfrm>
            <a:off x="3467708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0" name="Google Shape;600;p81"/>
          <p:cNvSpPr txBox="1"/>
          <p:nvPr>
            <p:ph idx="4" type="body"/>
          </p:nvPr>
        </p:nvSpPr>
        <p:spPr>
          <a:xfrm>
            <a:off x="8797789" y="1268759"/>
            <a:ext cx="2479811" cy="3535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Open Sans Light"/>
              <a:buNone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1" name="Google Shape;601;p81"/>
          <p:cNvSpPr txBox="1"/>
          <p:nvPr>
            <p:ph idx="5" type="body"/>
          </p:nvPr>
        </p:nvSpPr>
        <p:spPr>
          <a:xfrm>
            <a:off x="914400" y="4980565"/>
            <a:ext cx="503311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2" name="Google Shape;602;p81"/>
          <p:cNvSpPr txBox="1"/>
          <p:nvPr>
            <p:ph idx="6" type="body"/>
          </p:nvPr>
        </p:nvSpPr>
        <p:spPr>
          <a:xfrm>
            <a:off x="6257971" y="4980565"/>
            <a:ext cx="501962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accent1"/>
        </a:solidFill>
      </p:bgPr>
    </p:bg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with Subtitle">
  <p:cSld name="Two Content with Subtit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" type="body"/>
          </p:nvPr>
        </p:nvSpPr>
        <p:spPr>
          <a:xfrm>
            <a:off x="914400" y="145242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7" name="Google Shape;47;p29"/>
          <p:cNvSpPr txBox="1"/>
          <p:nvPr>
            <p:ph idx="2" type="body"/>
          </p:nvPr>
        </p:nvSpPr>
        <p:spPr>
          <a:xfrm>
            <a:off x="6197600" y="145242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48" name="Google Shape;48;p29"/>
          <p:cNvSpPr txBox="1"/>
          <p:nvPr>
            <p:ph idx="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solidFill>
          <a:schemeClr val="accent3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Slide">
  <p:cSld name="6_Title Slide">
    <p:bg>
      <p:bgPr>
        <a:solidFill>
          <a:schemeClr val="accent5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Slide">
  <p:cSld name="8_Title Slide">
    <p:bg>
      <p:bgPr>
        <a:solidFill>
          <a:schemeClr val="dk2"/>
        </a:solidFill>
      </p:bgPr>
    </p:bg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Only" showMasterSp="0">
  <p:cSld name="7_Title Only"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6"/>
          <p:cNvSpPr/>
          <p:nvPr>
            <p:ph idx="2" type="pic"/>
          </p:nvPr>
        </p:nvSpPr>
        <p:spPr>
          <a:xfrm>
            <a:off x="0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86"/>
          <p:cNvSpPr/>
          <p:nvPr>
            <p:ph idx="3" type="pic"/>
          </p:nvPr>
        </p:nvSpPr>
        <p:spPr>
          <a:xfrm>
            <a:off x="3049016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86"/>
          <p:cNvSpPr/>
          <p:nvPr>
            <p:ph idx="4" type="pic"/>
          </p:nvPr>
        </p:nvSpPr>
        <p:spPr>
          <a:xfrm>
            <a:off x="6098032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86"/>
          <p:cNvSpPr/>
          <p:nvPr>
            <p:ph idx="5" type="pic"/>
          </p:nvPr>
        </p:nvSpPr>
        <p:spPr>
          <a:xfrm>
            <a:off x="9147048" y="0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86"/>
          <p:cNvSpPr/>
          <p:nvPr>
            <p:ph idx="6" type="pic"/>
          </p:nvPr>
        </p:nvSpPr>
        <p:spPr>
          <a:xfrm>
            <a:off x="0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86"/>
          <p:cNvSpPr/>
          <p:nvPr>
            <p:ph idx="7" type="pic"/>
          </p:nvPr>
        </p:nvSpPr>
        <p:spPr>
          <a:xfrm>
            <a:off x="3049016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6"/>
          <p:cNvSpPr/>
          <p:nvPr>
            <p:ph idx="8" type="pic"/>
          </p:nvPr>
        </p:nvSpPr>
        <p:spPr>
          <a:xfrm>
            <a:off x="6098032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86"/>
          <p:cNvSpPr/>
          <p:nvPr>
            <p:ph idx="9" type="pic"/>
          </p:nvPr>
        </p:nvSpPr>
        <p:spPr>
          <a:xfrm>
            <a:off x="9147048" y="3419856"/>
            <a:ext cx="3063240" cy="3438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Only" showMasterSp="0">
  <p:cSld name="8_Title Only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87"/>
          <p:cNvSpPr/>
          <p:nvPr>
            <p:ph idx="2" type="pic"/>
          </p:nvPr>
        </p:nvSpPr>
        <p:spPr>
          <a:xfrm>
            <a:off x="0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Google Shape;618;p87"/>
          <p:cNvSpPr/>
          <p:nvPr>
            <p:ph idx="3" type="pic"/>
          </p:nvPr>
        </p:nvSpPr>
        <p:spPr>
          <a:xfrm>
            <a:off x="2437638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87"/>
          <p:cNvSpPr/>
          <p:nvPr>
            <p:ph idx="4" type="pic"/>
          </p:nvPr>
        </p:nvSpPr>
        <p:spPr>
          <a:xfrm>
            <a:off x="4875276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87"/>
          <p:cNvSpPr/>
          <p:nvPr>
            <p:ph idx="5" type="pic"/>
          </p:nvPr>
        </p:nvSpPr>
        <p:spPr>
          <a:xfrm>
            <a:off x="7312914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87"/>
          <p:cNvSpPr/>
          <p:nvPr>
            <p:ph idx="6" type="pic"/>
          </p:nvPr>
        </p:nvSpPr>
        <p:spPr>
          <a:xfrm>
            <a:off x="9750552" y="0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2" name="Google Shape;622;p87"/>
          <p:cNvSpPr/>
          <p:nvPr>
            <p:ph idx="7" type="pic"/>
          </p:nvPr>
        </p:nvSpPr>
        <p:spPr>
          <a:xfrm>
            <a:off x="0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3" name="Google Shape;623;p87"/>
          <p:cNvSpPr/>
          <p:nvPr>
            <p:ph idx="8" type="pic"/>
          </p:nvPr>
        </p:nvSpPr>
        <p:spPr>
          <a:xfrm>
            <a:off x="2437638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87"/>
          <p:cNvSpPr/>
          <p:nvPr>
            <p:ph idx="9" type="pic"/>
          </p:nvPr>
        </p:nvSpPr>
        <p:spPr>
          <a:xfrm>
            <a:off x="4875276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87"/>
          <p:cNvSpPr/>
          <p:nvPr>
            <p:ph idx="13" type="pic"/>
          </p:nvPr>
        </p:nvSpPr>
        <p:spPr>
          <a:xfrm>
            <a:off x="7312914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6" name="Google Shape;626;p87"/>
          <p:cNvSpPr/>
          <p:nvPr>
            <p:ph idx="14" type="pic"/>
          </p:nvPr>
        </p:nvSpPr>
        <p:spPr>
          <a:xfrm>
            <a:off x="9750552" y="2281428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7" name="Google Shape;627;p87"/>
          <p:cNvSpPr/>
          <p:nvPr>
            <p:ph idx="15" type="pic"/>
          </p:nvPr>
        </p:nvSpPr>
        <p:spPr>
          <a:xfrm>
            <a:off x="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8" name="Google Shape;628;p87"/>
          <p:cNvSpPr/>
          <p:nvPr>
            <p:ph idx="16" type="pic"/>
          </p:nvPr>
        </p:nvSpPr>
        <p:spPr>
          <a:xfrm>
            <a:off x="244678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87"/>
          <p:cNvSpPr/>
          <p:nvPr>
            <p:ph idx="17" type="pic"/>
          </p:nvPr>
        </p:nvSpPr>
        <p:spPr>
          <a:xfrm>
            <a:off x="4884420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87"/>
          <p:cNvSpPr/>
          <p:nvPr>
            <p:ph idx="18" type="pic"/>
          </p:nvPr>
        </p:nvSpPr>
        <p:spPr>
          <a:xfrm>
            <a:off x="7322058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  <p:sp>
        <p:nvSpPr>
          <p:cNvPr id="631" name="Google Shape;631;p87"/>
          <p:cNvSpPr/>
          <p:nvPr>
            <p:ph idx="19" type="pic"/>
          </p:nvPr>
        </p:nvSpPr>
        <p:spPr>
          <a:xfrm>
            <a:off x="9750552" y="4562856"/>
            <a:ext cx="2441448" cy="229514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itle Only" showMasterSp="0">
  <p:cSld name="9_Title Only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8"/>
          <p:cNvSpPr/>
          <p:nvPr>
            <p:ph idx="2" type="pic"/>
          </p:nvPr>
        </p:nvSpPr>
        <p:spPr>
          <a:xfrm>
            <a:off x="0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4" name="Google Shape;634;p88"/>
          <p:cNvSpPr/>
          <p:nvPr>
            <p:ph idx="3" type="pic"/>
          </p:nvPr>
        </p:nvSpPr>
        <p:spPr>
          <a:xfrm>
            <a:off x="2028749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5" name="Google Shape;635;p88"/>
          <p:cNvSpPr/>
          <p:nvPr>
            <p:ph idx="4" type="pic"/>
          </p:nvPr>
        </p:nvSpPr>
        <p:spPr>
          <a:xfrm>
            <a:off x="4057498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6" name="Google Shape;636;p88"/>
          <p:cNvSpPr/>
          <p:nvPr>
            <p:ph idx="5" type="pic"/>
          </p:nvPr>
        </p:nvSpPr>
        <p:spPr>
          <a:xfrm>
            <a:off x="6086247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88"/>
          <p:cNvSpPr/>
          <p:nvPr>
            <p:ph idx="6" type="pic"/>
          </p:nvPr>
        </p:nvSpPr>
        <p:spPr>
          <a:xfrm>
            <a:off x="10143744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88"/>
          <p:cNvSpPr/>
          <p:nvPr>
            <p:ph idx="7" type="pic"/>
          </p:nvPr>
        </p:nvSpPr>
        <p:spPr>
          <a:xfrm>
            <a:off x="8114996" y="0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39" name="Google Shape;639;p88"/>
          <p:cNvSpPr/>
          <p:nvPr>
            <p:ph idx="8" type="pic"/>
          </p:nvPr>
        </p:nvSpPr>
        <p:spPr>
          <a:xfrm>
            <a:off x="0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88"/>
          <p:cNvSpPr/>
          <p:nvPr>
            <p:ph idx="9" type="pic"/>
          </p:nvPr>
        </p:nvSpPr>
        <p:spPr>
          <a:xfrm>
            <a:off x="2028749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1" name="Google Shape;641;p88"/>
          <p:cNvSpPr/>
          <p:nvPr>
            <p:ph idx="13" type="pic"/>
          </p:nvPr>
        </p:nvSpPr>
        <p:spPr>
          <a:xfrm>
            <a:off x="4057498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2" name="Google Shape;642;p88"/>
          <p:cNvSpPr/>
          <p:nvPr>
            <p:ph idx="14" type="pic"/>
          </p:nvPr>
        </p:nvSpPr>
        <p:spPr>
          <a:xfrm>
            <a:off x="6086247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3" name="Google Shape;643;p88"/>
          <p:cNvSpPr/>
          <p:nvPr>
            <p:ph idx="15" type="pic"/>
          </p:nvPr>
        </p:nvSpPr>
        <p:spPr>
          <a:xfrm>
            <a:off x="10143744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4" name="Google Shape;644;p88"/>
          <p:cNvSpPr/>
          <p:nvPr>
            <p:ph idx="16" type="pic"/>
          </p:nvPr>
        </p:nvSpPr>
        <p:spPr>
          <a:xfrm>
            <a:off x="8114996" y="1709928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5" name="Google Shape;645;p88"/>
          <p:cNvSpPr/>
          <p:nvPr>
            <p:ph idx="17" type="pic"/>
          </p:nvPr>
        </p:nvSpPr>
        <p:spPr>
          <a:xfrm>
            <a:off x="0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6" name="Google Shape;646;p88"/>
          <p:cNvSpPr/>
          <p:nvPr>
            <p:ph idx="18" type="pic"/>
          </p:nvPr>
        </p:nvSpPr>
        <p:spPr>
          <a:xfrm>
            <a:off x="2028749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7" name="Google Shape;647;p88"/>
          <p:cNvSpPr/>
          <p:nvPr>
            <p:ph idx="19" type="pic"/>
          </p:nvPr>
        </p:nvSpPr>
        <p:spPr>
          <a:xfrm>
            <a:off x="4057498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8" name="Google Shape;648;p88"/>
          <p:cNvSpPr/>
          <p:nvPr>
            <p:ph idx="20" type="pic"/>
          </p:nvPr>
        </p:nvSpPr>
        <p:spPr>
          <a:xfrm>
            <a:off x="6086247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88"/>
          <p:cNvSpPr/>
          <p:nvPr>
            <p:ph idx="21" type="pic"/>
          </p:nvPr>
        </p:nvSpPr>
        <p:spPr>
          <a:xfrm>
            <a:off x="10143744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50" name="Google Shape;650;p88"/>
          <p:cNvSpPr/>
          <p:nvPr>
            <p:ph idx="22" type="pic"/>
          </p:nvPr>
        </p:nvSpPr>
        <p:spPr>
          <a:xfrm>
            <a:off x="8114996" y="3419856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88"/>
          <p:cNvSpPr/>
          <p:nvPr>
            <p:ph idx="23" type="pic"/>
          </p:nvPr>
        </p:nvSpPr>
        <p:spPr>
          <a:xfrm>
            <a:off x="0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52" name="Google Shape;652;p88"/>
          <p:cNvSpPr/>
          <p:nvPr>
            <p:ph idx="24" type="pic"/>
          </p:nvPr>
        </p:nvSpPr>
        <p:spPr>
          <a:xfrm>
            <a:off x="2028749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p88"/>
          <p:cNvSpPr/>
          <p:nvPr>
            <p:ph idx="25" type="pic"/>
          </p:nvPr>
        </p:nvSpPr>
        <p:spPr>
          <a:xfrm>
            <a:off x="4057498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54" name="Google Shape;654;p88"/>
          <p:cNvSpPr/>
          <p:nvPr>
            <p:ph idx="26" type="pic"/>
          </p:nvPr>
        </p:nvSpPr>
        <p:spPr>
          <a:xfrm>
            <a:off x="6086247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88"/>
          <p:cNvSpPr/>
          <p:nvPr>
            <p:ph idx="27" type="pic"/>
          </p:nvPr>
        </p:nvSpPr>
        <p:spPr>
          <a:xfrm>
            <a:off x="10143744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  <p:sp>
        <p:nvSpPr>
          <p:cNvPr id="656" name="Google Shape;656;p88"/>
          <p:cNvSpPr/>
          <p:nvPr>
            <p:ph idx="28" type="pic"/>
          </p:nvPr>
        </p:nvSpPr>
        <p:spPr>
          <a:xfrm>
            <a:off x="8114996" y="5129784"/>
            <a:ext cx="2048256" cy="172821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Image Text ">
  <p:cSld name="1_Four Image Text 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89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60" name="Google Shape;660;p89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661" name="Google Shape;661;p89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662" name="Google Shape;662;p89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63" name="Google Shape;663;p89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4" name="Google Shape;664;p89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5" name="Google Shape;665;p89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6" name="Google Shape;666;p89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Image Text Subtitle">
  <p:cSld name="1_Four Image Text Subtitle"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9" name="Google Shape;669;p90"/>
          <p:cNvSpPr/>
          <p:nvPr>
            <p:ph idx="2" type="pic"/>
          </p:nvPr>
        </p:nvSpPr>
        <p:spPr>
          <a:xfrm>
            <a:off x="9144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70" name="Google Shape;670;p90"/>
          <p:cNvSpPr/>
          <p:nvPr>
            <p:ph idx="3" type="pic"/>
          </p:nvPr>
        </p:nvSpPr>
        <p:spPr>
          <a:xfrm>
            <a:off x="35560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671" name="Google Shape;671;p90"/>
          <p:cNvSpPr/>
          <p:nvPr>
            <p:ph idx="4" type="pic"/>
          </p:nvPr>
        </p:nvSpPr>
        <p:spPr>
          <a:xfrm>
            <a:off x="61976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672" name="Google Shape;672;p90"/>
          <p:cNvSpPr/>
          <p:nvPr>
            <p:ph idx="5" type="pic"/>
          </p:nvPr>
        </p:nvSpPr>
        <p:spPr>
          <a:xfrm>
            <a:off x="8839200" y="1397000"/>
            <a:ext cx="2438400" cy="3407438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73" name="Google Shape;673;p90"/>
          <p:cNvSpPr txBox="1"/>
          <p:nvPr>
            <p:ph idx="1" type="body"/>
          </p:nvPr>
        </p:nvSpPr>
        <p:spPr>
          <a:xfrm>
            <a:off x="9144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4" name="Google Shape;674;p90"/>
          <p:cNvSpPr txBox="1"/>
          <p:nvPr>
            <p:ph idx="6" type="body"/>
          </p:nvPr>
        </p:nvSpPr>
        <p:spPr>
          <a:xfrm>
            <a:off x="35560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5" name="Google Shape;675;p90"/>
          <p:cNvSpPr txBox="1"/>
          <p:nvPr>
            <p:ph idx="7" type="body"/>
          </p:nvPr>
        </p:nvSpPr>
        <p:spPr>
          <a:xfrm>
            <a:off x="61976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6" name="Google Shape;676;p90"/>
          <p:cNvSpPr txBox="1"/>
          <p:nvPr>
            <p:ph idx="8" type="body"/>
          </p:nvPr>
        </p:nvSpPr>
        <p:spPr>
          <a:xfrm>
            <a:off x="8839200" y="4980565"/>
            <a:ext cx="2438400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7" name="Google Shape;677;p90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Image Text ">
  <p:cSld name="1_Three Image Text 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9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0" name="Google Shape;680;p91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81" name="Google Shape;681;p91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682" name="Google Shape;682;p91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83" name="Google Shape;683;p91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4" name="Google Shape;684;p91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5" name="Google Shape;685;p91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Image Text Subtitle">
  <p:cSld name="1_Three Image Text Subtitle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92"/>
          <p:cNvSpPr/>
          <p:nvPr>
            <p:ph idx="2" type="pic"/>
          </p:nvPr>
        </p:nvSpPr>
        <p:spPr>
          <a:xfrm>
            <a:off x="914400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89" name="Google Shape;689;p92"/>
          <p:cNvSpPr/>
          <p:nvPr>
            <p:ph idx="3" type="pic"/>
          </p:nvPr>
        </p:nvSpPr>
        <p:spPr>
          <a:xfrm>
            <a:off x="4431792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690" name="Google Shape;690;p92"/>
          <p:cNvSpPr/>
          <p:nvPr>
            <p:ph idx="4" type="pic"/>
          </p:nvPr>
        </p:nvSpPr>
        <p:spPr>
          <a:xfrm>
            <a:off x="7949184" y="1396999"/>
            <a:ext cx="3328416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91" name="Google Shape;691;p92"/>
          <p:cNvSpPr txBox="1"/>
          <p:nvPr>
            <p:ph idx="1" type="body"/>
          </p:nvPr>
        </p:nvSpPr>
        <p:spPr>
          <a:xfrm>
            <a:off x="914400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2" name="Google Shape;692;p92"/>
          <p:cNvSpPr txBox="1"/>
          <p:nvPr>
            <p:ph idx="5" type="body"/>
          </p:nvPr>
        </p:nvSpPr>
        <p:spPr>
          <a:xfrm>
            <a:off x="4431792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3" name="Google Shape;693;p92"/>
          <p:cNvSpPr txBox="1"/>
          <p:nvPr>
            <p:ph idx="6" type="body"/>
          </p:nvPr>
        </p:nvSpPr>
        <p:spPr>
          <a:xfrm>
            <a:off x="7949184" y="4980565"/>
            <a:ext cx="3328416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4" name="Google Shape;694;p92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914400" y="121920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6197600" y="1219200"/>
            <a:ext cx="50800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81000" lvl="5" marL="2743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Image Text ">
  <p:cSld name="1_Two Image Text 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9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7" name="Google Shape;697;p93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698" name="Google Shape;698;p93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699" name="Google Shape;699;p93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0" name="Google Shape;700;p93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Image Text Subtitle">
  <p:cSld name="1_Two Image Text Subtitle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9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94"/>
          <p:cNvSpPr/>
          <p:nvPr>
            <p:ph idx="2" type="pic"/>
          </p:nvPr>
        </p:nvSpPr>
        <p:spPr>
          <a:xfrm>
            <a:off x="914400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04" name="Google Shape;704;p94"/>
          <p:cNvSpPr/>
          <p:nvPr>
            <p:ph idx="3" type="pic"/>
          </p:nvPr>
        </p:nvSpPr>
        <p:spPr>
          <a:xfrm>
            <a:off x="6192011" y="1396999"/>
            <a:ext cx="5085589" cy="3407439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05" name="Google Shape;705;p94"/>
          <p:cNvSpPr txBox="1"/>
          <p:nvPr>
            <p:ph idx="1" type="body"/>
          </p:nvPr>
        </p:nvSpPr>
        <p:spPr>
          <a:xfrm>
            <a:off x="914400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6" name="Google Shape;706;p94"/>
          <p:cNvSpPr txBox="1"/>
          <p:nvPr>
            <p:ph idx="4" type="body"/>
          </p:nvPr>
        </p:nvSpPr>
        <p:spPr>
          <a:xfrm>
            <a:off x="6192011" y="4980565"/>
            <a:ext cx="5085589" cy="9588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7" name="Google Shape;707;p94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Tall Text">
  <p:cSld name="1_Four Tall Text"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95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11" name="Google Shape;711;p95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712" name="Google Shape;712;p95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713" name="Google Shape;713;p95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14" name="Google Shape;714;p95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5" name="Google Shape;715;p95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6" name="Google Shape;716;p95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7" name="Google Shape;717;p95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Tall Text Subtitle">
  <p:cSld name="1_Four Tall Text Subtitle"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9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96"/>
          <p:cNvSpPr/>
          <p:nvPr>
            <p:ph idx="2" type="pic"/>
          </p:nvPr>
        </p:nvSpPr>
        <p:spPr>
          <a:xfrm>
            <a:off x="9144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21" name="Google Shape;721;p96"/>
          <p:cNvSpPr/>
          <p:nvPr>
            <p:ph idx="3" type="pic"/>
          </p:nvPr>
        </p:nvSpPr>
        <p:spPr>
          <a:xfrm>
            <a:off x="35560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3"/>
            </a:outerShdw>
          </a:effectLst>
        </p:spPr>
      </p:sp>
      <p:sp>
        <p:nvSpPr>
          <p:cNvPr id="722" name="Google Shape;722;p96"/>
          <p:cNvSpPr/>
          <p:nvPr>
            <p:ph idx="4" type="pic"/>
          </p:nvPr>
        </p:nvSpPr>
        <p:spPr>
          <a:xfrm>
            <a:off x="61976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5"/>
            </a:outerShdw>
          </a:effectLst>
        </p:spPr>
      </p:sp>
      <p:sp>
        <p:nvSpPr>
          <p:cNvPr id="723" name="Google Shape;723;p96"/>
          <p:cNvSpPr/>
          <p:nvPr>
            <p:ph idx="5" type="pic"/>
          </p:nvPr>
        </p:nvSpPr>
        <p:spPr>
          <a:xfrm>
            <a:off x="8839200" y="1397000"/>
            <a:ext cx="2438400" cy="1476165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24" name="Google Shape;724;p96"/>
          <p:cNvSpPr txBox="1"/>
          <p:nvPr>
            <p:ph idx="1" type="body"/>
          </p:nvPr>
        </p:nvSpPr>
        <p:spPr>
          <a:xfrm>
            <a:off x="914400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5" name="Google Shape;725;p96"/>
          <p:cNvSpPr txBox="1"/>
          <p:nvPr>
            <p:ph idx="6" type="body"/>
          </p:nvPr>
        </p:nvSpPr>
        <p:spPr>
          <a:xfrm>
            <a:off x="3554984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6" name="Google Shape;726;p96"/>
          <p:cNvSpPr txBox="1"/>
          <p:nvPr>
            <p:ph idx="7" type="body"/>
          </p:nvPr>
        </p:nvSpPr>
        <p:spPr>
          <a:xfrm>
            <a:off x="6195568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7" name="Google Shape;727;p96"/>
          <p:cNvSpPr txBox="1"/>
          <p:nvPr>
            <p:ph idx="8" type="body"/>
          </p:nvPr>
        </p:nvSpPr>
        <p:spPr>
          <a:xfrm>
            <a:off x="8836152" y="3055281"/>
            <a:ext cx="2441448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8" name="Google Shape;728;p96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Tall Text">
  <p:cSld name="1_Three Tall Text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9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97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32" name="Google Shape;732;p97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733" name="Google Shape;733;p97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34" name="Google Shape;734;p97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5" name="Google Shape;735;p97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6" name="Google Shape;736;p97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Tall Text Subtitle">
  <p:cSld name="1_Three Tall Text Subtitle"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9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98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40" name="Google Shape;740;p98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4"/>
            </a:outerShdw>
          </a:effectLst>
        </p:spPr>
      </p:sp>
      <p:sp>
        <p:nvSpPr>
          <p:cNvPr id="741" name="Google Shape;741;p98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42" name="Google Shape;742;p98"/>
          <p:cNvSpPr txBox="1"/>
          <p:nvPr>
            <p:ph idx="1" type="body"/>
          </p:nvPr>
        </p:nvSpPr>
        <p:spPr>
          <a:xfrm>
            <a:off x="914400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3" name="Google Shape;743;p98"/>
          <p:cNvSpPr txBox="1"/>
          <p:nvPr>
            <p:ph idx="5" type="body"/>
          </p:nvPr>
        </p:nvSpPr>
        <p:spPr>
          <a:xfrm>
            <a:off x="4431792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4" name="Google Shape;744;p98"/>
          <p:cNvSpPr txBox="1"/>
          <p:nvPr>
            <p:ph idx="6" type="body"/>
          </p:nvPr>
        </p:nvSpPr>
        <p:spPr>
          <a:xfrm>
            <a:off x="7949184" y="3055281"/>
            <a:ext cx="3328416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5" name="Google Shape;745;p9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Tall Text">
  <p:cSld name="1_Two Tall Text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9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8" name="Google Shape;748;p99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49" name="Google Shape;749;p99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50" name="Google Shape;750;p99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1" name="Google Shape;751;p99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Tall Text Subtitle">
  <p:cSld name="1_Two Tall Text Subtitle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4" name="Google Shape;754;p100"/>
          <p:cNvSpPr/>
          <p:nvPr>
            <p:ph idx="2" type="pic"/>
          </p:nvPr>
        </p:nvSpPr>
        <p:spPr>
          <a:xfrm>
            <a:off x="914400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accent1"/>
            </a:outerShdw>
          </a:effectLst>
        </p:spPr>
      </p:sp>
      <p:sp>
        <p:nvSpPr>
          <p:cNvPr id="755" name="Google Shape;755;p100"/>
          <p:cNvSpPr/>
          <p:nvPr>
            <p:ph idx="3" type="pic"/>
          </p:nvPr>
        </p:nvSpPr>
        <p:spPr>
          <a:xfrm>
            <a:off x="6192011" y="1397000"/>
            <a:ext cx="5085589" cy="1472184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50800">
              <a:schemeClr val="lt2"/>
            </a:outerShdw>
          </a:effectLst>
        </p:spPr>
      </p:sp>
      <p:sp>
        <p:nvSpPr>
          <p:cNvPr id="756" name="Google Shape;756;p100"/>
          <p:cNvSpPr txBox="1"/>
          <p:nvPr>
            <p:ph idx="1" type="body"/>
          </p:nvPr>
        </p:nvSpPr>
        <p:spPr>
          <a:xfrm>
            <a:off x="914400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7" name="Google Shape;757;p100"/>
          <p:cNvSpPr txBox="1"/>
          <p:nvPr>
            <p:ph idx="4" type="body"/>
          </p:nvPr>
        </p:nvSpPr>
        <p:spPr>
          <a:xfrm>
            <a:off x="6193536" y="3055281"/>
            <a:ext cx="5084064" cy="2988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8" name="Google Shape;758;p100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ight Grid Text">
  <p:cSld name="1_Eight Grid Text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0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1" name="Google Shape;761;p101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2" name="Google Shape;762;p101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3" name="Google Shape;763;p101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4" name="Google Shape;764;p101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65" name="Google Shape;765;p101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6" name="Google Shape;766;p101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7" name="Google Shape;767;p101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8" name="Google Shape;768;p101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9" name="Google Shape;769;p101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0" name="Google Shape;770;p101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1" name="Google Shape;771;p101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2" name="Google Shape;772;p101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ight Grid Text Subtitle">
  <p:cSld name="1_Eight Grid Text Subtitle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0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5" name="Google Shape;775;p102"/>
          <p:cNvSpPr/>
          <p:nvPr>
            <p:ph idx="2" type="pic"/>
          </p:nvPr>
        </p:nvSpPr>
        <p:spPr>
          <a:xfrm>
            <a:off x="9133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6" name="Google Shape;776;p102"/>
          <p:cNvSpPr/>
          <p:nvPr>
            <p:ph idx="3" type="pic"/>
          </p:nvPr>
        </p:nvSpPr>
        <p:spPr>
          <a:xfrm>
            <a:off x="35549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7" name="Google Shape;777;p102"/>
          <p:cNvSpPr/>
          <p:nvPr>
            <p:ph idx="4" type="pic"/>
          </p:nvPr>
        </p:nvSpPr>
        <p:spPr>
          <a:xfrm>
            <a:off x="61965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8" name="Google Shape;778;p102"/>
          <p:cNvSpPr/>
          <p:nvPr>
            <p:ph idx="5" type="pic"/>
          </p:nvPr>
        </p:nvSpPr>
        <p:spPr>
          <a:xfrm>
            <a:off x="8838184" y="1397000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79" name="Google Shape;779;p102"/>
          <p:cNvSpPr txBox="1"/>
          <p:nvPr>
            <p:ph idx="1" type="body"/>
          </p:nvPr>
        </p:nvSpPr>
        <p:spPr>
          <a:xfrm>
            <a:off x="913384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0" name="Google Shape;780;p102"/>
          <p:cNvSpPr txBox="1"/>
          <p:nvPr>
            <p:ph idx="6" type="body"/>
          </p:nvPr>
        </p:nvSpPr>
        <p:spPr>
          <a:xfrm>
            <a:off x="3553968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1" name="Google Shape;781;p102"/>
          <p:cNvSpPr txBox="1"/>
          <p:nvPr>
            <p:ph idx="7" type="body"/>
          </p:nvPr>
        </p:nvSpPr>
        <p:spPr>
          <a:xfrm>
            <a:off x="6194552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2" name="Google Shape;782;p102"/>
          <p:cNvSpPr txBox="1"/>
          <p:nvPr>
            <p:ph idx="8" type="body"/>
          </p:nvPr>
        </p:nvSpPr>
        <p:spPr>
          <a:xfrm>
            <a:off x="8835136" y="4717007"/>
            <a:ext cx="2441448" cy="1326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3" name="Google Shape;783;p102"/>
          <p:cNvSpPr/>
          <p:nvPr>
            <p:ph idx="9" type="pic"/>
          </p:nvPr>
        </p:nvSpPr>
        <p:spPr>
          <a:xfrm>
            <a:off x="9133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4" name="Google Shape;784;p102"/>
          <p:cNvSpPr/>
          <p:nvPr>
            <p:ph idx="13" type="pic"/>
          </p:nvPr>
        </p:nvSpPr>
        <p:spPr>
          <a:xfrm>
            <a:off x="35549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5" name="Google Shape;785;p102"/>
          <p:cNvSpPr/>
          <p:nvPr>
            <p:ph idx="14" type="pic"/>
          </p:nvPr>
        </p:nvSpPr>
        <p:spPr>
          <a:xfrm>
            <a:off x="61965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6" name="Google Shape;786;p102"/>
          <p:cNvSpPr/>
          <p:nvPr>
            <p:ph idx="15" type="pic"/>
          </p:nvPr>
        </p:nvSpPr>
        <p:spPr>
          <a:xfrm>
            <a:off x="8838184" y="3057004"/>
            <a:ext cx="2438400" cy="1476165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87" name="Google Shape;787;p102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" type="body"/>
          </p:nvPr>
        </p:nvSpPr>
        <p:spPr>
          <a:xfrm>
            <a:off x="914400" y="1219200"/>
            <a:ext cx="5082117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56" name="Google Shape;56;p31"/>
          <p:cNvSpPr txBox="1"/>
          <p:nvPr>
            <p:ph idx="2" type="body"/>
          </p:nvPr>
        </p:nvSpPr>
        <p:spPr>
          <a:xfrm>
            <a:off x="914400" y="1560285"/>
            <a:ext cx="5082117" cy="456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57" name="Google Shape;57;p31"/>
          <p:cNvSpPr txBox="1"/>
          <p:nvPr>
            <p:ph idx="3" type="body"/>
          </p:nvPr>
        </p:nvSpPr>
        <p:spPr>
          <a:xfrm>
            <a:off x="6193369" y="1219200"/>
            <a:ext cx="5084232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58" name="Google Shape;58;p31"/>
          <p:cNvSpPr txBox="1"/>
          <p:nvPr>
            <p:ph idx="4" type="body"/>
          </p:nvPr>
        </p:nvSpPr>
        <p:spPr>
          <a:xfrm>
            <a:off x="6193369" y="1560285"/>
            <a:ext cx="5084232" cy="45658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ix Grid Text">
  <p:cSld name="1_Six Grid Text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0" name="Google Shape;790;p103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1" name="Google Shape;791;p103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2" name="Google Shape;792;p103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3" name="Google Shape;793;p103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4" name="Google Shape;794;p103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5" name="Google Shape;795;p103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6" name="Google Shape;796;p103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7" name="Google Shape;797;p103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798" name="Google Shape;798;p103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ix Grid Text Subtitle">
  <p:cSld name="1_Six Grid Text Subtitle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0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1" name="Google Shape;801;p104"/>
          <p:cNvSpPr/>
          <p:nvPr>
            <p:ph idx="2" type="pic"/>
          </p:nvPr>
        </p:nvSpPr>
        <p:spPr>
          <a:xfrm>
            <a:off x="914400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2" name="Google Shape;802;p104"/>
          <p:cNvSpPr/>
          <p:nvPr>
            <p:ph idx="3" type="pic"/>
          </p:nvPr>
        </p:nvSpPr>
        <p:spPr>
          <a:xfrm>
            <a:off x="4431792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3" name="Google Shape;803;p104"/>
          <p:cNvSpPr/>
          <p:nvPr>
            <p:ph idx="4" type="pic"/>
          </p:nvPr>
        </p:nvSpPr>
        <p:spPr>
          <a:xfrm>
            <a:off x="7949184" y="1397000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4" name="Google Shape;804;p104"/>
          <p:cNvSpPr txBox="1"/>
          <p:nvPr>
            <p:ph idx="1" type="body"/>
          </p:nvPr>
        </p:nvSpPr>
        <p:spPr>
          <a:xfrm>
            <a:off x="914400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5" name="Google Shape;805;p104"/>
          <p:cNvSpPr txBox="1"/>
          <p:nvPr>
            <p:ph idx="5" type="body"/>
          </p:nvPr>
        </p:nvSpPr>
        <p:spPr>
          <a:xfrm>
            <a:off x="4431792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6" name="Google Shape;806;p104"/>
          <p:cNvSpPr txBox="1"/>
          <p:nvPr>
            <p:ph idx="6" type="body"/>
          </p:nvPr>
        </p:nvSpPr>
        <p:spPr>
          <a:xfrm>
            <a:off x="7949184" y="4720990"/>
            <a:ext cx="3328416" cy="13702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7" name="Google Shape;807;p104"/>
          <p:cNvSpPr/>
          <p:nvPr>
            <p:ph idx="7" type="pic"/>
          </p:nvPr>
        </p:nvSpPr>
        <p:spPr>
          <a:xfrm>
            <a:off x="914400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8" name="Google Shape;808;p104"/>
          <p:cNvSpPr/>
          <p:nvPr>
            <p:ph idx="8" type="pic"/>
          </p:nvPr>
        </p:nvSpPr>
        <p:spPr>
          <a:xfrm>
            <a:off x="4431792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09" name="Google Shape;809;p104"/>
          <p:cNvSpPr/>
          <p:nvPr>
            <p:ph idx="9" type="pic"/>
          </p:nvPr>
        </p:nvSpPr>
        <p:spPr>
          <a:xfrm>
            <a:off x="7949184" y="3060985"/>
            <a:ext cx="3328416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0" name="Google Shape;810;p104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Grid Text">
  <p:cSld name="1_Four Grid Text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10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105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4" name="Google Shape;814;p105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5" name="Google Shape;815;p105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6" name="Google Shape;816;p105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7" name="Google Shape;817;p105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18" name="Google Shape;818;p105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Grid Text Subtitle">
  <p:cSld name="1_Four Grid Text Subtitle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0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106"/>
          <p:cNvSpPr/>
          <p:nvPr>
            <p:ph idx="2" type="pic"/>
          </p:nvPr>
        </p:nvSpPr>
        <p:spPr>
          <a:xfrm>
            <a:off x="915925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2" name="Google Shape;822;p106"/>
          <p:cNvSpPr/>
          <p:nvPr>
            <p:ph idx="3" type="pic"/>
          </p:nvPr>
        </p:nvSpPr>
        <p:spPr>
          <a:xfrm>
            <a:off x="6193536" y="1397000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3" name="Google Shape;823;p106"/>
          <p:cNvSpPr txBox="1"/>
          <p:nvPr>
            <p:ph idx="1" type="body"/>
          </p:nvPr>
        </p:nvSpPr>
        <p:spPr>
          <a:xfrm>
            <a:off x="914400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4" name="Google Shape;824;p106"/>
          <p:cNvSpPr txBox="1"/>
          <p:nvPr>
            <p:ph idx="4" type="body"/>
          </p:nvPr>
        </p:nvSpPr>
        <p:spPr>
          <a:xfrm>
            <a:off x="6193536" y="4704405"/>
            <a:ext cx="5084064" cy="1339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5" name="Google Shape;825;p106"/>
          <p:cNvSpPr/>
          <p:nvPr>
            <p:ph idx="5" type="pic"/>
          </p:nvPr>
        </p:nvSpPr>
        <p:spPr>
          <a:xfrm>
            <a:off x="915925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6" name="Google Shape;826;p106"/>
          <p:cNvSpPr/>
          <p:nvPr>
            <p:ph idx="6" type="pic"/>
          </p:nvPr>
        </p:nvSpPr>
        <p:spPr>
          <a:xfrm>
            <a:off x="6193536" y="3060985"/>
            <a:ext cx="5085589" cy="1472184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27" name="Google Shape;827;p106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Bar">
  <p:cSld name="1_Four Bar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10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0" name="Google Shape;830;p107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1" name="Google Shape;831;p107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2" name="Google Shape;832;p107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3" name="Google Shape;833;p107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34" name="Google Shape;834;p107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5" name="Google Shape;835;p107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6" name="Google Shape;836;p107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7" name="Google Shape;837;p107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Four Bar Subtitle">
  <p:cSld name="1_Four Bar Subtitle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0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108"/>
          <p:cNvSpPr/>
          <p:nvPr>
            <p:ph idx="2" type="pic"/>
          </p:nvPr>
        </p:nvSpPr>
        <p:spPr>
          <a:xfrm>
            <a:off x="9144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1" name="Google Shape;841;p108"/>
          <p:cNvSpPr/>
          <p:nvPr>
            <p:ph idx="3" type="pic"/>
          </p:nvPr>
        </p:nvSpPr>
        <p:spPr>
          <a:xfrm>
            <a:off x="35560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2" name="Google Shape;842;p108"/>
          <p:cNvSpPr/>
          <p:nvPr>
            <p:ph idx="4" type="pic"/>
          </p:nvPr>
        </p:nvSpPr>
        <p:spPr>
          <a:xfrm>
            <a:off x="61976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3" name="Google Shape;843;p108"/>
          <p:cNvSpPr/>
          <p:nvPr>
            <p:ph idx="5" type="pic"/>
          </p:nvPr>
        </p:nvSpPr>
        <p:spPr>
          <a:xfrm>
            <a:off x="8839200" y="1396999"/>
            <a:ext cx="2438400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44" name="Google Shape;844;p108"/>
          <p:cNvSpPr txBox="1"/>
          <p:nvPr>
            <p:ph idx="1" type="body"/>
          </p:nvPr>
        </p:nvSpPr>
        <p:spPr>
          <a:xfrm>
            <a:off x="914400" y="4604358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5" name="Google Shape;845;p108"/>
          <p:cNvSpPr txBox="1"/>
          <p:nvPr>
            <p:ph idx="6" type="body"/>
          </p:nvPr>
        </p:nvSpPr>
        <p:spPr>
          <a:xfrm>
            <a:off x="3554984" y="4604358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6" name="Google Shape;846;p108"/>
          <p:cNvSpPr txBox="1"/>
          <p:nvPr>
            <p:ph idx="7" type="body"/>
          </p:nvPr>
        </p:nvSpPr>
        <p:spPr>
          <a:xfrm>
            <a:off x="6195568" y="4604358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7" name="Google Shape;847;p108"/>
          <p:cNvSpPr txBox="1"/>
          <p:nvPr>
            <p:ph idx="8" type="body"/>
          </p:nvPr>
        </p:nvSpPr>
        <p:spPr>
          <a:xfrm>
            <a:off x="8836152" y="4604358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8" name="Google Shape;848;p108"/>
          <p:cNvSpPr txBox="1"/>
          <p:nvPr>
            <p:ph idx="9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">
  <p:cSld name="1_Three Bar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10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1" name="Google Shape;851;p109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2" name="Google Shape;852;p109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3" name="Google Shape;853;p109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54" name="Google Shape;854;p109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5" name="Google Shape;855;p109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6" name="Google Shape;856;p109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Subtitle">
  <p:cSld name="1_Three Bar Subtitle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11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9" name="Google Shape;859;p110"/>
          <p:cNvSpPr/>
          <p:nvPr>
            <p:ph idx="2" type="pic"/>
          </p:nvPr>
        </p:nvSpPr>
        <p:spPr>
          <a:xfrm>
            <a:off x="914400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0" name="Google Shape;860;p110"/>
          <p:cNvSpPr/>
          <p:nvPr>
            <p:ph idx="3" type="pic"/>
          </p:nvPr>
        </p:nvSpPr>
        <p:spPr>
          <a:xfrm>
            <a:off x="4431792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1" name="Google Shape;861;p110"/>
          <p:cNvSpPr/>
          <p:nvPr>
            <p:ph idx="4" type="pic"/>
          </p:nvPr>
        </p:nvSpPr>
        <p:spPr>
          <a:xfrm>
            <a:off x="7949184" y="1396999"/>
            <a:ext cx="3328416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2" name="Google Shape;862;p110"/>
          <p:cNvSpPr txBox="1"/>
          <p:nvPr>
            <p:ph idx="1" type="body"/>
          </p:nvPr>
        </p:nvSpPr>
        <p:spPr>
          <a:xfrm>
            <a:off x="914400" y="4604358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3" name="Google Shape;863;p110"/>
          <p:cNvSpPr txBox="1"/>
          <p:nvPr>
            <p:ph idx="5" type="body"/>
          </p:nvPr>
        </p:nvSpPr>
        <p:spPr>
          <a:xfrm>
            <a:off x="4431792" y="4604358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4" name="Google Shape;864;p110"/>
          <p:cNvSpPr txBox="1"/>
          <p:nvPr>
            <p:ph idx="6" type="body"/>
          </p:nvPr>
        </p:nvSpPr>
        <p:spPr>
          <a:xfrm>
            <a:off x="7949184" y="4604358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5" name="Google Shape;865;p110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2 Bar Subtitle">
  <p:cSld name="1_2 Bar Subtitle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11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8" name="Google Shape;868;p111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69" name="Google Shape;869;p111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70" name="Google Shape;870;p111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1" name="Google Shape;871;p111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2" name="Google Shape;872;p111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">
  <p:cSld name="1_Two Bar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11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5" name="Google Shape;875;p112"/>
          <p:cNvSpPr/>
          <p:nvPr>
            <p:ph idx="2" type="pic"/>
          </p:nvPr>
        </p:nvSpPr>
        <p:spPr>
          <a:xfrm>
            <a:off x="914400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76" name="Google Shape;876;p112"/>
          <p:cNvSpPr/>
          <p:nvPr>
            <p:ph idx="3" type="pic"/>
          </p:nvPr>
        </p:nvSpPr>
        <p:spPr>
          <a:xfrm>
            <a:off x="6192011" y="1396999"/>
            <a:ext cx="5085589" cy="4266109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77" name="Google Shape;877;p112"/>
          <p:cNvSpPr txBox="1"/>
          <p:nvPr>
            <p:ph idx="1" type="body"/>
          </p:nvPr>
        </p:nvSpPr>
        <p:spPr>
          <a:xfrm>
            <a:off x="914400" y="4912134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8" name="Google Shape;878;p112"/>
          <p:cNvSpPr txBox="1"/>
          <p:nvPr>
            <p:ph idx="4" type="body"/>
          </p:nvPr>
        </p:nvSpPr>
        <p:spPr>
          <a:xfrm>
            <a:off x="6193536" y="4912134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 Subtitle">
  <p:cSld name="1_Comparison Sub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Open Sans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" type="body"/>
          </p:nvPr>
        </p:nvSpPr>
        <p:spPr>
          <a:xfrm>
            <a:off x="914400" y="1462284"/>
            <a:ext cx="5082117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62" name="Google Shape;62;p32"/>
          <p:cNvSpPr txBox="1"/>
          <p:nvPr>
            <p:ph idx="2" type="body"/>
          </p:nvPr>
        </p:nvSpPr>
        <p:spPr>
          <a:xfrm>
            <a:off x="914400" y="1803370"/>
            <a:ext cx="5082117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63" name="Google Shape;63;p32"/>
          <p:cNvSpPr txBox="1"/>
          <p:nvPr>
            <p:ph idx="3" type="body"/>
          </p:nvPr>
        </p:nvSpPr>
        <p:spPr>
          <a:xfrm>
            <a:off x="6193369" y="1462284"/>
            <a:ext cx="5084232" cy="30777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indent="-228600" lvl="1" marL="914400" algn="l">
              <a:spcBef>
                <a:spcPts val="533"/>
              </a:spcBef>
              <a:spcAft>
                <a:spcPts val="0"/>
              </a:spcAft>
              <a:buSzPts val="2667"/>
              <a:buNone/>
              <a:defRPr b="1" sz="2667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3pPr>
            <a:lvl4pPr indent="-228600" lvl="3" marL="18288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4pPr>
            <a:lvl5pPr indent="-228600" lvl="4" marL="2286000" algn="l">
              <a:spcBef>
                <a:spcPts val="427"/>
              </a:spcBef>
              <a:spcAft>
                <a:spcPts val="0"/>
              </a:spcAft>
              <a:buSzPts val="2133"/>
              <a:buNone/>
              <a:defRPr b="1" sz="2133"/>
            </a:lvl5pPr>
            <a:lvl6pPr indent="-228600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6pPr>
            <a:lvl7pPr indent="-228600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7pPr>
            <a:lvl8pPr indent="-228600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8pPr>
            <a:lvl9pPr indent="-228600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b="1" sz="2133"/>
            </a:lvl9pPr>
          </a:lstStyle>
          <a:p/>
        </p:txBody>
      </p:sp>
      <p:sp>
        <p:nvSpPr>
          <p:cNvPr id="64" name="Google Shape;64;p32"/>
          <p:cNvSpPr txBox="1"/>
          <p:nvPr>
            <p:ph idx="4" type="body"/>
          </p:nvPr>
        </p:nvSpPr>
        <p:spPr>
          <a:xfrm>
            <a:off x="6193369" y="1803370"/>
            <a:ext cx="5084232" cy="4368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64045" lvl="5" marL="2743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indent="-364045" lvl="6" marL="32004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indent="-364045" lvl="7" marL="36576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indent="-364045" lvl="8" marL="41148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/>
        </p:txBody>
      </p:sp>
      <p:sp>
        <p:nvSpPr>
          <p:cNvPr id="65" name="Google Shape;65;p32"/>
          <p:cNvSpPr txBox="1"/>
          <p:nvPr>
            <p:ph idx="5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Bar Text">
  <p:cSld name="1_4 Bar Text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1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113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2" name="Google Shape;882;p113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3" name="Google Shape;883;p113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4" name="Google Shape;884;p113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85" name="Google Shape;885;p113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6" name="Google Shape;886;p113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7" name="Google Shape;887;p113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8" name="Google Shape;888;p113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9" name="Google Shape;889;p113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0" name="Google Shape;890;p113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1" name="Google Shape;891;p113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2" name="Google Shape;892;p113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4 Bar Text Subtitle">
  <p:cSld name="1_4 Bar Text Subtitle"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14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114"/>
          <p:cNvSpPr/>
          <p:nvPr>
            <p:ph idx="2" type="pic"/>
          </p:nvPr>
        </p:nvSpPr>
        <p:spPr>
          <a:xfrm>
            <a:off x="9144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6" name="Google Shape;896;p114"/>
          <p:cNvSpPr/>
          <p:nvPr>
            <p:ph idx="3" type="pic"/>
          </p:nvPr>
        </p:nvSpPr>
        <p:spPr>
          <a:xfrm>
            <a:off x="35560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7" name="Google Shape;897;p114"/>
          <p:cNvSpPr/>
          <p:nvPr>
            <p:ph idx="4" type="pic"/>
          </p:nvPr>
        </p:nvSpPr>
        <p:spPr>
          <a:xfrm>
            <a:off x="61976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8" name="Google Shape;898;p114"/>
          <p:cNvSpPr/>
          <p:nvPr>
            <p:ph idx="5" type="pic"/>
          </p:nvPr>
        </p:nvSpPr>
        <p:spPr>
          <a:xfrm>
            <a:off x="8839200" y="1397000"/>
            <a:ext cx="2438400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899" name="Google Shape;899;p114"/>
          <p:cNvSpPr txBox="1"/>
          <p:nvPr>
            <p:ph idx="1" type="body"/>
          </p:nvPr>
        </p:nvSpPr>
        <p:spPr>
          <a:xfrm>
            <a:off x="914400" y="2982317"/>
            <a:ext cx="2441448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0" name="Google Shape;900;p114"/>
          <p:cNvSpPr txBox="1"/>
          <p:nvPr>
            <p:ph idx="6" type="body"/>
          </p:nvPr>
        </p:nvSpPr>
        <p:spPr>
          <a:xfrm>
            <a:off x="3554984" y="2982317"/>
            <a:ext cx="2441448" cy="1058751"/>
          </a:xfrm>
          <a:prstGeom prst="rect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1" name="Google Shape;901;p114"/>
          <p:cNvSpPr txBox="1"/>
          <p:nvPr>
            <p:ph idx="7" type="body"/>
          </p:nvPr>
        </p:nvSpPr>
        <p:spPr>
          <a:xfrm>
            <a:off x="6195568" y="2982317"/>
            <a:ext cx="2441448" cy="1058751"/>
          </a:xfrm>
          <a:prstGeom prst="rect">
            <a:avLst/>
          </a:prstGeom>
          <a:solidFill>
            <a:schemeClr val="accent5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2" name="Google Shape;902;p114"/>
          <p:cNvSpPr txBox="1"/>
          <p:nvPr>
            <p:ph idx="8" type="body"/>
          </p:nvPr>
        </p:nvSpPr>
        <p:spPr>
          <a:xfrm>
            <a:off x="8836152" y="2982317"/>
            <a:ext cx="2441448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3" name="Google Shape;903;p114"/>
          <p:cNvSpPr txBox="1"/>
          <p:nvPr>
            <p:ph idx="9" type="body"/>
          </p:nvPr>
        </p:nvSpPr>
        <p:spPr>
          <a:xfrm>
            <a:off x="914400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4" name="Google Shape;904;p114"/>
          <p:cNvSpPr txBox="1"/>
          <p:nvPr>
            <p:ph idx="13" type="body"/>
          </p:nvPr>
        </p:nvSpPr>
        <p:spPr>
          <a:xfrm>
            <a:off x="3554984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5" name="Google Shape;905;p114"/>
          <p:cNvSpPr txBox="1"/>
          <p:nvPr>
            <p:ph idx="14" type="body"/>
          </p:nvPr>
        </p:nvSpPr>
        <p:spPr>
          <a:xfrm>
            <a:off x="6195568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6" name="Google Shape;906;p114"/>
          <p:cNvSpPr txBox="1"/>
          <p:nvPr>
            <p:ph idx="15" type="body"/>
          </p:nvPr>
        </p:nvSpPr>
        <p:spPr>
          <a:xfrm>
            <a:off x="8836152" y="4212305"/>
            <a:ext cx="2441448" cy="1713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7" name="Google Shape;907;p114"/>
          <p:cNvSpPr txBox="1"/>
          <p:nvPr>
            <p:ph idx="16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Text Subtitle">
  <p:cSld name="1_Three Bar Text Subtitle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115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115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1" name="Google Shape;911;p115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2" name="Google Shape;912;p115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13" name="Google Shape;913;p115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4" name="Google Shape;914;p115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5" name="Google Shape;915;p115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6" name="Google Shape;916;p115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7" name="Google Shape;917;p115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8" name="Google Shape;918;p115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9" name="Google Shape;919;p115"/>
          <p:cNvSpPr txBox="1"/>
          <p:nvPr>
            <p:ph idx="13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ree Bar Text">
  <p:cSld name="1_Three Bar Text"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6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p116"/>
          <p:cNvSpPr/>
          <p:nvPr>
            <p:ph idx="2" type="pic"/>
          </p:nvPr>
        </p:nvSpPr>
        <p:spPr>
          <a:xfrm>
            <a:off x="914400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3" name="Google Shape;923;p116"/>
          <p:cNvSpPr/>
          <p:nvPr>
            <p:ph idx="3" type="pic"/>
          </p:nvPr>
        </p:nvSpPr>
        <p:spPr>
          <a:xfrm>
            <a:off x="4431792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4" name="Google Shape;924;p116"/>
          <p:cNvSpPr/>
          <p:nvPr>
            <p:ph idx="4" type="pic"/>
          </p:nvPr>
        </p:nvSpPr>
        <p:spPr>
          <a:xfrm>
            <a:off x="7949184" y="1397000"/>
            <a:ext cx="3328416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25" name="Google Shape;925;p116"/>
          <p:cNvSpPr txBox="1"/>
          <p:nvPr>
            <p:ph idx="1" type="body"/>
          </p:nvPr>
        </p:nvSpPr>
        <p:spPr>
          <a:xfrm>
            <a:off x="914400" y="2982317"/>
            <a:ext cx="3328416" cy="1058751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6" name="Google Shape;926;p116"/>
          <p:cNvSpPr txBox="1"/>
          <p:nvPr>
            <p:ph idx="5" type="body"/>
          </p:nvPr>
        </p:nvSpPr>
        <p:spPr>
          <a:xfrm>
            <a:off x="4431792" y="2982317"/>
            <a:ext cx="3328416" cy="1058751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7" name="Google Shape;927;p116"/>
          <p:cNvSpPr txBox="1"/>
          <p:nvPr>
            <p:ph idx="6" type="body"/>
          </p:nvPr>
        </p:nvSpPr>
        <p:spPr>
          <a:xfrm>
            <a:off x="7949184" y="2982317"/>
            <a:ext cx="3328416" cy="1058751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8" name="Google Shape;928;p116"/>
          <p:cNvSpPr txBox="1"/>
          <p:nvPr>
            <p:ph idx="7" type="body"/>
          </p:nvPr>
        </p:nvSpPr>
        <p:spPr>
          <a:xfrm>
            <a:off x="914400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9" name="Google Shape;929;p116"/>
          <p:cNvSpPr txBox="1"/>
          <p:nvPr>
            <p:ph idx="8" type="body"/>
          </p:nvPr>
        </p:nvSpPr>
        <p:spPr>
          <a:xfrm>
            <a:off x="4431792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0" name="Google Shape;930;p116"/>
          <p:cNvSpPr txBox="1"/>
          <p:nvPr>
            <p:ph idx="9" type="body"/>
          </p:nvPr>
        </p:nvSpPr>
        <p:spPr>
          <a:xfrm>
            <a:off x="7949184" y="4212305"/>
            <a:ext cx="3328416" cy="17506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 Text">
  <p:cSld name="1_Two Bar Text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117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p117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34" name="Google Shape;934;p117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35" name="Google Shape;935;p117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6" name="Google Shape;936;p117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7" name="Google Shape;937;p117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8" name="Google Shape;938;p117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Bar Text Subtitle">
  <p:cSld name="1_Two Bar Text Subtitle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18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1" name="Google Shape;941;p118"/>
          <p:cNvSpPr/>
          <p:nvPr>
            <p:ph idx="2" type="pic"/>
          </p:nvPr>
        </p:nvSpPr>
        <p:spPr>
          <a:xfrm>
            <a:off x="914400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42" name="Google Shape;942;p118"/>
          <p:cNvSpPr/>
          <p:nvPr>
            <p:ph idx="3" type="pic"/>
          </p:nvPr>
        </p:nvSpPr>
        <p:spPr>
          <a:xfrm>
            <a:off x="6192011" y="1397000"/>
            <a:ext cx="5085589" cy="2644068"/>
          </a:xfrm>
          <a:prstGeom prst="rect">
            <a:avLst/>
          </a:prstGeom>
          <a:solidFill>
            <a:srgbClr val="FEFEFE"/>
          </a:solidFill>
          <a:ln>
            <a:noFill/>
          </a:ln>
        </p:spPr>
      </p:sp>
      <p:sp>
        <p:nvSpPr>
          <p:cNvPr id="943" name="Google Shape;943;p118"/>
          <p:cNvSpPr txBox="1"/>
          <p:nvPr>
            <p:ph idx="1" type="body"/>
          </p:nvPr>
        </p:nvSpPr>
        <p:spPr>
          <a:xfrm>
            <a:off x="914400" y="3290093"/>
            <a:ext cx="5084064" cy="750975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4" name="Google Shape;944;p118"/>
          <p:cNvSpPr txBox="1"/>
          <p:nvPr>
            <p:ph idx="4" type="body"/>
          </p:nvPr>
        </p:nvSpPr>
        <p:spPr>
          <a:xfrm>
            <a:off x="6193536" y="3290093"/>
            <a:ext cx="5084064" cy="750975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b" bIns="91425" lIns="182875" spcFirstLastPara="1" rIns="182875" wrap="square" tIns="91425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rgbClr val="FFFFFF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rgbClr val="FFFFFF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>
                <a:solidFill>
                  <a:srgbClr val="FFFFF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5" name="Google Shape;945;p118"/>
          <p:cNvSpPr txBox="1"/>
          <p:nvPr>
            <p:ph idx="5" type="body"/>
          </p:nvPr>
        </p:nvSpPr>
        <p:spPr>
          <a:xfrm>
            <a:off x="914400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6" name="Google Shape;946;p118"/>
          <p:cNvSpPr txBox="1"/>
          <p:nvPr>
            <p:ph idx="6" type="body"/>
          </p:nvPr>
        </p:nvSpPr>
        <p:spPr>
          <a:xfrm>
            <a:off x="6193536" y="4212305"/>
            <a:ext cx="5084064" cy="17030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420"/>
              </a:spcBef>
              <a:spcAft>
                <a:spcPts val="0"/>
              </a:spcAft>
              <a:buSzPts val="2100"/>
              <a:buNone/>
              <a:defRPr sz="2100"/>
            </a:lvl1pPr>
            <a:lvl2pPr indent="-317500" lvl="1" marL="914400" algn="l">
              <a:spcBef>
                <a:spcPts val="280"/>
              </a:spcBef>
              <a:spcAft>
                <a:spcPts val="0"/>
              </a:spcAft>
              <a:buSzPts val="1400"/>
              <a:buFont typeface="Arial"/>
              <a:buChar char="•"/>
              <a:defRPr sz="1400"/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SzPts val="1400"/>
              <a:buChar char="»"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7" name="Google Shape;947;p118"/>
          <p:cNvSpPr txBox="1"/>
          <p:nvPr>
            <p:ph idx="7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2 team">
  <p:cSld name="1_12 team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19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0" name="Google Shape;950;p119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51" name="Google Shape;951;p119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2" name="Google Shape;952;p119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53" name="Google Shape;953;p119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4" name="Google Shape;954;p119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55" name="Google Shape;955;p119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6" name="Google Shape;956;p119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57" name="Google Shape;957;p119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8" name="Google Shape;958;p119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59" name="Google Shape;959;p119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0" name="Google Shape;960;p119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61" name="Google Shape;961;p119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2" name="Google Shape;962;p119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63" name="Google Shape;963;p119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4" name="Google Shape;964;p119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65" name="Google Shape;965;p119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6" name="Google Shape;966;p119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67" name="Google Shape;967;p119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8" name="Google Shape;968;p119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69" name="Google Shape;969;p119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0" name="Google Shape;970;p119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71" name="Google Shape;971;p119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2" name="Google Shape;972;p119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73" name="Google Shape;973;p119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12 team subtitle">
  <p:cSld name="1_12 team subtitle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12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20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77" name="Google Shape;977;p120"/>
          <p:cNvSpPr txBox="1"/>
          <p:nvPr>
            <p:ph idx="1" type="body"/>
          </p:nvPr>
        </p:nvSpPr>
        <p:spPr>
          <a:xfrm>
            <a:off x="1637916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8" name="Google Shape;978;p120"/>
          <p:cNvSpPr/>
          <p:nvPr>
            <p:ph idx="3" type="pic"/>
          </p:nvPr>
        </p:nvSpPr>
        <p:spPr>
          <a:xfrm>
            <a:off x="3483710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79" name="Google Shape;979;p120"/>
          <p:cNvSpPr txBox="1"/>
          <p:nvPr>
            <p:ph idx="4" type="body"/>
          </p:nvPr>
        </p:nvSpPr>
        <p:spPr>
          <a:xfrm>
            <a:off x="4546239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0" name="Google Shape;980;p120"/>
          <p:cNvSpPr/>
          <p:nvPr>
            <p:ph idx="5" type="pic"/>
          </p:nvPr>
        </p:nvSpPr>
        <p:spPr>
          <a:xfrm>
            <a:off x="6392033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81" name="Google Shape;981;p120"/>
          <p:cNvSpPr txBox="1"/>
          <p:nvPr>
            <p:ph idx="6" type="body"/>
          </p:nvPr>
        </p:nvSpPr>
        <p:spPr>
          <a:xfrm>
            <a:off x="7454562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2" name="Google Shape;982;p120"/>
          <p:cNvSpPr/>
          <p:nvPr>
            <p:ph idx="7" type="pic"/>
          </p:nvPr>
        </p:nvSpPr>
        <p:spPr>
          <a:xfrm>
            <a:off x="9300356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83" name="Google Shape;983;p120"/>
          <p:cNvSpPr txBox="1"/>
          <p:nvPr>
            <p:ph idx="8" type="body"/>
          </p:nvPr>
        </p:nvSpPr>
        <p:spPr>
          <a:xfrm>
            <a:off x="10362885" y="1639789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4" name="Google Shape;984;p120"/>
          <p:cNvSpPr/>
          <p:nvPr>
            <p:ph idx="9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85" name="Google Shape;985;p120"/>
          <p:cNvSpPr txBox="1"/>
          <p:nvPr>
            <p:ph idx="13" type="body"/>
          </p:nvPr>
        </p:nvSpPr>
        <p:spPr>
          <a:xfrm>
            <a:off x="1637916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6" name="Google Shape;986;p120"/>
          <p:cNvSpPr/>
          <p:nvPr>
            <p:ph idx="14" type="pic"/>
          </p:nvPr>
        </p:nvSpPr>
        <p:spPr>
          <a:xfrm>
            <a:off x="3483710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87" name="Google Shape;987;p120"/>
          <p:cNvSpPr txBox="1"/>
          <p:nvPr>
            <p:ph idx="15" type="body"/>
          </p:nvPr>
        </p:nvSpPr>
        <p:spPr>
          <a:xfrm>
            <a:off x="4546239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8" name="Google Shape;988;p120"/>
          <p:cNvSpPr/>
          <p:nvPr>
            <p:ph idx="16" type="pic"/>
          </p:nvPr>
        </p:nvSpPr>
        <p:spPr>
          <a:xfrm>
            <a:off x="6392033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89" name="Google Shape;989;p120"/>
          <p:cNvSpPr txBox="1"/>
          <p:nvPr>
            <p:ph idx="17" type="body"/>
          </p:nvPr>
        </p:nvSpPr>
        <p:spPr>
          <a:xfrm>
            <a:off x="7454562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0" name="Google Shape;990;p120"/>
          <p:cNvSpPr/>
          <p:nvPr>
            <p:ph idx="18" type="pic"/>
          </p:nvPr>
        </p:nvSpPr>
        <p:spPr>
          <a:xfrm>
            <a:off x="9300356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91" name="Google Shape;991;p120"/>
          <p:cNvSpPr txBox="1"/>
          <p:nvPr>
            <p:ph idx="19" type="body"/>
          </p:nvPr>
        </p:nvSpPr>
        <p:spPr>
          <a:xfrm>
            <a:off x="10362885" y="3153547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2" name="Google Shape;992;p120"/>
          <p:cNvSpPr/>
          <p:nvPr>
            <p:ph idx="20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993" name="Google Shape;993;p120"/>
          <p:cNvSpPr txBox="1"/>
          <p:nvPr>
            <p:ph idx="21" type="body"/>
          </p:nvPr>
        </p:nvSpPr>
        <p:spPr>
          <a:xfrm>
            <a:off x="1637916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4" name="Google Shape;994;p120"/>
          <p:cNvSpPr/>
          <p:nvPr>
            <p:ph idx="22" type="pic"/>
          </p:nvPr>
        </p:nvSpPr>
        <p:spPr>
          <a:xfrm>
            <a:off x="3483710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995" name="Google Shape;995;p120"/>
          <p:cNvSpPr txBox="1"/>
          <p:nvPr>
            <p:ph idx="23" type="body"/>
          </p:nvPr>
        </p:nvSpPr>
        <p:spPr>
          <a:xfrm>
            <a:off x="4546239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6" name="Google Shape;996;p120"/>
          <p:cNvSpPr/>
          <p:nvPr>
            <p:ph idx="24" type="pic"/>
          </p:nvPr>
        </p:nvSpPr>
        <p:spPr>
          <a:xfrm>
            <a:off x="6392033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997" name="Google Shape;997;p120"/>
          <p:cNvSpPr txBox="1"/>
          <p:nvPr>
            <p:ph idx="25" type="body"/>
          </p:nvPr>
        </p:nvSpPr>
        <p:spPr>
          <a:xfrm>
            <a:off x="7454562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8" name="Google Shape;998;p120"/>
          <p:cNvSpPr/>
          <p:nvPr>
            <p:ph idx="26" type="pic"/>
          </p:nvPr>
        </p:nvSpPr>
        <p:spPr>
          <a:xfrm>
            <a:off x="9300356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lt2"/>
            </a:outerShdw>
          </a:effectLst>
        </p:spPr>
      </p:sp>
      <p:sp>
        <p:nvSpPr>
          <p:cNvPr id="999" name="Google Shape;999;p120"/>
          <p:cNvSpPr txBox="1"/>
          <p:nvPr>
            <p:ph idx="27" type="body"/>
          </p:nvPr>
        </p:nvSpPr>
        <p:spPr>
          <a:xfrm>
            <a:off x="10362885" y="4667304"/>
            <a:ext cx="137922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0" name="Google Shape;1000;p120"/>
          <p:cNvSpPr txBox="1"/>
          <p:nvPr>
            <p:ph idx="28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9 Team Subtitle">
  <p:cSld name="1_9 Team Subtitle"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121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121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04" name="Google Shape;1004;p121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5" name="Google Shape;1005;p121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06" name="Google Shape;1006;p121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7" name="Google Shape;1007;p121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08" name="Google Shape;1008;p121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9" name="Google Shape;1009;p121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10" name="Google Shape;1010;p121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1" name="Google Shape;1011;p121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12" name="Google Shape;1012;p121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3" name="Google Shape;1013;p121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14" name="Google Shape;1014;p121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5" name="Google Shape;1015;p121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16" name="Google Shape;1016;p121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7" name="Google Shape;1017;p121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18" name="Google Shape;1018;p121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9" name="Google Shape;1019;p121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20" name="Google Shape;1020;p121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1" name="Google Shape;1021;p121"/>
          <p:cNvSpPr txBox="1"/>
          <p:nvPr>
            <p:ph idx="22" type="body"/>
          </p:nvPr>
        </p:nvSpPr>
        <p:spPr>
          <a:xfrm>
            <a:off x="914400" y="933450"/>
            <a:ext cx="10363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9 Team ">
  <p:cSld name="1_9 Team "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122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4" name="Google Shape;1024;p122"/>
          <p:cNvSpPr/>
          <p:nvPr>
            <p:ph idx="2" type="pic"/>
          </p:nvPr>
        </p:nvSpPr>
        <p:spPr>
          <a:xfrm>
            <a:off x="575387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25" name="Google Shape;1025;p122"/>
          <p:cNvSpPr txBox="1"/>
          <p:nvPr>
            <p:ph idx="1" type="body"/>
          </p:nvPr>
        </p:nvSpPr>
        <p:spPr>
          <a:xfrm>
            <a:off x="1637916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6" name="Google Shape;1026;p122"/>
          <p:cNvSpPr/>
          <p:nvPr>
            <p:ph idx="3" type="pic"/>
          </p:nvPr>
        </p:nvSpPr>
        <p:spPr>
          <a:xfrm>
            <a:off x="4360325" y="1639790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27" name="Google Shape;1027;p122"/>
          <p:cNvSpPr txBox="1"/>
          <p:nvPr>
            <p:ph idx="4" type="body"/>
          </p:nvPr>
        </p:nvSpPr>
        <p:spPr>
          <a:xfrm>
            <a:off x="5426633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8" name="Google Shape;1028;p122"/>
          <p:cNvSpPr/>
          <p:nvPr>
            <p:ph idx="5" type="pic"/>
          </p:nvPr>
        </p:nvSpPr>
        <p:spPr>
          <a:xfrm>
            <a:off x="8145262" y="1639789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29" name="Google Shape;1029;p122"/>
          <p:cNvSpPr txBox="1"/>
          <p:nvPr>
            <p:ph idx="6" type="body"/>
          </p:nvPr>
        </p:nvSpPr>
        <p:spPr>
          <a:xfrm>
            <a:off x="9215349" y="1639789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0" name="Google Shape;1030;p122"/>
          <p:cNvSpPr/>
          <p:nvPr>
            <p:ph idx="7" type="pic"/>
          </p:nvPr>
        </p:nvSpPr>
        <p:spPr>
          <a:xfrm>
            <a:off x="575387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31" name="Google Shape;1031;p122"/>
          <p:cNvSpPr txBox="1"/>
          <p:nvPr>
            <p:ph idx="8" type="body"/>
          </p:nvPr>
        </p:nvSpPr>
        <p:spPr>
          <a:xfrm>
            <a:off x="1637916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2" name="Google Shape;1032;p122"/>
          <p:cNvSpPr/>
          <p:nvPr>
            <p:ph idx="9" type="pic"/>
          </p:nvPr>
        </p:nvSpPr>
        <p:spPr>
          <a:xfrm>
            <a:off x="4360325" y="3153548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33" name="Google Shape;1033;p122"/>
          <p:cNvSpPr txBox="1"/>
          <p:nvPr>
            <p:ph idx="13" type="body"/>
          </p:nvPr>
        </p:nvSpPr>
        <p:spPr>
          <a:xfrm>
            <a:off x="5426633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4" name="Google Shape;1034;p122"/>
          <p:cNvSpPr/>
          <p:nvPr>
            <p:ph idx="14" type="pic"/>
          </p:nvPr>
        </p:nvSpPr>
        <p:spPr>
          <a:xfrm>
            <a:off x="8145262" y="3153547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35" name="Google Shape;1035;p122"/>
          <p:cNvSpPr txBox="1"/>
          <p:nvPr>
            <p:ph idx="15" type="body"/>
          </p:nvPr>
        </p:nvSpPr>
        <p:spPr>
          <a:xfrm>
            <a:off x="9215349" y="3153547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6" name="Google Shape;1036;p122"/>
          <p:cNvSpPr/>
          <p:nvPr>
            <p:ph idx="16" type="pic"/>
          </p:nvPr>
        </p:nvSpPr>
        <p:spPr>
          <a:xfrm>
            <a:off x="575387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1"/>
            </a:outerShdw>
          </a:effectLst>
        </p:spPr>
      </p:sp>
      <p:sp>
        <p:nvSpPr>
          <p:cNvPr id="1037" name="Google Shape;1037;p122"/>
          <p:cNvSpPr txBox="1"/>
          <p:nvPr>
            <p:ph idx="17" type="body"/>
          </p:nvPr>
        </p:nvSpPr>
        <p:spPr>
          <a:xfrm>
            <a:off x="1637916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8" name="Google Shape;1038;p122"/>
          <p:cNvSpPr/>
          <p:nvPr>
            <p:ph idx="18" type="pic"/>
          </p:nvPr>
        </p:nvSpPr>
        <p:spPr>
          <a:xfrm>
            <a:off x="4360325" y="4667305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3"/>
            </a:outerShdw>
          </a:effectLst>
        </p:spPr>
      </p:sp>
      <p:sp>
        <p:nvSpPr>
          <p:cNvPr id="1039" name="Google Shape;1039;p122"/>
          <p:cNvSpPr txBox="1"/>
          <p:nvPr>
            <p:ph idx="19" type="body"/>
          </p:nvPr>
        </p:nvSpPr>
        <p:spPr>
          <a:xfrm>
            <a:off x="5426633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0" name="Google Shape;1040;p122"/>
          <p:cNvSpPr/>
          <p:nvPr>
            <p:ph idx="20" type="pic"/>
          </p:nvPr>
        </p:nvSpPr>
        <p:spPr>
          <a:xfrm>
            <a:off x="8145262" y="4667304"/>
            <a:ext cx="914400" cy="914400"/>
          </a:xfrm>
          <a:prstGeom prst="rect">
            <a:avLst/>
          </a:prstGeom>
          <a:solidFill>
            <a:srgbClr val="FEFEFE"/>
          </a:solidFill>
          <a:ln cap="flat" cmpd="sng" w="9525">
            <a:solidFill>
              <a:srgbClr val="7F7F7F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algn="t" dir="5400000" dist="25400">
              <a:schemeClr val="accent5"/>
            </a:outerShdw>
          </a:effectLst>
        </p:spPr>
      </p:sp>
      <p:sp>
        <p:nvSpPr>
          <p:cNvPr id="1041" name="Google Shape;1041;p122"/>
          <p:cNvSpPr txBox="1"/>
          <p:nvPr>
            <p:ph idx="21" type="body"/>
          </p:nvPr>
        </p:nvSpPr>
        <p:spPr>
          <a:xfrm>
            <a:off x="9215349" y="4667304"/>
            <a:ext cx="2314408" cy="9784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i="1" sz="12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33.xml"/><Relationship Id="rId41" Type="http://schemas.openxmlformats.org/officeDocument/2006/relationships/slideLayout" Target="../slideLayouts/slideLayout32.xml"/><Relationship Id="rId44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34.xml"/><Relationship Id="rId46" Type="http://schemas.openxmlformats.org/officeDocument/2006/relationships/slideLayout" Target="../slideLayouts/slideLayout37.xml"/><Relationship Id="rId45" Type="http://schemas.openxmlformats.org/officeDocument/2006/relationships/slideLayout" Target="../slideLayouts/slideLayout36.xml"/><Relationship Id="rId107" Type="http://schemas.openxmlformats.org/officeDocument/2006/relationships/slideLayout" Target="../slideLayouts/slideLayout98.xml"/><Relationship Id="rId106" Type="http://schemas.openxmlformats.org/officeDocument/2006/relationships/slideLayout" Target="../slideLayouts/slideLayout97.xml"/><Relationship Id="rId105" Type="http://schemas.openxmlformats.org/officeDocument/2006/relationships/slideLayout" Target="../slideLayouts/slideLayout96.xml"/><Relationship Id="rId104" Type="http://schemas.openxmlformats.org/officeDocument/2006/relationships/slideLayout" Target="../slideLayouts/slideLayout95.xml"/><Relationship Id="rId109" Type="http://schemas.openxmlformats.org/officeDocument/2006/relationships/slideLayout" Target="../slideLayouts/slideLayout100.xml"/><Relationship Id="rId108" Type="http://schemas.openxmlformats.org/officeDocument/2006/relationships/slideLayout" Target="../slideLayouts/slideLayout99.xml"/><Relationship Id="rId48" Type="http://schemas.openxmlformats.org/officeDocument/2006/relationships/slideLayout" Target="../slideLayouts/slideLayout39.xml"/><Relationship Id="rId47" Type="http://schemas.openxmlformats.org/officeDocument/2006/relationships/slideLayout" Target="../slideLayouts/slideLayout38.xml"/><Relationship Id="rId49" Type="http://schemas.openxmlformats.org/officeDocument/2006/relationships/slideLayout" Target="../slideLayouts/slideLayout40.xml"/><Relationship Id="rId103" Type="http://schemas.openxmlformats.org/officeDocument/2006/relationships/slideLayout" Target="../slideLayouts/slideLayout94.xml"/><Relationship Id="rId102" Type="http://schemas.openxmlformats.org/officeDocument/2006/relationships/slideLayout" Target="../slideLayouts/slideLayout93.xml"/><Relationship Id="rId101" Type="http://schemas.openxmlformats.org/officeDocument/2006/relationships/slideLayout" Target="../slideLayouts/slideLayout92.xml"/><Relationship Id="rId100" Type="http://schemas.openxmlformats.org/officeDocument/2006/relationships/slideLayout" Target="../slideLayouts/slideLayout91.xml"/><Relationship Id="rId31" Type="http://schemas.openxmlformats.org/officeDocument/2006/relationships/slideLayout" Target="../slideLayouts/slideLayout22.xml"/><Relationship Id="rId30" Type="http://schemas.openxmlformats.org/officeDocument/2006/relationships/slideLayout" Target="../slideLayouts/slideLayout21.xml"/><Relationship Id="rId33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23.xml"/><Relationship Id="rId35" Type="http://schemas.openxmlformats.org/officeDocument/2006/relationships/slideLayout" Target="../slideLayouts/slideLayout26.xml"/><Relationship Id="rId34" Type="http://schemas.openxmlformats.org/officeDocument/2006/relationships/slideLayout" Target="../slideLayouts/slideLayout25.xml"/><Relationship Id="rId37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27.xml"/><Relationship Id="rId39" Type="http://schemas.openxmlformats.org/officeDocument/2006/relationships/slideLayout" Target="../slideLayouts/slideLayout30.xml"/><Relationship Id="rId38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13.xml"/><Relationship Id="rId2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14.xml"/><Relationship Id="rId26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16.xml"/><Relationship Id="rId28" Type="http://schemas.openxmlformats.org/officeDocument/2006/relationships/slideLayout" Target="../slideLayouts/slideLayout19.xml"/><Relationship Id="rId27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20.xml"/><Relationship Id="rId95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85.xml"/><Relationship Id="rId97" Type="http://schemas.openxmlformats.org/officeDocument/2006/relationships/slideLayout" Target="../slideLayouts/slideLayout88.xml"/><Relationship Id="rId9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2.xml"/><Relationship Id="rId99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1.xml"/><Relationship Id="rId98" Type="http://schemas.openxmlformats.org/officeDocument/2006/relationships/slideLayout" Target="../slideLayouts/slideLayout89.xml"/><Relationship Id="rId13" Type="http://schemas.openxmlformats.org/officeDocument/2006/relationships/slideLayout" Target="../slideLayouts/slideLayout4.xml"/><Relationship Id="rId12" Type="http://schemas.openxmlformats.org/officeDocument/2006/relationships/slideLayout" Target="../slideLayouts/slideLayout3.xml"/><Relationship Id="rId91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81.xml"/><Relationship Id="rId93" Type="http://schemas.openxmlformats.org/officeDocument/2006/relationships/slideLayout" Target="../slideLayouts/slideLayout84.xml"/><Relationship Id="rId92" Type="http://schemas.openxmlformats.org/officeDocument/2006/relationships/slideLayout" Target="../slideLayouts/slideLayout83.xml"/><Relationship Id="rId118" Type="http://schemas.openxmlformats.org/officeDocument/2006/relationships/theme" Target="../theme/theme2.xml"/><Relationship Id="rId117" Type="http://schemas.openxmlformats.org/officeDocument/2006/relationships/slideLayout" Target="../slideLayouts/slideLayout108.xml"/><Relationship Id="rId116" Type="http://schemas.openxmlformats.org/officeDocument/2006/relationships/slideLayout" Target="../slideLayouts/slideLayout107.xml"/><Relationship Id="rId115" Type="http://schemas.openxmlformats.org/officeDocument/2006/relationships/slideLayout" Target="../slideLayouts/slideLayout106.xml"/><Relationship Id="rId15" Type="http://schemas.openxmlformats.org/officeDocument/2006/relationships/slideLayout" Target="../slideLayouts/slideLayout6.xml"/><Relationship Id="rId110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5.xml"/><Relationship Id="rId17" Type="http://schemas.openxmlformats.org/officeDocument/2006/relationships/slideLayout" Target="../slideLayouts/slideLayout8.xml"/><Relationship Id="rId16" Type="http://schemas.openxmlformats.org/officeDocument/2006/relationships/slideLayout" Target="../slideLayouts/slideLayout7.xml"/><Relationship Id="rId19" Type="http://schemas.openxmlformats.org/officeDocument/2006/relationships/slideLayout" Target="../slideLayouts/slideLayout10.xml"/><Relationship Id="rId114" Type="http://schemas.openxmlformats.org/officeDocument/2006/relationships/slideLayout" Target="../slideLayouts/slideLayout105.xml"/><Relationship Id="rId18" Type="http://schemas.openxmlformats.org/officeDocument/2006/relationships/slideLayout" Target="../slideLayouts/slideLayout9.xml"/><Relationship Id="rId113" Type="http://schemas.openxmlformats.org/officeDocument/2006/relationships/slideLayout" Target="../slideLayouts/slideLayout104.xml"/><Relationship Id="rId112" Type="http://schemas.openxmlformats.org/officeDocument/2006/relationships/slideLayout" Target="../slideLayouts/slideLayout103.xml"/><Relationship Id="rId111" Type="http://schemas.openxmlformats.org/officeDocument/2006/relationships/slideLayout" Target="../slideLayouts/slideLayout102.xml"/><Relationship Id="rId84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74.xml"/><Relationship Id="rId86" Type="http://schemas.openxmlformats.org/officeDocument/2006/relationships/slideLayout" Target="../slideLayouts/slideLayout77.xml"/><Relationship Id="rId85" Type="http://schemas.openxmlformats.org/officeDocument/2006/relationships/slideLayout" Target="../slideLayouts/slideLayout76.xml"/><Relationship Id="rId88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78.xml"/><Relationship Id="rId89" Type="http://schemas.openxmlformats.org/officeDocument/2006/relationships/slideLayout" Target="../slideLayouts/slideLayout80.xml"/><Relationship Id="rId80" Type="http://schemas.openxmlformats.org/officeDocument/2006/relationships/slideLayout" Target="../slideLayouts/slideLayout71.xml"/><Relationship Id="rId82" Type="http://schemas.openxmlformats.org/officeDocument/2006/relationships/slideLayout" Target="../slideLayouts/slideLayout73.xml"/><Relationship Id="rId81" Type="http://schemas.openxmlformats.org/officeDocument/2006/relationships/slideLayout" Target="../slideLayouts/slideLayout72.xml"/><Relationship Id="rId1" Type="http://schemas.openxmlformats.org/officeDocument/2006/relationships/image" Target="../media/image9.pn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6.png"/><Relationship Id="rId8" Type="http://schemas.openxmlformats.org/officeDocument/2006/relationships/image" Target="../media/image3.png"/><Relationship Id="rId73" Type="http://schemas.openxmlformats.org/officeDocument/2006/relationships/slideLayout" Target="../slideLayouts/slideLayout64.xml"/><Relationship Id="rId72" Type="http://schemas.openxmlformats.org/officeDocument/2006/relationships/slideLayout" Target="../slideLayouts/slideLayout63.xml"/><Relationship Id="rId75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65.xml"/><Relationship Id="rId77" Type="http://schemas.openxmlformats.org/officeDocument/2006/relationships/slideLayout" Target="../slideLayouts/slideLayout68.xml"/><Relationship Id="rId76" Type="http://schemas.openxmlformats.org/officeDocument/2006/relationships/slideLayout" Target="../slideLayouts/slideLayout67.xml"/><Relationship Id="rId79" Type="http://schemas.openxmlformats.org/officeDocument/2006/relationships/slideLayout" Target="../slideLayouts/slideLayout70.xml"/><Relationship Id="rId78" Type="http://schemas.openxmlformats.org/officeDocument/2006/relationships/slideLayout" Target="../slideLayouts/slideLayout69.xml"/><Relationship Id="rId71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53.xml"/><Relationship Id="rId61" Type="http://schemas.openxmlformats.org/officeDocument/2006/relationships/slideLayout" Target="../slideLayouts/slideLayout52.xml"/><Relationship Id="rId64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54.xml"/><Relationship Id="rId66" Type="http://schemas.openxmlformats.org/officeDocument/2006/relationships/slideLayout" Target="../slideLayouts/slideLayout57.xml"/><Relationship Id="rId65" Type="http://schemas.openxmlformats.org/officeDocument/2006/relationships/slideLayout" Target="../slideLayouts/slideLayout56.xml"/><Relationship Id="rId68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1.xml"/><Relationship Id="rId69" Type="http://schemas.openxmlformats.org/officeDocument/2006/relationships/slideLayout" Target="../slideLayouts/slideLayout60.xml"/><Relationship Id="rId51" Type="http://schemas.openxmlformats.org/officeDocument/2006/relationships/slideLayout" Target="../slideLayouts/slideLayout42.xml"/><Relationship Id="rId50" Type="http://schemas.openxmlformats.org/officeDocument/2006/relationships/slideLayout" Target="../slideLayouts/slideLayout41.xml"/><Relationship Id="rId53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43.xml"/><Relationship Id="rId55" Type="http://schemas.openxmlformats.org/officeDocument/2006/relationships/slideLayout" Target="../slideLayouts/slideLayout46.xml"/><Relationship Id="rId54" Type="http://schemas.openxmlformats.org/officeDocument/2006/relationships/slideLayout" Target="../slideLayouts/slideLayout45.xml"/><Relationship Id="rId57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47.xml"/><Relationship Id="rId59" Type="http://schemas.openxmlformats.org/officeDocument/2006/relationships/slideLayout" Target="../slideLayouts/slideLayout50.xml"/><Relationship Id="rId5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Open Sans Light"/>
              <a:buNone/>
              <a:defRPr b="0" i="0" sz="2800" u="none" cap="none" strike="noStrike">
                <a:solidFill>
                  <a:srgbClr val="00B0F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397954" lvl="5" marL="27432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397954" lvl="6" marL="32004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397954" lvl="7" marL="36576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397954" lvl="8" marL="4114800" marR="0" rtl="0" algn="l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grpSp>
        <p:nvGrpSpPr>
          <p:cNvPr id="12" name="Google Shape;12;p23"/>
          <p:cNvGrpSpPr/>
          <p:nvPr/>
        </p:nvGrpSpPr>
        <p:grpSpPr>
          <a:xfrm>
            <a:off x="9914965" y="6246454"/>
            <a:ext cx="1513240" cy="401132"/>
            <a:chOff x="12227495" y="8878099"/>
            <a:chExt cx="2912086" cy="771940"/>
          </a:xfrm>
        </p:grpSpPr>
        <p:sp>
          <p:nvSpPr>
            <p:cNvPr id="13" name="Google Shape;13;p23"/>
            <p:cNvSpPr/>
            <p:nvPr/>
          </p:nvSpPr>
          <p:spPr>
            <a:xfrm>
              <a:off x="13198678" y="9025737"/>
              <a:ext cx="692150" cy="194310"/>
            </a:xfrm>
            <a:custGeom>
              <a:rect b="b" l="l" r="r" t="t"/>
              <a:pathLst>
                <a:path extrusionOk="0" h="194309" w="692150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extrusionOk="0" h="194309" w="692150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extrusionOk="0" h="194309" w="692150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extrusionOk="0" h="194309" w="692150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14" name="Google Shape;14;p23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6;p23"/>
            <p:cNvSpPr/>
            <p:nvPr/>
          </p:nvSpPr>
          <p:spPr>
            <a:xfrm>
              <a:off x="14372616" y="9025737"/>
              <a:ext cx="198120" cy="194310"/>
            </a:xfrm>
            <a:custGeom>
              <a:rect b="b" l="l" r="r" t="t"/>
              <a:pathLst>
                <a:path extrusionOk="0" h="194309" w="19811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extrusionOk="0" h="194309" w="19811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17" name="Google Shape;17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23"/>
            <p:cNvSpPr/>
            <p:nvPr/>
          </p:nvSpPr>
          <p:spPr>
            <a:xfrm>
              <a:off x="15010676" y="9025737"/>
              <a:ext cx="128905" cy="194310"/>
            </a:xfrm>
            <a:custGeom>
              <a:rect b="b" l="l" r="r" t="t"/>
              <a:pathLst>
                <a:path extrusionOk="0" h="194309" w="128905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20" name="Google Shape;20;p23"/>
            <p:cNvSpPr/>
            <p:nvPr/>
          </p:nvSpPr>
          <p:spPr>
            <a:xfrm>
              <a:off x="14109205" y="9317621"/>
              <a:ext cx="831215" cy="121285"/>
            </a:xfrm>
            <a:custGeom>
              <a:rect b="b" l="l" r="r" t="t"/>
              <a:pathLst>
                <a:path extrusionOk="0" h="121284" w="831215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extrusionOk="0" h="121284" w="831215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extrusionOk="0" h="121284" w="831215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21" name="Google Shape;21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Google Shape;25;p23"/>
            <p:cNvSpPr/>
            <p:nvPr/>
          </p:nvSpPr>
          <p:spPr>
            <a:xfrm>
              <a:off x="14416938" y="9317621"/>
              <a:ext cx="147320" cy="121285"/>
            </a:xfrm>
            <a:custGeom>
              <a:rect b="b" l="l" r="r" t="t"/>
              <a:pathLst>
                <a:path extrusionOk="0" h="121284" w="147319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extrusionOk="0" h="121284" w="147319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pic>
          <p:nvPicPr>
            <p:cNvPr id="26" name="Google Shape;26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0"/>
    <p:sldLayoutId id="2147483650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  <p:sldLayoutId id="2147483660" r:id="rId21"/>
    <p:sldLayoutId id="2147483661" r:id="rId22"/>
    <p:sldLayoutId id="2147483662" r:id="rId23"/>
    <p:sldLayoutId id="2147483663" r:id="rId24"/>
    <p:sldLayoutId id="2147483664" r:id="rId25"/>
    <p:sldLayoutId id="2147483665" r:id="rId26"/>
    <p:sldLayoutId id="2147483666" r:id="rId27"/>
    <p:sldLayoutId id="2147483667" r:id="rId28"/>
    <p:sldLayoutId id="2147483668" r:id="rId29"/>
    <p:sldLayoutId id="2147483669" r:id="rId30"/>
    <p:sldLayoutId id="2147483670" r:id="rId31"/>
    <p:sldLayoutId id="2147483671" r:id="rId32"/>
    <p:sldLayoutId id="2147483672" r:id="rId33"/>
    <p:sldLayoutId id="2147483673" r:id="rId34"/>
    <p:sldLayoutId id="2147483674" r:id="rId35"/>
    <p:sldLayoutId id="2147483675" r:id="rId36"/>
    <p:sldLayoutId id="2147483676" r:id="rId37"/>
    <p:sldLayoutId id="2147483677" r:id="rId38"/>
    <p:sldLayoutId id="2147483678" r:id="rId39"/>
    <p:sldLayoutId id="2147483679" r:id="rId40"/>
    <p:sldLayoutId id="2147483680" r:id="rId41"/>
    <p:sldLayoutId id="2147483681" r:id="rId42"/>
    <p:sldLayoutId id="2147483682" r:id="rId43"/>
    <p:sldLayoutId id="2147483683" r:id="rId44"/>
    <p:sldLayoutId id="2147483684" r:id="rId45"/>
    <p:sldLayoutId id="2147483685" r:id="rId46"/>
    <p:sldLayoutId id="2147483686" r:id="rId47"/>
    <p:sldLayoutId id="2147483687" r:id="rId48"/>
    <p:sldLayoutId id="2147483688" r:id="rId49"/>
    <p:sldLayoutId id="2147483689" r:id="rId50"/>
    <p:sldLayoutId id="2147483690" r:id="rId51"/>
    <p:sldLayoutId id="2147483691" r:id="rId52"/>
    <p:sldLayoutId id="2147483692" r:id="rId53"/>
    <p:sldLayoutId id="2147483693" r:id="rId54"/>
    <p:sldLayoutId id="2147483694" r:id="rId55"/>
    <p:sldLayoutId id="2147483695" r:id="rId56"/>
    <p:sldLayoutId id="2147483696" r:id="rId57"/>
    <p:sldLayoutId id="2147483697" r:id="rId58"/>
    <p:sldLayoutId id="2147483698" r:id="rId59"/>
    <p:sldLayoutId id="2147483699" r:id="rId60"/>
    <p:sldLayoutId id="2147483700" r:id="rId61"/>
    <p:sldLayoutId id="2147483701" r:id="rId62"/>
    <p:sldLayoutId id="2147483702" r:id="rId63"/>
    <p:sldLayoutId id="2147483703" r:id="rId64"/>
    <p:sldLayoutId id="2147483704" r:id="rId65"/>
    <p:sldLayoutId id="2147483705" r:id="rId66"/>
    <p:sldLayoutId id="2147483706" r:id="rId67"/>
    <p:sldLayoutId id="2147483707" r:id="rId68"/>
    <p:sldLayoutId id="2147483708" r:id="rId69"/>
    <p:sldLayoutId id="2147483709" r:id="rId70"/>
    <p:sldLayoutId id="2147483710" r:id="rId71"/>
    <p:sldLayoutId id="2147483711" r:id="rId72"/>
    <p:sldLayoutId id="2147483712" r:id="rId73"/>
    <p:sldLayoutId id="2147483713" r:id="rId74"/>
    <p:sldLayoutId id="2147483714" r:id="rId75"/>
    <p:sldLayoutId id="2147483715" r:id="rId76"/>
    <p:sldLayoutId id="2147483716" r:id="rId77"/>
    <p:sldLayoutId id="2147483717" r:id="rId78"/>
    <p:sldLayoutId id="2147483718" r:id="rId79"/>
    <p:sldLayoutId id="2147483719" r:id="rId80"/>
    <p:sldLayoutId id="2147483720" r:id="rId81"/>
    <p:sldLayoutId id="2147483721" r:id="rId82"/>
    <p:sldLayoutId id="2147483722" r:id="rId83"/>
    <p:sldLayoutId id="2147483723" r:id="rId84"/>
    <p:sldLayoutId id="2147483724" r:id="rId85"/>
    <p:sldLayoutId id="2147483725" r:id="rId86"/>
    <p:sldLayoutId id="2147483726" r:id="rId87"/>
    <p:sldLayoutId id="2147483727" r:id="rId88"/>
    <p:sldLayoutId id="2147483728" r:id="rId89"/>
    <p:sldLayoutId id="2147483729" r:id="rId90"/>
    <p:sldLayoutId id="2147483730" r:id="rId91"/>
    <p:sldLayoutId id="2147483731" r:id="rId92"/>
    <p:sldLayoutId id="2147483732" r:id="rId93"/>
    <p:sldLayoutId id="2147483733" r:id="rId94"/>
    <p:sldLayoutId id="2147483734" r:id="rId95"/>
    <p:sldLayoutId id="2147483735" r:id="rId96"/>
    <p:sldLayoutId id="2147483736" r:id="rId97"/>
    <p:sldLayoutId id="2147483737" r:id="rId98"/>
    <p:sldLayoutId id="2147483738" r:id="rId99"/>
    <p:sldLayoutId id="2147483739" r:id="rId100"/>
    <p:sldLayoutId id="2147483740" r:id="rId101"/>
    <p:sldLayoutId id="2147483741" r:id="rId102"/>
    <p:sldLayoutId id="2147483742" r:id="rId103"/>
    <p:sldLayoutId id="2147483743" r:id="rId104"/>
    <p:sldLayoutId id="2147483744" r:id="rId105"/>
    <p:sldLayoutId id="2147483745" r:id="rId106"/>
    <p:sldLayoutId id="2147483746" r:id="rId107"/>
    <p:sldLayoutId id="2147483747" r:id="rId108"/>
    <p:sldLayoutId id="2147483748" r:id="rId109"/>
    <p:sldLayoutId id="2147483749" r:id="rId110"/>
    <p:sldLayoutId id="2147483750" r:id="rId111"/>
    <p:sldLayoutId id="2147483751" r:id="rId112"/>
    <p:sldLayoutId id="2147483752" r:id="rId113"/>
    <p:sldLayoutId id="2147483753" r:id="rId114"/>
    <p:sldLayoutId id="2147483754" r:id="rId115"/>
    <p:sldLayoutId id="2147483755" r:id="rId116"/>
    <p:sldLayoutId id="2147483756" r:id="rId1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1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Open Sans Light"/>
              <a:buNone/>
            </a:pP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Multiple Linear Regression Using Python</a:t>
            </a:r>
            <a:br>
              <a:rPr lang="en-US">
                <a:solidFill>
                  <a:schemeClr val="accent1"/>
                </a:solidFill>
              </a:rPr>
            </a:b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Problem of Multicollinearity</a:t>
            </a:r>
            <a:br>
              <a:rPr lang="en-US">
                <a:solidFill>
                  <a:schemeClr val="accent1"/>
                </a:solidFill>
              </a:rPr>
            </a:br>
            <a:r>
              <a:rPr lang="en-US">
                <a:solidFill>
                  <a:schemeClr val="accent1"/>
                </a:solidFill>
              </a:rPr>
              <a:t>Normality of Errors </a:t>
            </a:r>
            <a:br>
              <a:rPr lang="en-US"/>
            </a:b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4" name="Google Shape;1264;p10"/>
          <p:cNvGraphicFramePr/>
          <p:nvPr/>
        </p:nvGraphicFramePr>
        <p:xfrm>
          <a:off x="2074025" y="562614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033375"/>
              </a:tblGrid>
              <a:tr h="50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perindex.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plot.scatter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(x='pred', y='res')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5" name="Google Shape;1265;p10"/>
          <p:cNvGraphicFramePr/>
          <p:nvPr/>
        </p:nvGraphicFramePr>
        <p:xfrm>
          <a:off x="2079313" y="191683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033375"/>
              </a:tblGrid>
              <a:tr h="1285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pandas as pd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perindex=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pd.read_csv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("Performance Index.csv")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statsmodels.formula.api as smf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jpimodel =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smf.ols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('jpi ~ tol + aptitude + technical +general',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=perindex)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.fit()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 = perindex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.assign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(pred=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pd.Series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(jpimodel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.fittedvalues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 = perindex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.assign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(res=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pd.Series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(jpimodel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.resid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266" name="Google Shape;1266;p10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Residual v/s Predicted Plot in Python</a:t>
            </a:r>
            <a:endParaRPr/>
          </a:p>
        </p:txBody>
      </p:sp>
      <p:grpSp>
        <p:nvGrpSpPr>
          <p:cNvPr id="1267" name="Google Shape;1267;p10"/>
          <p:cNvGrpSpPr/>
          <p:nvPr/>
        </p:nvGrpSpPr>
        <p:grpSpPr>
          <a:xfrm>
            <a:off x="3359696" y="5877483"/>
            <a:ext cx="6552728" cy="938648"/>
            <a:chOff x="1835696" y="6057653"/>
            <a:chExt cx="6552728" cy="938648"/>
          </a:xfrm>
        </p:grpSpPr>
        <p:sp>
          <p:nvSpPr>
            <p:cNvPr id="1268" name="Google Shape;1268;p10"/>
            <p:cNvSpPr/>
            <p:nvPr/>
          </p:nvSpPr>
          <p:spPr>
            <a:xfrm>
              <a:off x="2735182" y="6165304"/>
              <a:ext cx="5653242" cy="83099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.plot.scatter()</a:t>
              </a:r>
              <a:r>
                <a:rPr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 is used to obtain scatter plot of predicted values against residuals.</a:t>
              </a:r>
              <a:endParaRPr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9" name="Google Shape;1269;p10"/>
            <p:cNvCxnSpPr/>
            <p:nvPr/>
          </p:nvCxnSpPr>
          <p:spPr>
            <a:xfrm rot="10800000">
              <a:off x="1835696" y="6057653"/>
              <a:ext cx="0" cy="395683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70" name="Google Shape;1270;p10"/>
            <p:cNvCxnSpPr/>
            <p:nvPr/>
          </p:nvCxnSpPr>
          <p:spPr>
            <a:xfrm rot="10800000">
              <a:off x="1835696" y="6453336"/>
              <a:ext cx="899486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71" name="Google Shape;1271;p10"/>
          <p:cNvSpPr/>
          <p:nvPr/>
        </p:nvSpPr>
        <p:spPr>
          <a:xfrm>
            <a:off x="2074026" y="1340769"/>
            <a:ext cx="798437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#Importing the Data, Fitting Linear Model and Calculating Fitted Values and Residuals</a:t>
            </a:r>
            <a:endParaRPr/>
          </a:p>
        </p:txBody>
      </p:sp>
      <p:sp>
        <p:nvSpPr>
          <p:cNvPr id="1272" name="Google Shape;1272;p10"/>
          <p:cNvSpPr/>
          <p:nvPr/>
        </p:nvSpPr>
        <p:spPr>
          <a:xfrm>
            <a:off x="1703512" y="4326196"/>
            <a:ext cx="8507288" cy="8309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840"/>
              <a:buFont typeface="Noto Sans Symbols"/>
              <a:buChar char="❑"/>
            </a:pPr>
            <a:r>
              <a:rPr b="1"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ols()</a:t>
            </a:r>
            <a:r>
              <a:rPr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fits a linear regression.</a:t>
            </a:r>
            <a:endParaRPr sz="800"/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840"/>
              <a:buFont typeface="Noto Sans Symbols"/>
              <a:buChar char="❑"/>
            </a:pPr>
            <a:r>
              <a:rPr b="1"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fittedvalues()</a:t>
            </a:r>
            <a:r>
              <a:rPr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resid()</a:t>
            </a:r>
            <a:r>
              <a:rPr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fetch fitted values and residuals</a:t>
            </a:r>
            <a:endParaRPr sz="800"/>
          </a:p>
        </p:txBody>
      </p:sp>
      <p:sp>
        <p:nvSpPr>
          <p:cNvPr id="1273" name="Google Shape;1273;p10"/>
          <p:cNvSpPr/>
          <p:nvPr/>
        </p:nvSpPr>
        <p:spPr>
          <a:xfrm>
            <a:off x="2135560" y="5301208"/>
            <a:ext cx="34387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#Residuals v/s Predicted Plot</a:t>
            </a:r>
            <a:endParaRPr/>
          </a:p>
        </p:txBody>
      </p:sp>
      <p:cxnSp>
        <p:nvCxnSpPr>
          <p:cNvPr id="1274" name="Google Shape;1274;p10"/>
          <p:cNvCxnSpPr/>
          <p:nvPr/>
        </p:nvCxnSpPr>
        <p:spPr>
          <a:xfrm rot="10800000">
            <a:off x="9120336" y="3068960"/>
            <a:ext cx="412704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5" name="Google Shape;1275;p10"/>
          <p:cNvCxnSpPr/>
          <p:nvPr/>
        </p:nvCxnSpPr>
        <p:spPr>
          <a:xfrm>
            <a:off x="9533040" y="3068961"/>
            <a:ext cx="0" cy="1257235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1"/>
          <p:cNvSpPr txBox="1"/>
          <p:nvPr>
            <p:ph type="title"/>
          </p:nvPr>
        </p:nvSpPr>
        <p:spPr>
          <a:xfrm>
            <a:off x="2063552" y="1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Residual v/s Predicted Plot in Python</a:t>
            </a:r>
            <a:endParaRPr b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82" name="Google Shape;1282;p11"/>
          <p:cNvSpPr/>
          <p:nvPr/>
        </p:nvSpPr>
        <p:spPr>
          <a:xfrm>
            <a:off x="2400034" y="5517233"/>
            <a:ext cx="7512390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nterpretation</a:t>
            </a: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Residuals  in our model are randomly distributed which indicates presence of  Homoscedasticity 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11"/>
          <p:cNvSpPr/>
          <p:nvPr/>
        </p:nvSpPr>
        <p:spPr>
          <a:xfrm>
            <a:off x="2351585" y="1002214"/>
            <a:ext cx="1800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/>
          </a:p>
        </p:txBody>
      </p:sp>
      <p:pic>
        <p:nvPicPr>
          <p:cNvPr id="1284" name="Google Shape;12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0035" y="1345189"/>
            <a:ext cx="6259275" cy="409927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2"/>
          <p:cNvSpPr txBox="1"/>
          <p:nvPr>
            <p:ph idx="1" type="body"/>
          </p:nvPr>
        </p:nvSpPr>
        <p:spPr>
          <a:xfrm>
            <a:off x="1981200" y="1828800"/>
            <a:ext cx="8229600" cy="426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594" lvl="0" marL="228594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Char char="•"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Quantile-Quantile (QQ) Plot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is a powerful graphical tool for assessing normality.</a:t>
            </a:r>
            <a:endParaRPr sz="1600">
              <a:solidFill>
                <a:srgbClr val="807E84"/>
              </a:solidFill>
            </a:endParaRPr>
          </a:p>
          <a:p>
            <a:pPr indent="-228594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Char char="•"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Quantiles are calculated using sample data and plotted against expected quantiles under Normal distribution.</a:t>
            </a:r>
            <a:endParaRPr/>
          </a:p>
          <a:p>
            <a:pPr indent="-126993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None/>
            </a:pPr>
            <a:r>
              <a:t/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26993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None/>
            </a:pPr>
            <a:r>
              <a:t/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126993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None/>
            </a:pPr>
            <a:r>
              <a:t/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28594" lvl="0" marL="228594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807E84"/>
              </a:buClr>
              <a:buSzPts val="1600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 the data are truly sampled from a Gaussian (Normal) distribution, the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QQ plot will be linear.</a:t>
            </a:r>
            <a:endParaRPr b="1" sz="1600">
              <a:solidFill>
                <a:srgbClr val="807E84"/>
              </a:solidFill>
            </a:endParaRPr>
          </a:p>
        </p:txBody>
      </p:sp>
      <p:sp>
        <p:nvSpPr>
          <p:cNvPr id="1291" name="Google Shape;1291;p12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91A7"/>
              </a:buClr>
              <a:buSzPts val="3200"/>
              <a:buFont typeface="Arial"/>
              <a:buNone/>
            </a:pPr>
            <a:r>
              <a:rPr b="1" lang="en-US">
                <a:solidFill>
                  <a:srgbClr val="3891A7"/>
                </a:solidFill>
                <a:latin typeface="Arial"/>
                <a:ea typeface="Arial"/>
                <a:cs typeface="Arial"/>
                <a:sym typeface="Arial"/>
              </a:rPr>
              <a:t>QQ Plot</a:t>
            </a:r>
            <a:endParaRPr/>
          </a:p>
        </p:txBody>
      </p:sp>
      <p:cxnSp>
        <p:nvCxnSpPr>
          <p:cNvPr id="1292" name="Google Shape;1292;p12"/>
          <p:cNvCxnSpPr/>
          <p:nvPr/>
        </p:nvCxnSpPr>
        <p:spPr>
          <a:xfrm>
            <a:off x="7184238" y="3715869"/>
            <a:ext cx="740562" cy="0"/>
          </a:xfrm>
          <a:prstGeom prst="straightConnector1">
            <a:avLst/>
          </a:prstGeom>
          <a:noFill/>
          <a:ln cap="flat" cmpd="sng" w="9525">
            <a:solidFill>
              <a:srgbClr val="A9A9A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3" name="Google Shape;1293;p12"/>
          <p:cNvSpPr txBox="1"/>
          <p:nvPr/>
        </p:nvSpPr>
        <p:spPr>
          <a:xfrm>
            <a:off x="8077200" y="3563725"/>
            <a:ext cx="351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Normality</a:t>
            </a:r>
            <a:endParaRPr/>
          </a:p>
        </p:txBody>
      </p:sp>
      <p:sp>
        <p:nvSpPr>
          <p:cNvPr id="1294" name="Google Shape;1294;p12"/>
          <p:cNvSpPr/>
          <p:nvPr/>
        </p:nvSpPr>
        <p:spPr>
          <a:xfrm>
            <a:off x="2495601" y="3284984"/>
            <a:ext cx="4608511" cy="936104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High Correlation between Sample Quantiles and Theoretical Quantiles</a:t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" name="Google Shape;1300;p13"/>
          <p:cNvGraphicFramePr/>
          <p:nvPr/>
        </p:nvGraphicFramePr>
        <p:xfrm>
          <a:off x="2128312" y="197232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033375"/>
              </a:tblGrid>
              <a:tr h="71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statsmodels.api as sm</a:t>
                      </a:r>
                      <a:endParaRPr b="1" sz="1600" strike="noStrike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fig = </a:t>
                      </a:r>
                      <a:r>
                        <a:rPr b="1"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sm.graphics.qqplot</a:t>
                      </a:r>
                      <a:r>
                        <a:rPr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(perindex.res, </a:t>
                      </a:r>
                      <a:r>
                        <a:rPr b="1"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line</a:t>
                      </a:r>
                      <a:r>
                        <a:rPr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='45', </a:t>
                      </a:r>
                      <a:r>
                        <a:rPr b="1"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fit=True</a:t>
                      </a:r>
                      <a:r>
                        <a:rPr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01" name="Google Shape;1301;p13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QQ Plot in Python</a:t>
            </a:r>
            <a:endParaRPr/>
          </a:p>
        </p:txBody>
      </p:sp>
      <p:sp>
        <p:nvSpPr>
          <p:cNvPr id="1302" name="Google Shape;1302;p13"/>
          <p:cNvSpPr/>
          <p:nvPr/>
        </p:nvSpPr>
        <p:spPr>
          <a:xfrm>
            <a:off x="2063553" y="1556792"/>
            <a:ext cx="798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#QQ Plot</a:t>
            </a:r>
            <a:endParaRPr/>
          </a:p>
        </p:txBody>
      </p:sp>
      <p:grpSp>
        <p:nvGrpSpPr>
          <p:cNvPr id="1303" name="Google Shape;1303;p13"/>
          <p:cNvGrpSpPr/>
          <p:nvPr/>
        </p:nvGrpSpPr>
        <p:grpSpPr>
          <a:xfrm>
            <a:off x="2438401" y="2564904"/>
            <a:ext cx="7609527" cy="3335666"/>
            <a:chOff x="914400" y="2998102"/>
            <a:chExt cx="7609527" cy="3335666"/>
          </a:xfrm>
        </p:grpSpPr>
        <p:sp>
          <p:nvSpPr>
            <p:cNvPr id="1304" name="Google Shape;1304;p13"/>
            <p:cNvSpPr/>
            <p:nvPr/>
          </p:nvSpPr>
          <p:spPr>
            <a:xfrm>
              <a:off x="914400" y="3286780"/>
              <a:ext cx="7609527" cy="3046988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1115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940"/>
                <a:buFont typeface="Noto Sans Symbols"/>
                <a:buChar char="❑"/>
              </a:pPr>
              <a:r>
                <a:rPr b="1"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qqplot() </a:t>
              </a:r>
              <a:r>
                <a:rPr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produces a plot with theoretical quantiles on x axis against the sample quantiles on y axis. Column for which normality is being tested is specified in the first argument.</a:t>
              </a:r>
              <a:endParaRPr sz="900"/>
            </a:p>
            <a:p>
              <a:pPr indent="-31115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940"/>
                <a:buFont typeface="Noto Sans Symbols"/>
                <a:buChar char="❑"/>
              </a:pPr>
              <a:r>
                <a:rPr b="1"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line=</a:t>
              </a:r>
              <a:r>
                <a:rPr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 is an argument that adds reference line to the qqplot. Here it adds a 45-degree line</a:t>
              </a:r>
              <a:endParaRPr sz="900"/>
            </a:p>
            <a:p>
              <a:pPr indent="-311150" lvl="0" marL="342900" marR="0" rtl="0" algn="l"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940"/>
                <a:buFont typeface="Noto Sans Symbols"/>
                <a:buChar char="❑"/>
              </a:pPr>
              <a:r>
                <a:rPr b="1"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fit=True </a:t>
              </a:r>
              <a:r>
                <a:rPr lang="en-US" sz="1900">
                  <a:solidFill>
                    <a:srgbClr val="807E84"/>
                  </a:solidFill>
                  <a:latin typeface="Arial"/>
                  <a:ea typeface="Arial"/>
                  <a:cs typeface="Arial"/>
                  <a:sym typeface="Arial"/>
                </a:rPr>
                <a:t> indicates, parameters are fit using the distribution’s fit() method.</a:t>
              </a:r>
              <a:endParaRPr sz="900"/>
            </a:p>
          </p:txBody>
        </p:sp>
        <p:cxnSp>
          <p:nvCxnSpPr>
            <p:cNvPr id="1305" name="Google Shape;1305;p13"/>
            <p:cNvCxnSpPr/>
            <p:nvPr/>
          </p:nvCxnSpPr>
          <p:spPr>
            <a:xfrm rot="10800000">
              <a:off x="2915816" y="2998102"/>
              <a:ext cx="0" cy="28731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4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QQ Plot in Python</a:t>
            </a:r>
            <a:endParaRPr b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12" name="Google Shape;1312;p14"/>
          <p:cNvSpPr/>
          <p:nvPr/>
        </p:nvSpPr>
        <p:spPr>
          <a:xfrm>
            <a:off x="1703512" y="5501350"/>
            <a:ext cx="8964488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nterpretation</a:t>
            </a:r>
            <a:r>
              <a:rPr lang="en-US" sz="18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800"/>
          </a:p>
          <a:p>
            <a:pPr indent="-3048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Noto Sans Symbols"/>
              <a:buChar char="⮚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of these points are close to the line except few values indicating no serious deviation from Normality.</a:t>
            </a:r>
            <a:endParaRPr sz="800"/>
          </a:p>
        </p:txBody>
      </p:sp>
      <p:sp>
        <p:nvSpPr>
          <p:cNvPr id="1313" name="Google Shape;1313;p14"/>
          <p:cNvSpPr/>
          <p:nvPr/>
        </p:nvSpPr>
        <p:spPr>
          <a:xfrm>
            <a:off x="2135561" y="1268760"/>
            <a:ext cx="798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/>
          </a:p>
        </p:txBody>
      </p:sp>
      <p:pic>
        <p:nvPicPr>
          <p:cNvPr id="1314" name="Google Shape;131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7568" y="1641683"/>
            <a:ext cx="5780504" cy="378123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" name="Google Shape;1320;p15"/>
          <p:cNvGraphicFramePr/>
          <p:nvPr/>
        </p:nvGraphicFramePr>
        <p:xfrm>
          <a:off x="2362200" y="19964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{398A6181-EB0D-41F2-B4BA-0CEDFAE6C632}</a:tableStyleId>
              </a:tblPr>
              <a:tblGrid>
                <a:gridCol w="1447800"/>
                <a:gridCol w="6019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807E84"/>
                          </a:solidFill>
                        </a:rPr>
                        <a:t>Objective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Open Sans Light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To </a:t>
                      </a: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</a:rPr>
                        <a:t>correlate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, sample ordered values with expected Normal scores in order </a:t>
                      </a:r>
                      <a:r>
                        <a:rPr b="1" i="0" lang="en-US" sz="1600" u="none" cap="none" strike="noStrike">
                          <a:solidFill>
                            <a:srgbClr val="000000"/>
                          </a:solidFill>
                        </a:rPr>
                        <a:t>to test normality of the sample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1" name="Google Shape;1321;p15"/>
          <p:cNvSpPr txBox="1"/>
          <p:nvPr>
            <p:ph type="title"/>
          </p:nvPr>
        </p:nvSpPr>
        <p:spPr>
          <a:xfrm>
            <a:off x="1981200" y="446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Shapiro Wilk Test</a:t>
            </a:r>
            <a:endParaRPr/>
          </a:p>
        </p:txBody>
      </p:sp>
      <p:sp>
        <p:nvSpPr>
          <p:cNvPr id="1322" name="Google Shape;1322;p15"/>
          <p:cNvSpPr/>
          <p:nvPr/>
        </p:nvSpPr>
        <p:spPr>
          <a:xfrm>
            <a:off x="2495600" y="3144581"/>
            <a:ext cx="6766792" cy="1005840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rgbClr val="84AA3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Cambria Math"/>
                <a:ea typeface="Cambria Math"/>
                <a:cs typeface="Cambria Math"/>
                <a:sym typeface="Cambria Math"/>
              </a:rPr>
              <a:t>Null Hypothesis (H</a:t>
            </a:r>
            <a:r>
              <a:rPr baseline="-25000" lang="en-US" sz="1600">
                <a:solidFill>
                  <a:srgbClr val="807E84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1600">
                <a:solidFill>
                  <a:srgbClr val="807E84"/>
                </a:solidFill>
                <a:latin typeface="Cambria Math"/>
                <a:ea typeface="Cambria Math"/>
                <a:cs typeface="Cambria Math"/>
                <a:sym typeface="Cambria Math"/>
              </a:rPr>
              <a:t>):  Sample is drawn from Normal Population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Cambria Math"/>
                <a:ea typeface="Cambria Math"/>
                <a:cs typeface="Cambria Math"/>
                <a:sym typeface="Cambria Math"/>
              </a:rPr>
              <a:t>Alternate Hypothesis (H</a:t>
            </a:r>
            <a:r>
              <a:rPr baseline="-25000" lang="en-US" sz="1600">
                <a:solidFill>
                  <a:srgbClr val="807E84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1600">
                <a:solidFill>
                  <a:srgbClr val="807E84"/>
                </a:solidFill>
                <a:latin typeface="Cambria Math"/>
                <a:ea typeface="Cambria Math"/>
                <a:cs typeface="Cambria Math"/>
                <a:sym typeface="Cambria Math"/>
              </a:rPr>
              <a:t>): Not H</a:t>
            </a:r>
            <a:r>
              <a:rPr baseline="-25000" lang="en-US" sz="1600">
                <a:solidFill>
                  <a:srgbClr val="807E84"/>
                </a:solidFill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endParaRPr/>
          </a:p>
        </p:txBody>
      </p:sp>
      <p:grpSp>
        <p:nvGrpSpPr>
          <p:cNvPr id="1323" name="Google Shape;1323;p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324" name="Google Shape;1324;p15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graphicFrame>
        <p:nvGraphicFramePr>
          <p:cNvPr id="1327" name="Google Shape;1327;p15"/>
          <p:cNvGraphicFramePr/>
          <p:nvPr/>
        </p:nvGraphicFramePr>
        <p:xfrm>
          <a:off x="2362200" y="4419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{398A6181-EB0D-41F2-B4BA-0CEDFAE6C632}</a:tableStyleId>
              </a:tblPr>
              <a:tblGrid>
                <a:gridCol w="1447800"/>
                <a:gridCol w="6019800"/>
              </a:tblGrid>
              <a:tr h="511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Test Statistic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Decision Criteria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07E84"/>
                        </a:buClr>
                        <a:buSzPts val="1600"/>
                        <a:buFont typeface="Open Sans Light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Reject the null hypothesis </a:t>
                      </a:r>
                      <a:r>
                        <a:rPr b="1" i="0" lang="en-US" sz="1600" u="none" cap="none" strike="noStrike">
                          <a:solidFill>
                            <a:srgbClr val="807E84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if p-value &lt; 0.05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9A9A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" name="Google Shape;1333;p16"/>
          <p:cNvGraphicFramePr/>
          <p:nvPr/>
        </p:nvGraphicFramePr>
        <p:xfrm>
          <a:off x="2423592" y="218229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033375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scipy as sp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sp.stats.shapiro</a:t>
                      </a:r>
                      <a:r>
                        <a:rPr lang="en-US" sz="1600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(perindex.res)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4" name="Google Shape;1334;p16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Shapiro Wilk Test in Python</a:t>
            </a:r>
            <a:endParaRPr/>
          </a:p>
        </p:txBody>
      </p:sp>
      <p:grpSp>
        <p:nvGrpSpPr>
          <p:cNvPr id="1335" name="Google Shape;1335;p16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336" name="Google Shape;1336;p16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339" name="Google Shape;1339;p16"/>
          <p:cNvSpPr/>
          <p:nvPr/>
        </p:nvSpPr>
        <p:spPr>
          <a:xfrm>
            <a:off x="2418305" y="1833563"/>
            <a:ext cx="798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Shapiro Wilk Test</a:t>
            </a:r>
            <a:endParaRPr/>
          </a:p>
        </p:txBody>
      </p:sp>
      <p:sp>
        <p:nvSpPr>
          <p:cNvPr id="1340" name="Google Shape;1340;p16"/>
          <p:cNvSpPr/>
          <p:nvPr/>
        </p:nvSpPr>
        <p:spPr>
          <a:xfrm>
            <a:off x="6456040" y="2020199"/>
            <a:ext cx="4680520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shapiro()</a:t>
            </a:r>
            <a:r>
              <a:rPr lang="en-US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from scipy package, returns correlation coefficient w and p-value</a:t>
            </a:r>
            <a:r>
              <a:rPr lang="en-US" sz="24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.</a:t>
            </a:r>
            <a:endParaRPr/>
          </a:p>
        </p:txBody>
      </p:sp>
      <p:sp>
        <p:nvSpPr>
          <p:cNvPr id="1341" name="Google Shape;1341;p16"/>
          <p:cNvSpPr/>
          <p:nvPr/>
        </p:nvSpPr>
        <p:spPr>
          <a:xfrm>
            <a:off x="2418305" y="2924944"/>
            <a:ext cx="798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/>
          </a:p>
        </p:txBody>
      </p:sp>
      <p:sp>
        <p:nvSpPr>
          <p:cNvPr id="1342" name="Google Shape;1342;p16"/>
          <p:cNvSpPr/>
          <p:nvPr/>
        </p:nvSpPr>
        <p:spPr>
          <a:xfrm>
            <a:off x="2423592" y="3933057"/>
            <a:ext cx="7128792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nterpretation</a:t>
            </a: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p-value&gt;0.05,  Do not reject H</a:t>
            </a:r>
            <a:r>
              <a:rPr baseline="-25000"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. Normality can be assumed.</a:t>
            </a:r>
            <a:endParaRPr/>
          </a:p>
        </p:txBody>
      </p:sp>
      <p:cxnSp>
        <p:nvCxnSpPr>
          <p:cNvPr id="1343" name="Google Shape;1343;p16"/>
          <p:cNvCxnSpPr/>
          <p:nvPr/>
        </p:nvCxnSpPr>
        <p:spPr>
          <a:xfrm rot="10800000">
            <a:off x="5879976" y="2564904"/>
            <a:ext cx="576064" cy="0"/>
          </a:xfrm>
          <a:prstGeom prst="straightConnector1">
            <a:avLst/>
          </a:prstGeom>
          <a:noFill/>
          <a:ln cap="flat" cmpd="sng" w="9525">
            <a:solidFill>
              <a:srgbClr val="22A4C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44" name="Google Shape;13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8304" y="3331779"/>
            <a:ext cx="5078310" cy="338554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p17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Case Study - Modelling Resale Price of Cars</a:t>
            </a:r>
            <a:endParaRPr b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51" name="Google Shape;1351;p17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352" name="Google Shape;1352;p17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53" name="Google Shape;1353;p17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54" name="Google Shape;1354;p17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355" name="Google Shape;1355;p17"/>
          <p:cNvSpPr/>
          <p:nvPr/>
        </p:nvSpPr>
        <p:spPr>
          <a:xfrm>
            <a:off x="1524001" y="-2232"/>
            <a:ext cx="1847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56" name="Google Shape;1356;p17"/>
          <p:cNvSpPr/>
          <p:nvPr/>
        </p:nvSpPr>
        <p:spPr>
          <a:xfrm>
            <a:off x="1524001" y="4630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7" name="Google Shape;1357;p17"/>
          <p:cNvGrpSpPr/>
          <p:nvPr/>
        </p:nvGrpSpPr>
        <p:grpSpPr>
          <a:xfrm>
            <a:off x="2423592" y="1486223"/>
            <a:ext cx="7704856" cy="5026320"/>
            <a:chOff x="0" y="1439"/>
            <a:chExt cx="7704856" cy="5026320"/>
          </a:xfrm>
        </p:grpSpPr>
        <p:sp>
          <p:nvSpPr>
            <p:cNvPr id="1358" name="Google Shape;1358;p17"/>
            <p:cNvSpPr/>
            <p:nvPr/>
          </p:nvSpPr>
          <p:spPr>
            <a:xfrm>
              <a:off x="0" y="355679"/>
              <a:ext cx="7704856" cy="11151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 txBox="1"/>
            <p:nvPr/>
          </p:nvSpPr>
          <p:spPr>
            <a:xfrm>
              <a:off x="0" y="355679"/>
              <a:ext cx="7704856" cy="11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597975" spcFirstLastPara="1" rIns="597975" wrap="square" tIns="4998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 car garage has old cars for resale. They keep records for different models of cars and their specifications.</a:t>
              </a:r>
              <a:endParaRPr/>
            </a:p>
          </p:txBody>
        </p:sp>
        <p:sp>
          <p:nvSpPr>
            <p:cNvPr id="1360" name="Google Shape;1360;p17"/>
            <p:cNvSpPr/>
            <p:nvPr/>
          </p:nvSpPr>
          <p:spPr>
            <a:xfrm>
              <a:off x="385242" y="1439"/>
              <a:ext cx="3683799" cy="708480"/>
            </a:xfrm>
            <a:prstGeom prst="roundRect">
              <a:avLst>
                <a:gd fmla="val 16667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17"/>
            <p:cNvSpPr txBox="1"/>
            <p:nvPr/>
          </p:nvSpPr>
          <p:spPr>
            <a:xfrm>
              <a:off x="419827" y="36024"/>
              <a:ext cx="3614629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3850" spcFirstLastPara="1" rIns="203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Background</a:t>
              </a:r>
              <a:endParaRPr/>
            </a:p>
          </p:txBody>
        </p:sp>
        <p:sp>
          <p:nvSpPr>
            <p:cNvPr id="1362" name="Google Shape;1362;p17"/>
            <p:cNvSpPr/>
            <p:nvPr/>
          </p:nvSpPr>
          <p:spPr>
            <a:xfrm>
              <a:off x="0" y="1954619"/>
              <a:ext cx="7704856" cy="11151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 txBox="1"/>
            <p:nvPr/>
          </p:nvSpPr>
          <p:spPr>
            <a:xfrm>
              <a:off x="0" y="1954619"/>
              <a:ext cx="7704856" cy="111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597975" spcFirstLastPara="1" rIns="597975" wrap="square" tIns="4998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To predict the resale price based on the information available about the engine size, horse power, weight and years of use of the cars</a:t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85242" y="1600379"/>
              <a:ext cx="3683799" cy="708480"/>
            </a:xfrm>
            <a:prstGeom prst="roundRect">
              <a:avLst>
                <a:gd fmla="val 16667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 txBox="1"/>
            <p:nvPr/>
          </p:nvSpPr>
          <p:spPr>
            <a:xfrm>
              <a:off x="419827" y="1634964"/>
              <a:ext cx="3614629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3850" spcFirstLastPara="1" rIns="203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Objective</a:t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0" y="3553559"/>
              <a:ext cx="7704856" cy="14742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 txBox="1"/>
            <p:nvPr/>
          </p:nvSpPr>
          <p:spPr>
            <a:xfrm>
              <a:off x="0" y="3553559"/>
              <a:ext cx="7704856" cy="14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3775" lIns="597975" spcFirstLastPara="1" rIns="597975" wrap="square" tIns="499850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Records -26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Independent Variables: 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engine size</a:t>
              </a: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 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horse power</a:t>
              </a: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, 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weight</a:t>
              </a: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and 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years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807E84"/>
                </a:buClr>
                <a:buSzPts val="1600"/>
                <a:buFont typeface="Open Sans Light"/>
                <a:buChar char="•"/>
              </a:pPr>
              <a:r>
                <a:rPr b="0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Dependent Variable:</a:t>
              </a:r>
              <a:r>
                <a:rPr b="1" i="0" lang="en-US" sz="1600" u="none" cap="none" strike="noStrike">
                  <a:solidFill>
                    <a:srgbClr val="807E84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 resale price </a:t>
              </a:r>
              <a:endParaRPr b="0" i="0" sz="1600" u="none" cap="none" strike="noStrike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85242" y="3199319"/>
              <a:ext cx="3683799" cy="708480"/>
            </a:xfrm>
            <a:prstGeom prst="roundRect">
              <a:avLst>
                <a:gd fmla="val 16667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 txBox="1"/>
            <p:nvPr/>
          </p:nvSpPr>
          <p:spPr>
            <a:xfrm>
              <a:off x="419827" y="3233904"/>
              <a:ext cx="3614629" cy="6393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203850" spcFirstLastPara="1" rIns="2038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Available Information</a:t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18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Data Snapshot</a:t>
            </a:r>
            <a:endParaRPr b="1"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pSp>
        <p:nvGrpSpPr>
          <p:cNvPr id="1376" name="Google Shape;1376;p18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377" name="Google Shape;1377;p18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78" name="Google Shape;1378;p18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379" name="Google Shape;1379;p18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380" name="Google Shape;1380;p18"/>
          <p:cNvSpPr txBox="1"/>
          <p:nvPr/>
        </p:nvSpPr>
        <p:spPr>
          <a:xfrm>
            <a:off x="5590652" y="1268760"/>
            <a:ext cx="136377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Car price data</a:t>
            </a:r>
            <a:endParaRPr/>
          </a:p>
        </p:txBody>
      </p:sp>
      <p:pic>
        <p:nvPicPr>
          <p:cNvPr id="1381" name="Google Shape;1381;p18"/>
          <p:cNvPicPr preferRelativeResize="0"/>
          <p:nvPr/>
        </p:nvPicPr>
        <p:blipFill rotWithShape="1">
          <a:blip r:embed="rId3">
            <a:alphaModFix/>
          </a:blip>
          <a:srcRect b="31469" l="1932" r="57113" t="24235"/>
          <a:stretch/>
        </p:blipFill>
        <p:spPr>
          <a:xfrm>
            <a:off x="3071664" y="2276872"/>
            <a:ext cx="5781442" cy="351574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382" name="Google Shape;1382;p18"/>
          <p:cNvSpPr txBox="1"/>
          <p:nvPr/>
        </p:nvSpPr>
        <p:spPr>
          <a:xfrm>
            <a:off x="4007768" y="1700809"/>
            <a:ext cx="19442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Dependent variable </a:t>
            </a:r>
            <a:endParaRPr/>
          </a:p>
        </p:txBody>
      </p:sp>
      <p:sp>
        <p:nvSpPr>
          <p:cNvPr id="1383" name="Google Shape;1383;p18"/>
          <p:cNvSpPr/>
          <p:nvPr/>
        </p:nvSpPr>
        <p:spPr>
          <a:xfrm>
            <a:off x="4943872" y="1988840"/>
            <a:ext cx="72008" cy="2160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76F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4" name="Google Shape;1384;p18"/>
          <p:cNvSpPr txBox="1"/>
          <p:nvPr/>
        </p:nvSpPr>
        <p:spPr>
          <a:xfrm>
            <a:off x="6240016" y="1700809"/>
            <a:ext cx="2448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Independent variables </a:t>
            </a:r>
            <a:endParaRPr/>
          </a:p>
        </p:txBody>
      </p:sp>
      <p:sp>
        <p:nvSpPr>
          <p:cNvPr id="1385" name="Google Shape;1385;p18"/>
          <p:cNvSpPr/>
          <p:nvPr/>
        </p:nvSpPr>
        <p:spPr>
          <a:xfrm>
            <a:off x="5951984" y="1700808"/>
            <a:ext cx="72008" cy="36004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6" name="Google Shape;1386;p18"/>
          <p:cNvSpPr/>
          <p:nvPr/>
        </p:nvSpPr>
        <p:spPr>
          <a:xfrm>
            <a:off x="8544272" y="1700808"/>
            <a:ext cx="72008" cy="36004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7" name="Google Shape;1387;p18"/>
          <p:cNvSpPr/>
          <p:nvPr/>
        </p:nvSpPr>
        <p:spPr>
          <a:xfrm>
            <a:off x="7176120" y="1988840"/>
            <a:ext cx="72008" cy="21602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76F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388" name="Google Shape;1388;p18"/>
          <p:cNvSpPr/>
          <p:nvPr/>
        </p:nvSpPr>
        <p:spPr>
          <a:xfrm rot="-5400000">
            <a:off x="1951923" y="3694552"/>
            <a:ext cx="10554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Observations</a:t>
            </a:r>
            <a:endParaRPr/>
          </a:p>
        </p:txBody>
      </p:sp>
      <p:sp>
        <p:nvSpPr>
          <p:cNvPr id="1389" name="Google Shape;1389;p18"/>
          <p:cNvSpPr/>
          <p:nvPr/>
        </p:nvSpPr>
        <p:spPr>
          <a:xfrm>
            <a:off x="2567608" y="2996952"/>
            <a:ext cx="343188" cy="19442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graphicFrame>
        <p:nvGraphicFramePr>
          <p:cNvPr id="1390" name="Google Shape;1390;p18"/>
          <p:cNvGraphicFramePr/>
          <p:nvPr/>
        </p:nvGraphicFramePr>
        <p:xfrm>
          <a:off x="2639616" y="3212977"/>
          <a:ext cx="3000000" cy="3000000"/>
        </p:xfrm>
        <a:graphic>
          <a:graphicData uri="http://schemas.openxmlformats.org/drawingml/2006/table">
            <a:tbl>
              <a:tblPr firstRow="1">
                <a:noFill/>
                <a:tableStyleId>{398A6181-EB0D-41F2-B4BA-0CEDFAE6C632}</a:tableStyleId>
              </a:tblPr>
              <a:tblGrid>
                <a:gridCol w="1269925"/>
                <a:gridCol w="1958350"/>
                <a:gridCol w="1066800"/>
                <a:gridCol w="1371600"/>
                <a:gridCol w="1371600"/>
              </a:tblGrid>
              <a:tr h="46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Columns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Description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Type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Measurement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Possible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MODEL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Model of the car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character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-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-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RESALE</a:t>
                      </a: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PRICE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Resale price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Euro</a:t>
                      </a: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Open Sans Light"/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ENGINE SIZE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Size of the engine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cc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HORSE</a:t>
                      </a: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 POWER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Power of the engine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chemeClr val="dk1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kW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49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WEIGHT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Weight of the car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kg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  <a:tr h="465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YEARS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Number of years in use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numeric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600" u="none" strike="noStrike">
                          <a:solidFill>
                            <a:srgbClr val="000000"/>
                          </a:solidFill>
                          <a:latin typeface="Open Sans Light"/>
                          <a:ea typeface="Open Sans Light"/>
                          <a:cs typeface="Open Sans Light"/>
                          <a:sym typeface="Open Sans Light"/>
                        </a:rPr>
                        <a:t>-</a:t>
                      </a:r>
                      <a:endParaRPr/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/>
                        <a:t>positive values</a:t>
                      </a:r>
                      <a:endParaRPr b="0" i="0" sz="1600" u="none" strike="noStrike">
                        <a:solidFill>
                          <a:srgbClr val="000000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6" name="Google Shape;1396;p19"/>
          <p:cNvGraphicFramePr/>
          <p:nvPr/>
        </p:nvGraphicFramePr>
        <p:xfrm>
          <a:off x="2135561" y="335699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054425"/>
              </a:tblGrid>
              <a:tr h="81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Consolas"/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seaborn as sns</a:t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Consolas"/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matplotlib.pyplot as plt</a:t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Open Sans Light"/>
                        <a:buNone/>
                      </a:pPr>
                      <a:r>
                        <a:t/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600"/>
                        <a:buFont typeface="Consolas"/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sns.pairplot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(ridgedata[['MODEL', 'RESALE PRICE', 'ENGINE SIZE', 'HORSE POWER','YEARS']]);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plt.title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('Fig.No. 2: ScatterPlot Matrix')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7" name="Google Shape;1397;p19"/>
          <p:cNvGraphicFramePr/>
          <p:nvPr/>
        </p:nvGraphicFramePr>
        <p:xfrm>
          <a:off x="2123610" y="199450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033375"/>
              </a:tblGrid>
              <a:tr h="39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ridgedata=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pd.read_csv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(”car price data.csv")</a:t>
                      </a:r>
                      <a:endParaRPr sz="1600">
                        <a:solidFill>
                          <a:srgbClr val="0070C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98" name="Google Shape;1398;p19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Correlation Matrix</a:t>
            </a:r>
            <a:endParaRPr/>
          </a:p>
        </p:txBody>
      </p:sp>
      <p:grpSp>
        <p:nvGrpSpPr>
          <p:cNvPr id="1399" name="Google Shape;1399;p19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400" name="Google Shape;1400;p19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03" name="Google Shape;1403;p19"/>
          <p:cNvSpPr/>
          <p:nvPr/>
        </p:nvSpPr>
        <p:spPr>
          <a:xfrm>
            <a:off x="2122520" y="1629869"/>
            <a:ext cx="2581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Importing the Data</a:t>
            </a:r>
            <a:endParaRPr/>
          </a:p>
        </p:txBody>
      </p:sp>
      <p:sp>
        <p:nvSpPr>
          <p:cNvPr id="1404" name="Google Shape;1404;p19"/>
          <p:cNvSpPr/>
          <p:nvPr/>
        </p:nvSpPr>
        <p:spPr>
          <a:xfrm>
            <a:off x="2140484" y="2780929"/>
            <a:ext cx="433644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Graphical representation of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Install and load package “seaborn”</a:t>
            </a:r>
            <a:endParaRPr/>
          </a:p>
        </p:txBody>
      </p:sp>
      <p:sp>
        <p:nvSpPr>
          <p:cNvPr id="1405" name="Google Shape;1405;p19"/>
          <p:cNvSpPr/>
          <p:nvPr/>
        </p:nvSpPr>
        <p:spPr>
          <a:xfrm>
            <a:off x="2135560" y="5005626"/>
            <a:ext cx="7416824" cy="8309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pairplot() </a:t>
            </a: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in the package seaborn</a:t>
            </a:r>
            <a:r>
              <a:rPr b="1"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is used to plot the scatter plot matrix</a:t>
            </a:r>
            <a:endParaRPr/>
          </a:p>
        </p:txBody>
      </p:sp>
      <p:cxnSp>
        <p:nvCxnSpPr>
          <p:cNvPr id="1406" name="Google Shape;1406;p19"/>
          <p:cNvCxnSpPr/>
          <p:nvPr/>
        </p:nvCxnSpPr>
        <p:spPr>
          <a:xfrm rot="10800000">
            <a:off x="2711624" y="4653136"/>
            <a:ext cx="0" cy="360040"/>
          </a:xfrm>
          <a:prstGeom prst="straightConnector1">
            <a:avLst/>
          </a:prstGeom>
          <a:noFill/>
          <a:ln cap="flat" cmpd="sng" w="9525">
            <a:solidFill>
              <a:srgbClr val="22A4C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Problem of Multicollinearity</a:t>
            </a:r>
            <a:endParaRPr/>
          </a:p>
        </p:txBody>
      </p:sp>
      <p:sp>
        <p:nvSpPr>
          <p:cNvPr id="1148" name="Google Shape;1148;p2"/>
          <p:cNvSpPr/>
          <p:nvPr/>
        </p:nvSpPr>
        <p:spPr>
          <a:xfrm>
            <a:off x="1981200" y="2252008"/>
            <a:ext cx="8229600" cy="2701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Noto Sans Symbols"/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Multicollinearity has two serious consequences: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1B898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1B898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Therefore, it is important to check for Multicollinearity in regression analysis</a:t>
            </a:r>
            <a:endParaRPr/>
          </a:p>
        </p:txBody>
      </p:sp>
      <p:sp>
        <p:nvSpPr>
          <p:cNvPr id="1149" name="Google Shape;1149;p2"/>
          <p:cNvSpPr/>
          <p:nvPr/>
        </p:nvSpPr>
        <p:spPr>
          <a:xfrm>
            <a:off x="1981200" y="3574856"/>
            <a:ext cx="4001110" cy="848431"/>
          </a:xfrm>
          <a:custGeom>
            <a:rect b="b" l="l" r="r" t="t"/>
            <a:pathLst>
              <a:path extrusionOk="0" h="1366406" w="2732813">
                <a:moveTo>
                  <a:pt x="0" y="136641"/>
                </a:moveTo>
                <a:cubicBezTo>
                  <a:pt x="0" y="61176"/>
                  <a:pt x="61176" y="0"/>
                  <a:pt x="136641" y="0"/>
                </a:cubicBezTo>
                <a:lnTo>
                  <a:pt x="2596172" y="0"/>
                </a:lnTo>
                <a:cubicBezTo>
                  <a:pt x="2671637" y="0"/>
                  <a:pt x="2732813" y="61176"/>
                  <a:pt x="2732813" y="136641"/>
                </a:cubicBezTo>
                <a:lnTo>
                  <a:pt x="2732813" y="1229765"/>
                </a:lnTo>
                <a:cubicBezTo>
                  <a:pt x="2732813" y="1305230"/>
                  <a:pt x="2671637" y="1366406"/>
                  <a:pt x="2596172" y="1366406"/>
                </a:cubicBezTo>
                <a:lnTo>
                  <a:pt x="136641" y="1366406"/>
                </a:lnTo>
                <a:cubicBezTo>
                  <a:pt x="61176" y="1366406"/>
                  <a:pt x="0" y="1305230"/>
                  <a:pt x="0" y="1229765"/>
                </a:cubicBezTo>
                <a:lnTo>
                  <a:pt x="0" y="136641"/>
                </a:lnTo>
                <a:close/>
              </a:path>
            </a:pathLst>
          </a:custGeom>
          <a:solidFill>
            <a:srgbClr val="CDF5F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2700" lIns="52700" spcFirstLastPara="1" rIns="52700" wrap="square" tIns="52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1. Highly Unstable Model Parameters</a:t>
            </a:r>
            <a:b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lang="en-US" sz="12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As standard errors of their estimates are inflated</a:t>
            </a:r>
            <a:endParaRPr/>
          </a:p>
        </p:txBody>
      </p:sp>
      <p:sp>
        <p:nvSpPr>
          <p:cNvPr id="1150" name="Google Shape;1150;p2"/>
          <p:cNvSpPr/>
          <p:nvPr/>
        </p:nvSpPr>
        <p:spPr>
          <a:xfrm>
            <a:off x="6218655" y="3574856"/>
            <a:ext cx="4001110" cy="848431"/>
          </a:xfrm>
          <a:custGeom>
            <a:rect b="b" l="l" r="r" t="t"/>
            <a:pathLst>
              <a:path extrusionOk="0" h="1366406" w="2732813">
                <a:moveTo>
                  <a:pt x="0" y="136641"/>
                </a:moveTo>
                <a:cubicBezTo>
                  <a:pt x="0" y="61176"/>
                  <a:pt x="61176" y="0"/>
                  <a:pt x="136641" y="0"/>
                </a:cubicBezTo>
                <a:lnTo>
                  <a:pt x="2596172" y="0"/>
                </a:lnTo>
                <a:cubicBezTo>
                  <a:pt x="2671637" y="0"/>
                  <a:pt x="2732813" y="61176"/>
                  <a:pt x="2732813" y="136641"/>
                </a:cubicBezTo>
                <a:lnTo>
                  <a:pt x="2732813" y="1229765"/>
                </a:lnTo>
                <a:cubicBezTo>
                  <a:pt x="2732813" y="1305230"/>
                  <a:pt x="2671637" y="1366406"/>
                  <a:pt x="2596172" y="1366406"/>
                </a:cubicBezTo>
                <a:lnTo>
                  <a:pt x="136641" y="1366406"/>
                </a:lnTo>
                <a:cubicBezTo>
                  <a:pt x="61176" y="1366406"/>
                  <a:pt x="0" y="1305230"/>
                  <a:pt x="0" y="1229765"/>
                </a:cubicBezTo>
                <a:lnTo>
                  <a:pt x="0" y="136641"/>
                </a:lnTo>
                <a:close/>
              </a:path>
            </a:pathLst>
          </a:custGeom>
          <a:solidFill>
            <a:srgbClr val="CDF5F2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350" lIns="53350" spcFirstLastPara="1" rIns="53350" wrap="square" tIns="5335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2. Model Fails to Accurately Predict for Out of Sample Data</a:t>
            </a:r>
            <a:endParaRPr/>
          </a:p>
        </p:txBody>
      </p:sp>
      <p:sp>
        <p:nvSpPr>
          <p:cNvPr id="1151" name="Google Shape;1151;p2"/>
          <p:cNvSpPr/>
          <p:nvPr/>
        </p:nvSpPr>
        <p:spPr>
          <a:xfrm>
            <a:off x="2279577" y="1268760"/>
            <a:ext cx="7416824" cy="1008112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Multicollinearity exists if there is strong linear relationship among the independent variables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20"/>
          <p:cNvSpPr txBox="1"/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Scatter Plot Matrix</a:t>
            </a:r>
            <a:endParaRPr/>
          </a:p>
        </p:txBody>
      </p:sp>
      <p:grpSp>
        <p:nvGrpSpPr>
          <p:cNvPr id="1412" name="Google Shape;1412;p20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413" name="Google Shape;1413;p20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14" name="Google Shape;1414;p20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15" name="Google Shape;1415;p20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16" name="Google Shape;1416;p20"/>
          <p:cNvSpPr/>
          <p:nvPr/>
        </p:nvSpPr>
        <p:spPr>
          <a:xfrm>
            <a:off x="2279576" y="5301209"/>
            <a:ext cx="8215370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Interpretation :</a:t>
            </a: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440"/>
              <a:buFont typeface="Noto Sans Symbols"/>
              <a:buChar char="⮚"/>
            </a:pP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 The independent variables have  high positive correlation among themselves . </a:t>
            </a:r>
            <a:endParaRPr/>
          </a:p>
        </p:txBody>
      </p:sp>
      <p:sp>
        <p:nvSpPr>
          <p:cNvPr id="1417" name="Google Shape;1417;p20"/>
          <p:cNvSpPr/>
          <p:nvPr/>
        </p:nvSpPr>
        <p:spPr>
          <a:xfrm>
            <a:off x="2207569" y="1340768"/>
            <a:ext cx="2581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/>
          </a:p>
        </p:txBody>
      </p:sp>
      <p:pic>
        <p:nvPicPr>
          <p:cNvPr id="1418" name="Google Shape;14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576" y="1756286"/>
            <a:ext cx="5184576" cy="346795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1"/>
          <p:cNvSpPr/>
          <p:nvPr/>
        </p:nvSpPr>
        <p:spPr>
          <a:xfrm>
            <a:off x="5463176" y="4491656"/>
            <a:ext cx="4881297" cy="230832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Interpretation: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VIF values for all the variables are greater than 5, hence we can conclude that there exist Multicollinearity between the independent variables.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25" name="Google Shape;1425;p21"/>
          <p:cNvGraphicFramePr/>
          <p:nvPr/>
        </p:nvGraphicFramePr>
        <p:xfrm>
          <a:off x="1919536" y="337031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426650"/>
              </a:tblGrid>
              <a:tr h="61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y, X =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dmatrices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('RESALE_PRICE~ENGINE_SIZE+ HORSE_POWER + WEIGHT + YEARS',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=ridgedata,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return_type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="dataframe")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vif =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pd.Series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variance_inflation_factor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(X.values, i)for i in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.shape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[1])],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=X.columns)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vif</a:t>
                      </a:r>
                      <a:endParaRPr b="0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6" name="Google Shape;1426;p21"/>
          <p:cNvGraphicFramePr/>
          <p:nvPr/>
        </p:nvGraphicFramePr>
        <p:xfrm>
          <a:off x="1919536" y="1648457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426650"/>
              </a:tblGrid>
              <a:tr h="618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ridgedata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.columns 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[c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.replace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 ', '_') for c in ridgedata.columns]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model =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smf.ols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('RESALE_PRICE~ENGINE_SIZE+ HORSE_POWER + WEIGHT + YEARS',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ridgedata)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.fit()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427" name="Google Shape;1427;p21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Detecting Multicollinearity in Python</a:t>
            </a:r>
            <a:endParaRPr/>
          </a:p>
        </p:txBody>
      </p:sp>
      <p:grpSp>
        <p:nvGrpSpPr>
          <p:cNvPr id="1428" name="Google Shape;1428;p21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429" name="Google Shape;1429;p21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30" name="Google Shape;1430;p21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431" name="Google Shape;1431;p21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432" name="Google Shape;1432;p21"/>
          <p:cNvSpPr/>
          <p:nvPr/>
        </p:nvSpPr>
        <p:spPr>
          <a:xfrm>
            <a:off x="1919537" y="1268760"/>
            <a:ext cx="798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#Importing the Data, Fitting Linear Model</a:t>
            </a:r>
            <a:endParaRPr/>
          </a:p>
        </p:txBody>
      </p:sp>
      <p:sp>
        <p:nvSpPr>
          <p:cNvPr id="1433" name="Google Shape;1433;p21"/>
          <p:cNvSpPr/>
          <p:nvPr/>
        </p:nvSpPr>
        <p:spPr>
          <a:xfrm>
            <a:off x="1931827" y="2946430"/>
            <a:ext cx="31021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#Variance Inflation Factor</a:t>
            </a:r>
            <a:endParaRPr/>
          </a:p>
        </p:txBody>
      </p:sp>
      <p:sp>
        <p:nvSpPr>
          <p:cNvPr id="1434" name="Google Shape;1434;p21"/>
          <p:cNvSpPr/>
          <p:nvPr/>
        </p:nvSpPr>
        <p:spPr>
          <a:xfrm>
            <a:off x="2063553" y="4674622"/>
            <a:ext cx="258181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/>
          </a:p>
        </p:txBody>
      </p:sp>
      <p:sp>
        <p:nvSpPr>
          <p:cNvPr id="1435" name="Google Shape;1435;p21"/>
          <p:cNvSpPr/>
          <p:nvPr/>
        </p:nvSpPr>
        <p:spPr>
          <a:xfrm>
            <a:off x="5210590" y="2269323"/>
            <a:ext cx="5135598" cy="101566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In pandas, the </a:t>
            </a:r>
            <a:r>
              <a:rPr b="1" lang="en-US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column names cannot contain spaces</a:t>
            </a:r>
            <a:r>
              <a:rPr lang="en-US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in between. Hence, before applying </a:t>
            </a:r>
            <a:r>
              <a:rPr b="1" lang="en-US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ols() </a:t>
            </a:r>
            <a:r>
              <a:rPr lang="en-US" sz="16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remove spaces from column names wherever required.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6" name="Google Shape;14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5560" y="5066776"/>
            <a:ext cx="2981860" cy="160258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3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Detecting Multicollinearity Through VIF</a:t>
            </a:r>
            <a:endParaRPr/>
          </a:p>
        </p:txBody>
      </p:sp>
      <p:sp>
        <p:nvSpPr>
          <p:cNvPr id="1158" name="Google Shape;1158;p3"/>
          <p:cNvSpPr/>
          <p:nvPr/>
        </p:nvSpPr>
        <p:spPr>
          <a:xfrm>
            <a:off x="2057400" y="1600201"/>
            <a:ext cx="8001000" cy="1162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VIF (Variance Inflation Factor) Method: 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Dependent Variable : Y</a:t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Independent variables : X1, X2, X3, X4</a:t>
            </a:r>
            <a:endParaRPr/>
          </a:p>
        </p:txBody>
      </p:sp>
      <p:graphicFrame>
        <p:nvGraphicFramePr>
          <p:cNvPr id="1159" name="Google Shape;1159;p3"/>
          <p:cNvGraphicFramePr/>
          <p:nvPr/>
        </p:nvGraphicFramePr>
        <p:xfrm>
          <a:off x="2438400" y="2971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{398A6181-EB0D-41F2-B4BA-0CEDFAE6C632}</a:tableStyleId>
              </a:tblPr>
              <a:tblGrid>
                <a:gridCol w="1752600"/>
                <a:gridCol w="1752600"/>
                <a:gridCol w="838200"/>
                <a:gridCol w="1371600"/>
                <a:gridCol w="1600200"/>
              </a:tblGrid>
              <a:tr h="676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Dependent Variable</a:t>
                      </a:r>
                      <a:endParaRPr b="1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Independent Variables</a:t>
                      </a:r>
                      <a:endParaRPr b="1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R</a:t>
                      </a:r>
                      <a:r>
                        <a:rPr baseline="30000" lang="en-US" sz="1600" u="none" cap="none" strike="noStrike">
                          <a:solidFill>
                            <a:srgbClr val="807E84"/>
                          </a:solidFill>
                        </a:rPr>
                        <a:t>2</a:t>
                      </a:r>
                      <a:r>
                        <a:rPr lang="en-US" sz="1600" u="none" cap="none" strike="noStrike">
                          <a:solidFill>
                            <a:srgbClr val="9BD7AC"/>
                          </a:solidFill>
                        </a:rPr>
                        <a:t> </a:t>
                      </a:r>
                      <a:endParaRPr b="1" i="0" sz="1600" u="none" cap="none" strike="noStrike">
                        <a:solidFill>
                          <a:srgbClr val="9BD7AC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1 – R</a:t>
                      </a:r>
                      <a:r>
                        <a:rPr baseline="30000" lang="en-US" sz="1600" u="none" cap="none" strike="noStrike">
                          <a:solidFill>
                            <a:srgbClr val="807E84"/>
                          </a:solidFill>
                        </a:rPr>
                        <a:t>2</a:t>
                      </a: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 = Tolerance</a:t>
                      </a:r>
                      <a:endParaRPr b="1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VIF = 1/(Tolerance)</a:t>
                      </a:r>
                      <a:endParaRPr b="1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X1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X2, X3, X4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X2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X1, X3, X4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1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X3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X1, X2, X4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X4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20"/>
                        <a:buFont typeface="Noto Sans Symbols"/>
                        <a:buNone/>
                      </a:pPr>
                      <a:r>
                        <a:rPr lang="en-US" sz="1600" u="none" cap="none" strike="noStrike">
                          <a:solidFill>
                            <a:srgbClr val="807E84"/>
                          </a:solidFill>
                        </a:rPr>
                        <a:t>X1, X2, X3 </a:t>
                      </a:r>
                      <a:endParaRPr b="0" i="0" sz="16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96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 u="none" cap="none" strike="noStrike">
                        <a:solidFill>
                          <a:srgbClr val="807E84"/>
                        </a:solidFill>
                        <a:latin typeface="Open Sans Light"/>
                        <a:ea typeface="Open Sans Light"/>
                        <a:cs typeface="Open Sans Light"/>
                        <a:sym typeface="Open Sans Light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0" name="Google Shape;1160;p3"/>
          <p:cNvSpPr txBox="1"/>
          <p:nvPr/>
        </p:nvSpPr>
        <p:spPr>
          <a:xfrm>
            <a:off x="3853976" y="6019800"/>
            <a:ext cx="44840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Any </a:t>
            </a:r>
            <a:r>
              <a:rPr b="1" lang="en-US" sz="1600" u="sng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VIF &gt; 5</a:t>
            </a:r>
            <a:r>
              <a:rPr b="1" lang="en-U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 indicates presence of Multicollinearity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6" name="Google Shape;1166;p4"/>
          <p:cNvGraphicFramePr/>
          <p:nvPr/>
        </p:nvGraphicFramePr>
        <p:xfrm>
          <a:off x="1919536" y="324267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514950"/>
              </a:tblGrid>
              <a:tr h="120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patsy import dmatrices</a:t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 statsmodels.stats.outliers_influence import variance_inflation_factor</a:t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Break data into left and right hand side; y and X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y, X =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dmatrices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('jpi ~ aptitude + tol +  technical +general',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=perindex,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return_type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="dataframe")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7" name="Google Shape;1167;p4"/>
          <p:cNvGraphicFramePr/>
          <p:nvPr/>
        </p:nvGraphicFramePr>
        <p:xfrm>
          <a:off x="1924824" y="155679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8514950"/>
              </a:tblGrid>
              <a:tr h="627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pandas as pd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perindex=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pd.read_csv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("Performance Index.csv")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statsmodels.formula.api as smf</a:t>
                      </a:r>
                      <a:endParaRPr b="1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jpimodel=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smf.ols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('jpi~aptitude+tol+technical+general',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data</a:t>
                      </a:r>
                      <a:r>
                        <a:rPr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=perindex)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.fit()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68" name="Google Shape;1168;p4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Detecting Multicollinearity in Python</a:t>
            </a:r>
            <a:endParaRPr/>
          </a:p>
        </p:txBody>
      </p:sp>
      <p:grpSp>
        <p:nvGrpSpPr>
          <p:cNvPr id="1169" name="Google Shape;1169;p4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170" name="Google Shape;1170;p4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173" name="Google Shape;1173;p4"/>
          <p:cNvSpPr/>
          <p:nvPr/>
        </p:nvSpPr>
        <p:spPr>
          <a:xfrm>
            <a:off x="1919538" y="1268760"/>
            <a:ext cx="798437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#Importing the Data, Fitting Linear Model</a:t>
            </a:r>
            <a:endParaRPr/>
          </a:p>
        </p:txBody>
      </p:sp>
      <p:sp>
        <p:nvSpPr>
          <p:cNvPr id="1174" name="Google Shape;1174;p4"/>
          <p:cNvSpPr/>
          <p:nvPr/>
        </p:nvSpPr>
        <p:spPr>
          <a:xfrm>
            <a:off x="1931828" y="2904118"/>
            <a:ext cx="31021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#Variance Inflation Factor</a:t>
            </a:r>
            <a:endParaRPr/>
          </a:p>
        </p:txBody>
      </p:sp>
      <p:sp>
        <p:nvSpPr>
          <p:cNvPr id="1175" name="Google Shape;1175;p4"/>
          <p:cNvSpPr/>
          <p:nvPr/>
        </p:nvSpPr>
        <p:spPr>
          <a:xfrm>
            <a:off x="1919536" y="4841866"/>
            <a:ext cx="8514951" cy="132343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oto Sans Symbols"/>
              <a:buChar char="❑"/>
            </a:pPr>
            <a:r>
              <a:rPr b="1"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patsy</a:t>
            </a: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is a library that helps in converting data frames into design matrices.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oto Sans Symbols"/>
              <a:buChar char="❑"/>
            </a:pPr>
            <a:r>
              <a:rPr b="1"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dmatrices </a:t>
            </a: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Construct two design matrices using specified formula.By convention, the first matrix is the "y" data, and the second is the "x" data.</a:t>
            </a:r>
            <a:endParaRPr sz="20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Noto Sans Symbols"/>
              <a:buChar char="❑"/>
            </a:pPr>
            <a:r>
              <a:rPr b="1"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variance_inflation_factor() </a:t>
            </a:r>
            <a:r>
              <a:rPr lang="en-US" sz="20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requires a design matrix as input to calculate vif.</a:t>
            </a:r>
            <a:endParaRPr/>
          </a:p>
        </p:txBody>
      </p:sp>
      <p:grpSp>
        <p:nvGrpSpPr>
          <p:cNvPr id="1176" name="Google Shape;1176;p4"/>
          <p:cNvGrpSpPr/>
          <p:nvPr/>
        </p:nvGrpSpPr>
        <p:grpSpPr>
          <a:xfrm>
            <a:off x="2733473" y="6381328"/>
            <a:ext cx="6725057" cy="400110"/>
            <a:chOff x="1733143" y="5486400"/>
            <a:chExt cx="6725057" cy="914400"/>
          </a:xfrm>
        </p:grpSpPr>
        <p:sp>
          <p:nvSpPr>
            <p:cNvPr id="1177" name="Google Shape;1177;p4"/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rgbClr val="E4F3DA"/>
            </a:solidFill>
            <a:ln cap="flat" cmpd="sng" w="25400">
              <a:solidFill>
                <a:srgbClr val="E4F3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6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We use the  same dataset “Performance Index” which was used in previous ppt</a:t>
              </a:r>
              <a:endParaRPr sz="12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*</a:t>
              </a:r>
              <a:endParaRPr b="1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5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Detecting Multicollinearity in Python</a:t>
            </a:r>
            <a:endParaRPr/>
          </a:p>
        </p:txBody>
      </p:sp>
      <p:sp>
        <p:nvSpPr>
          <p:cNvPr id="1185" name="Google Shape;1185;p5"/>
          <p:cNvSpPr/>
          <p:nvPr/>
        </p:nvSpPr>
        <p:spPr>
          <a:xfrm>
            <a:off x="2279576" y="3090446"/>
            <a:ext cx="10823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/>
          </a:p>
        </p:txBody>
      </p:sp>
      <p:sp>
        <p:nvSpPr>
          <p:cNvPr id="1186" name="Google Shape;1186;p5"/>
          <p:cNvSpPr/>
          <p:nvPr/>
        </p:nvSpPr>
        <p:spPr>
          <a:xfrm>
            <a:off x="2279576" y="5287342"/>
            <a:ext cx="5797624" cy="1200329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VIFs are less than 5, Multicollinearity is not present.</a:t>
            </a:r>
            <a:endParaRPr/>
          </a:p>
        </p:txBody>
      </p:sp>
      <p:graphicFrame>
        <p:nvGraphicFramePr>
          <p:cNvPr id="1187" name="Google Shape;1187;p5"/>
          <p:cNvGraphicFramePr/>
          <p:nvPr/>
        </p:nvGraphicFramePr>
        <p:xfrm>
          <a:off x="2305052" y="1920121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{398A6181-EB0D-41F2-B4BA-0CEDFAE6C632}</a:tableStyleId>
              </a:tblPr>
              <a:tblGrid>
                <a:gridCol w="7581900"/>
              </a:tblGrid>
              <a:tr h="1051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vif =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pd.Series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([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variance_inflation_factor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(X.values, i)for i in 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range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(X.shape[1])],</a:t>
                      </a:r>
                      <a:r>
                        <a:rPr b="1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index</a:t>
                      </a: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=X.columns)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600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vif</a:t>
                      </a:r>
                      <a:endParaRPr b="0" sz="1600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6A6A6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88" name="Google Shape;1188;p5"/>
          <p:cNvSpPr txBox="1"/>
          <p:nvPr/>
        </p:nvSpPr>
        <p:spPr>
          <a:xfrm>
            <a:off x="2305052" y="1268761"/>
            <a:ext cx="758189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Calculating VIF &amp; getting vif with their corresponding variable # name</a:t>
            </a:r>
            <a:endParaRPr/>
          </a:p>
        </p:txBody>
      </p:sp>
      <p:sp>
        <p:nvSpPr>
          <p:cNvPr id="1189" name="Google Shape;1189;p5"/>
          <p:cNvSpPr/>
          <p:nvPr/>
        </p:nvSpPr>
        <p:spPr>
          <a:xfrm>
            <a:off x="5879976" y="2524835"/>
            <a:ext cx="4608512" cy="83099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variance_inflation_factor()</a:t>
            </a:r>
            <a:r>
              <a:rPr lang="en-US" sz="2400">
                <a:solidFill>
                  <a:srgbClr val="807E84"/>
                </a:solidFill>
                <a:latin typeface="Arial"/>
                <a:ea typeface="Arial"/>
                <a:cs typeface="Arial"/>
                <a:sym typeface="Arial"/>
              </a:rPr>
              <a:t> calculates VIFs.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0" name="Google Shape;11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52" y="3502229"/>
            <a:ext cx="2838076" cy="163093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6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Multicollinearity – Remedial Measures</a:t>
            </a:r>
            <a:endParaRPr/>
          </a:p>
        </p:txBody>
      </p:sp>
      <p:sp>
        <p:nvSpPr>
          <p:cNvPr id="1197" name="Google Shape;1197;p6"/>
          <p:cNvSpPr txBox="1"/>
          <p:nvPr/>
        </p:nvSpPr>
        <p:spPr>
          <a:xfrm>
            <a:off x="1981200" y="1524000"/>
            <a:ext cx="822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problem of Multicollinearity can be solved by different approaches:</a:t>
            </a:r>
            <a:endParaRPr/>
          </a:p>
        </p:txBody>
      </p:sp>
      <p:grpSp>
        <p:nvGrpSpPr>
          <p:cNvPr id="1198" name="Google Shape;1198;p6"/>
          <p:cNvGrpSpPr/>
          <p:nvPr/>
        </p:nvGrpSpPr>
        <p:grpSpPr>
          <a:xfrm>
            <a:off x="2743200" y="2100378"/>
            <a:ext cx="6705600" cy="3343043"/>
            <a:chOff x="0" y="42978"/>
            <a:chExt cx="6705600" cy="3343043"/>
          </a:xfrm>
        </p:grpSpPr>
        <p:sp>
          <p:nvSpPr>
            <p:cNvPr id="1199" name="Google Shape;1199;p6"/>
            <p:cNvSpPr/>
            <p:nvPr/>
          </p:nvSpPr>
          <p:spPr>
            <a:xfrm>
              <a:off x="0" y="566965"/>
              <a:ext cx="6705600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1D99D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6"/>
            <p:cNvSpPr/>
            <p:nvPr/>
          </p:nvSpPr>
          <p:spPr>
            <a:xfrm>
              <a:off x="335280" y="42978"/>
              <a:ext cx="5679643" cy="892987"/>
            </a:xfrm>
            <a:prstGeom prst="roundRect">
              <a:avLst>
                <a:gd fmla="val 16667" name="adj"/>
              </a:avLst>
            </a:prstGeom>
            <a:solidFill>
              <a:srgbClr val="1D99D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6"/>
            <p:cNvSpPr txBox="1"/>
            <p:nvPr/>
          </p:nvSpPr>
          <p:spPr>
            <a:xfrm>
              <a:off x="378872" y="86570"/>
              <a:ext cx="5592459" cy="805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400" spcFirstLastPara="1" rIns="1774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Drop one of the independent variables, which is explained by others</a:t>
              </a:r>
              <a:endParaRPr/>
            </a:p>
          </p:txBody>
        </p:sp>
        <p:sp>
          <p:nvSpPr>
            <p:cNvPr id="1202" name="Google Shape;1202;p6"/>
            <p:cNvSpPr/>
            <p:nvPr/>
          </p:nvSpPr>
          <p:spPr>
            <a:xfrm>
              <a:off x="0" y="1855953"/>
              <a:ext cx="6705600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6"/>
            <p:cNvSpPr/>
            <p:nvPr/>
          </p:nvSpPr>
          <p:spPr>
            <a:xfrm>
              <a:off x="335280" y="1331965"/>
              <a:ext cx="5679643" cy="892987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6"/>
            <p:cNvSpPr txBox="1"/>
            <p:nvPr/>
          </p:nvSpPr>
          <p:spPr>
            <a:xfrm>
              <a:off x="378872" y="1375557"/>
              <a:ext cx="5592459" cy="8058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400" spcFirstLastPara="1" rIns="1774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Use Principal Component Regression in case of severe Multicollinearity</a:t>
              </a:r>
              <a:endParaRPr/>
            </a:p>
          </p:txBody>
        </p:sp>
        <p:sp>
          <p:nvSpPr>
            <p:cNvPr id="1205" name="Google Shape;1205;p6"/>
            <p:cNvSpPr/>
            <p:nvPr/>
          </p:nvSpPr>
          <p:spPr>
            <a:xfrm>
              <a:off x="0" y="2756021"/>
              <a:ext cx="6705600" cy="630000"/>
            </a:xfrm>
            <a:prstGeom prst="rect">
              <a:avLst/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9BD7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6"/>
            <p:cNvSpPr/>
            <p:nvPr/>
          </p:nvSpPr>
          <p:spPr>
            <a:xfrm>
              <a:off x="335280" y="2620953"/>
              <a:ext cx="5679643" cy="504068"/>
            </a:xfrm>
            <a:prstGeom prst="roundRect">
              <a:avLst>
                <a:gd fmla="val 16667" name="adj"/>
              </a:avLst>
            </a:prstGeom>
            <a:solidFill>
              <a:srgbClr val="9BD7AC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6"/>
            <p:cNvSpPr txBox="1"/>
            <p:nvPr/>
          </p:nvSpPr>
          <p:spPr>
            <a:xfrm>
              <a:off x="359887" y="2645560"/>
              <a:ext cx="5630429" cy="4548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77400" spcFirstLastPara="1" rIns="177400" wrap="square" tIns="0">
              <a:no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Open Sans Light"/>
                <a:buNone/>
              </a:pPr>
              <a:r>
                <a:rPr b="1" lang="en-US" sz="1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Use Ridge Regression</a:t>
              </a:r>
              <a:endParaRPr/>
            </a:p>
          </p:txBody>
        </p:sp>
      </p:grpSp>
      <p:grpSp>
        <p:nvGrpSpPr>
          <p:cNvPr id="1208" name="Google Shape;1208;p6"/>
          <p:cNvGrpSpPr/>
          <p:nvPr/>
        </p:nvGrpSpPr>
        <p:grpSpPr>
          <a:xfrm>
            <a:off x="2733473" y="6093296"/>
            <a:ext cx="6725057" cy="612304"/>
            <a:chOff x="1733143" y="5486400"/>
            <a:chExt cx="6725057" cy="914402"/>
          </a:xfrm>
        </p:grpSpPr>
        <p:sp>
          <p:nvSpPr>
            <p:cNvPr id="1209" name="Google Shape;1209;p6"/>
            <p:cNvSpPr/>
            <p:nvPr/>
          </p:nvSpPr>
          <p:spPr>
            <a:xfrm>
              <a:off x="2286000" y="5486402"/>
              <a:ext cx="6172200" cy="914400"/>
            </a:xfrm>
            <a:prstGeom prst="rect">
              <a:avLst/>
            </a:prstGeom>
            <a:solidFill>
              <a:srgbClr val="E4F3DA"/>
            </a:solidFill>
            <a:ln cap="flat" cmpd="sng" w="25400">
              <a:solidFill>
                <a:srgbClr val="E4F3D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6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Dropping a variable may not be a good idea if many VIFs are large.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200">
                  <a:solidFill>
                    <a:schemeClr val="accent6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Principal Component Method will be discussed in detail under Data Reduction and Segmentation </a:t>
              </a:r>
              <a:endParaRPr sz="12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10" name="Google Shape;1210;p6"/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600">
                  <a:solidFill>
                    <a:schemeClr val="lt1"/>
                  </a:solidFill>
                  <a:latin typeface="Open Sans Light"/>
                  <a:ea typeface="Open Sans Light"/>
                  <a:cs typeface="Open Sans Light"/>
                  <a:sym typeface="Open Sans Light"/>
                </a:rPr>
                <a:t>*</a:t>
              </a:r>
              <a:endParaRPr b="1" sz="2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7"/>
          <p:cNvSpPr txBox="1"/>
          <p:nvPr>
            <p:ph type="title"/>
          </p:nvPr>
        </p:nvSpPr>
        <p:spPr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Open Sans Light"/>
              <a:buNone/>
            </a:pPr>
            <a:r>
              <a:rPr b="1" lang="en-US">
                <a:latin typeface="Open Sans Light"/>
                <a:ea typeface="Open Sans Light"/>
                <a:cs typeface="Open Sans Light"/>
                <a:sym typeface="Open Sans Light"/>
              </a:rPr>
              <a:t> Normality of Errors</a:t>
            </a:r>
            <a:endParaRPr/>
          </a:p>
        </p:txBody>
      </p:sp>
      <p:grpSp>
        <p:nvGrpSpPr>
          <p:cNvPr id="1217" name="Google Shape;1217;p7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218" name="Google Shape;1218;p7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19" name="Google Shape;1219;p7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20" name="Google Shape;1220;p7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221" name="Google Shape;1221;p7"/>
          <p:cNvSpPr txBox="1"/>
          <p:nvPr/>
        </p:nvSpPr>
        <p:spPr>
          <a:xfrm>
            <a:off x="2279576" y="1700808"/>
            <a:ext cx="7560840" cy="31011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The  errors in Multiple Linear Regression are assumed to follow Normal Distribution.</a:t>
            </a:r>
            <a:endParaRPr/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If Normality of Errors is not true then statistical tests and associated P values based on F and t distribution are not reliable. </a:t>
            </a:r>
            <a:endParaRPr/>
          </a:p>
          <a:p>
            <a:pPr indent="-1841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600">
              <a:solidFill>
                <a:srgbClr val="807E84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7" name="Google Shape;1227;p8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228" name="Google Shape;1228;p8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231" name="Google Shape;1231;p8"/>
          <p:cNvSpPr txBox="1"/>
          <p:nvPr>
            <p:ph type="title"/>
          </p:nvPr>
        </p:nvSpPr>
        <p:spPr>
          <a:xfrm>
            <a:off x="2355274" y="129922"/>
            <a:ext cx="7481455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Open Sans Light"/>
              <a:buNone/>
            </a:pPr>
            <a:r>
              <a:rPr b="1" lang="en-US" sz="3100">
                <a:latin typeface="Open Sans Light"/>
                <a:ea typeface="Open Sans Light"/>
                <a:cs typeface="Open Sans Light"/>
                <a:sym typeface="Open Sans Light"/>
              </a:rPr>
              <a:t> Residual Analysis </a:t>
            </a:r>
            <a:endParaRPr/>
          </a:p>
        </p:txBody>
      </p:sp>
      <p:sp>
        <p:nvSpPr>
          <p:cNvPr id="1232" name="Google Shape;1232;p8"/>
          <p:cNvSpPr/>
          <p:nvPr/>
        </p:nvSpPr>
        <p:spPr>
          <a:xfrm>
            <a:off x="2243667" y="4684960"/>
            <a:ext cx="2236931" cy="840319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A9A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Residual Analysis</a:t>
            </a:r>
            <a:endParaRPr/>
          </a:p>
        </p:txBody>
      </p:sp>
      <p:sp>
        <p:nvSpPr>
          <p:cNvPr id="1233" name="Google Shape;1233;p8"/>
          <p:cNvSpPr/>
          <p:nvPr/>
        </p:nvSpPr>
        <p:spPr>
          <a:xfrm>
            <a:off x="5385184" y="3733800"/>
            <a:ext cx="2460624" cy="631344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Residuals v/s Predicted Plot</a:t>
            </a:r>
            <a:endParaRPr/>
          </a:p>
        </p:txBody>
      </p:sp>
      <p:sp>
        <p:nvSpPr>
          <p:cNvPr id="1234" name="Google Shape;1234;p8"/>
          <p:cNvSpPr/>
          <p:nvPr/>
        </p:nvSpPr>
        <p:spPr>
          <a:xfrm>
            <a:off x="5385184" y="5180473"/>
            <a:ext cx="2460624" cy="631344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A9A9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Shapiro Wilk Test</a:t>
            </a:r>
            <a:endParaRPr/>
          </a:p>
        </p:txBody>
      </p:sp>
      <p:sp>
        <p:nvSpPr>
          <p:cNvPr id="1235" name="Google Shape;1235;p8"/>
          <p:cNvSpPr/>
          <p:nvPr/>
        </p:nvSpPr>
        <p:spPr>
          <a:xfrm>
            <a:off x="5385184" y="5921856"/>
            <a:ext cx="2460624" cy="631344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Kolmogorov-Smirnov (KS) Test</a:t>
            </a:r>
            <a:endParaRPr/>
          </a:p>
        </p:txBody>
      </p:sp>
      <p:sp>
        <p:nvSpPr>
          <p:cNvPr id="1236" name="Google Shape;1236;p8"/>
          <p:cNvSpPr/>
          <p:nvPr/>
        </p:nvSpPr>
        <p:spPr>
          <a:xfrm>
            <a:off x="5385184" y="4455395"/>
            <a:ext cx="2460624" cy="631344"/>
          </a:xfrm>
          <a:custGeom>
            <a:rect b="b" l="l" r="r" t="t"/>
            <a:pathLst>
              <a:path extrusionOk="0" h="1118465" w="2236931">
                <a:moveTo>
                  <a:pt x="0" y="111847"/>
                </a:moveTo>
                <a:cubicBezTo>
                  <a:pt x="0" y="50076"/>
                  <a:pt x="50076" y="0"/>
                  <a:pt x="111847" y="0"/>
                </a:cubicBezTo>
                <a:lnTo>
                  <a:pt x="2125085" y="0"/>
                </a:lnTo>
                <a:cubicBezTo>
                  <a:pt x="2186856" y="0"/>
                  <a:pt x="2236932" y="50076"/>
                  <a:pt x="2236932" y="111847"/>
                </a:cubicBezTo>
                <a:cubicBezTo>
                  <a:pt x="2236932" y="410104"/>
                  <a:pt x="2236931" y="708362"/>
                  <a:pt x="2236931" y="1006619"/>
                </a:cubicBezTo>
                <a:cubicBezTo>
                  <a:pt x="2236931" y="1068390"/>
                  <a:pt x="2186855" y="1118466"/>
                  <a:pt x="2125084" y="1118466"/>
                </a:cubicBezTo>
                <a:lnTo>
                  <a:pt x="111847" y="1118465"/>
                </a:lnTo>
                <a:cubicBezTo>
                  <a:pt x="50076" y="1118465"/>
                  <a:pt x="0" y="1068389"/>
                  <a:pt x="0" y="1006618"/>
                </a:cubicBezTo>
                <a:lnTo>
                  <a:pt x="0" y="111847"/>
                </a:lnTo>
                <a:close/>
              </a:path>
            </a:pathLst>
          </a:custGeom>
          <a:solidFill>
            <a:schemeClr val="lt1"/>
          </a:solidFill>
          <a:ln cap="flat" cmpd="sng" w="25400">
            <a:solidFill>
              <a:srgbClr val="9BD7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450" lIns="45450" spcFirstLastPara="1" rIns="45450" wrap="square" tIns="454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Quantile-Quantile Plot</a:t>
            </a:r>
            <a:endParaRPr/>
          </a:p>
        </p:txBody>
      </p:sp>
      <p:sp>
        <p:nvSpPr>
          <p:cNvPr id="1237" name="Google Shape;1237;p8"/>
          <p:cNvSpPr txBox="1"/>
          <p:nvPr/>
        </p:nvSpPr>
        <p:spPr>
          <a:xfrm>
            <a:off x="8317723" y="3656045"/>
            <a:ext cx="15324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Checks randomness of errors</a:t>
            </a:r>
            <a:endParaRPr/>
          </a:p>
        </p:txBody>
      </p:sp>
      <p:sp>
        <p:nvSpPr>
          <p:cNvPr id="1238" name="Google Shape;1238;p8"/>
          <p:cNvSpPr txBox="1"/>
          <p:nvPr/>
        </p:nvSpPr>
        <p:spPr>
          <a:xfrm>
            <a:off x="8317723" y="5069533"/>
            <a:ext cx="153243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F3F3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Checks distribution of errors</a:t>
            </a:r>
            <a:endParaRPr/>
          </a:p>
        </p:txBody>
      </p:sp>
      <p:sp>
        <p:nvSpPr>
          <p:cNvPr id="1239" name="Google Shape;1239;p8"/>
          <p:cNvSpPr/>
          <p:nvPr/>
        </p:nvSpPr>
        <p:spPr>
          <a:xfrm>
            <a:off x="7997584" y="4455395"/>
            <a:ext cx="289718" cy="2097804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240" name="Google Shape;1240;p8"/>
          <p:cNvSpPr/>
          <p:nvPr/>
        </p:nvSpPr>
        <p:spPr>
          <a:xfrm>
            <a:off x="7982339" y="3733801"/>
            <a:ext cx="289718" cy="60765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cxnSp>
        <p:nvCxnSpPr>
          <p:cNvPr id="1241" name="Google Shape;1241;p8"/>
          <p:cNvCxnSpPr/>
          <p:nvPr/>
        </p:nvCxnSpPr>
        <p:spPr>
          <a:xfrm>
            <a:off x="4572000" y="5105400"/>
            <a:ext cx="152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2" name="Google Shape;1242;p8"/>
          <p:cNvCxnSpPr/>
          <p:nvPr/>
        </p:nvCxnSpPr>
        <p:spPr>
          <a:xfrm>
            <a:off x="4724400" y="4038600"/>
            <a:ext cx="0" cy="228600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3" name="Google Shape;1243;p8"/>
          <p:cNvCxnSpPr/>
          <p:nvPr/>
        </p:nvCxnSpPr>
        <p:spPr>
          <a:xfrm>
            <a:off x="4724400" y="40386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4" name="Google Shape;1244;p8"/>
          <p:cNvCxnSpPr/>
          <p:nvPr/>
        </p:nvCxnSpPr>
        <p:spPr>
          <a:xfrm>
            <a:off x="4724400" y="48006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5" name="Google Shape;1245;p8"/>
          <p:cNvCxnSpPr/>
          <p:nvPr/>
        </p:nvCxnSpPr>
        <p:spPr>
          <a:xfrm>
            <a:off x="4724400" y="54864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6" name="Google Shape;1246;p8"/>
          <p:cNvCxnSpPr/>
          <p:nvPr/>
        </p:nvCxnSpPr>
        <p:spPr>
          <a:xfrm>
            <a:off x="4724400" y="63246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1A96D7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7" name="Google Shape;1247;p8"/>
          <p:cNvSpPr/>
          <p:nvPr/>
        </p:nvSpPr>
        <p:spPr>
          <a:xfrm>
            <a:off x="3389074" y="1654696"/>
            <a:ext cx="4608511" cy="936104"/>
          </a:xfrm>
          <a:prstGeom prst="rect">
            <a:avLst/>
          </a:prstGeom>
          <a:solidFill>
            <a:srgbClr val="F7FBE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Observed Value – Predicted value = Residual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9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254" name="Google Shape;1254;p9"/>
            <p:cNvSpPr/>
            <p:nvPr/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55" name="Google Shape;1255;p9"/>
            <p:cNvSpPr/>
            <p:nvPr/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rgbClr val="6DE1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  <p:sp>
          <p:nvSpPr>
            <p:cNvPr id="1256" name="Google Shape;1256;p9"/>
            <p:cNvSpPr/>
            <p:nvPr/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rgbClr val="9BD7A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endParaRPr>
            </a:p>
          </p:txBody>
        </p:sp>
      </p:grpSp>
      <p:sp>
        <p:nvSpPr>
          <p:cNvPr id="1257" name="Google Shape;1257;p9"/>
          <p:cNvSpPr txBox="1"/>
          <p:nvPr>
            <p:ph type="title"/>
          </p:nvPr>
        </p:nvSpPr>
        <p:spPr>
          <a:xfrm>
            <a:off x="1569720" y="274049"/>
            <a:ext cx="9052560" cy="81080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Open Sans Light"/>
              <a:buNone/>
            </a:pPr>
            <a:r>
              <a:rPr b="1" lang="en-US" sz="3100">
                <a:latin typeface="Open Sans Light"/>
                <a:ea typeface="Open Sans Light"/>
                <a:cs typeface="Open Sans Light"/>
                <a:sym typeface="Open Sans Light"/>
              </a:rPr>
              <a:t>Residual Analysis for Performance Index Data</a:t>
            </a:r>
            <a:endParaRPr/>
          </a:p>
        </p:txBody>
      </p:sp>
      <p:sp>
        <p:nvSpPr>
          <p:cNvPr id="1258" name="Google Shape;1258;p9"/>
          <p:cNvSpPr txBox="1"/>
          <p:nvPr/>
        </p:nvSpPr>
        <p:spPr>
          <a:xfrm>
            <a:off x="2063552" y="1556793"/>
            <a:ext cx="7992888" cy="3678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Continuing with the “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Performance Index 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“ data,</a:t>
            </a:r>
            <a:endParaRPr/>
          </a:p>
          <a:p>
            <a:pPr indent="-1016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Model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job performance index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jpi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 based on aptitude score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aptitude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), test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of language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tol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), technical knowledge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technical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 and general information</a:t>
            </a:r>
            <a:endParaRPr/>
          </a:p>
          <a:p>
            <a:pPr indent="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( </a:t>
            </a:r>
            <a:r>
              <a:rPr b="1"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general</a:t>
            </a: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) </a:t>
            </a:r>
            <a:endParaRPr/>
          </a:p>
          <a:p>
            <a:pPr indent="-1016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Get fitted values and residuals.</a:t>
            </a:r>
            <a:endParaRPr/>
          </a:p>
          <a:p>
            <a:pPr indent="-101600" lvl="0" marL="0" marR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Clr>
                <a:srgbClr val="807E84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807E84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     Analyse the  distribution of residuals</a:t>
            </a:r>
            <a:endParaRPr sz="24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appy Insitute">
  <a:themeElements>
    <a:clrScheme name="i9_Blue Lime">
      <a:dk1>
        <a:srgbClr val="57565A"/>
      </a:dk1>
      <a:lt1>
        <a:srgbClr val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2020-05-29T15:06:42Z</dcterms:created>
  <dc:creator>Paul Penman</dc:creator>
</cp:coreProperties>
</file>