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18"/>
  </p:notesMasterIdLst>
  <p:sldIdLst>
    <p:sldId id="274" r:id="rId2"/>
    <p:sldId id="603" r:id="rId3"/>
    <p:sldId id="287" r:id="rId4"/>
    <p:sldId id="604" r:id="rId5"/>
    <p:sldId id="586" r:id="rId6"/>
    <p:sldId id="614" r:id="rId7"/>
    <p:sldId id="615" r:id="rId8"/>
    <p:sldId id="616" r:id="rId9"/>
    <p:sldId id="622" r:id="rId10"/>
    <p:sldId id="623" r:id="rId11"/>
    <p:sldId id="624" r:id="rId12"/>
    <p:sldId id="627" r:id="rId13"/>
    <p:sldId id="626" r:id="rId14"/>
    <p:sldId id="629" r:id="rId15"/>
    <p:sldId id="630" r:id="rId16"/>
    <p:sldId id="374" r:id="rId17"/>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603"/>
            <p14:sldId id="287"/>
            <p14:sldId id="604"/>
            <p14:sldId id="586"/>
            <p14:sldId id="614"/>
            <p14:sldId id="615"/>
            <p14:sldId id="616"/>
            <p14:sldId id="622"/>
            <p14:sldId id="623"/>
            <p14:sldId id="624"/>
            <p14:sldId id="627"/>
            <p14:sldId id="626"/>
            <p14:sldId id="629"/>
            <p14:sldId id="630"/>
            <p14:sldId id="374"/>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1" autoAdjust="0"/>
    <p:restoredTop sz="96327" autoAdjust="0"/>
  </p:normalViewPr>
  <p:slideViewPr>
    <p:cSldViewPr snapToObjects="1">
      <p:cViewPr varScale="1">
        <p:scale>
          <a:sx n="67" d="100"/>
          <a:sy n="67" d="100"/>
        </p:scale>
        <p:origin x="716" y="56"/>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docChgLst>
    <pc:chgData name="Sujata Suvarnapathki" userId="5b7cd047aa8675b9" providerId="LiveId" clId="{D2C2CECA-30D9-4925-A3CF-0853A249C15C}"/>
    <pc:docChg chg="custSel addSld delSld modSld modSection">
      <pc:chgData name="Sujata Suvarnapathki" userId="5b7cd047aa8675b9" providerId="LiveId" clId="{D2C2CECA-30D9-4925-A3CF-0853A249C15C}" dt="2024-04-15T11:33:08.954" v="68" actId="113"/>
      <pc:docMkLst>
        <pc:docMk/>
      </pc:docMkLst>
      <pc:sldChg chg="modSp mod">
        <pc:chgData name="Sujata Suvarnapathki" userId="5b7cd047aa8675b9" providerId="LiveId" clId="{D2C2CECA-30D9-4925-A3CF-0853A249C15C}" dt="2024-04-15T10:02:17.777" v="0" actId="113"/>
        <pc:sldMkLst>
          <pc:docMk/>
          <pc:sldMk cId="1668550670" sldId="274"/>
        </pc:sldMkLst>
        <pc:spChg chg="mod">
          <ac:chgData name="Sujata Suvarnapathki" userId="5b7cd047aa8675b9" providerId="LiveId" clId="{D2C2CECA-30D9-4925-A3CF-0853A249C15C}" dt="2024-04-15T10:02:17.777" v="0" actId="113"/>
          <ac:spMkLst>
            <pc:docMk/>
            <pc:sldMk cId="1668550670" sldId="274"/>
            <ac:spMk id="4" creationId="{A93A4E81-4A2D-044E-8148-0904898C60CE}"/>
          </ac:spMkLst>
        </pc:spChg>
      </pc:sldChg>
      <pc:sldChg chg="modSp mod">
        <pc:chgData name="Sujata Suvarnapathki" userId="5b7cd047aa8675b9" providerId="LiveId" clId="{D2C2CECA-30D9-4925-A3CF-0853A249C15C}" dt="2024-04-15T10:02:52.140" v="9" actId="113"/>
        <pc:sldMkLst>
          <pc:docMk/>
          <pc:sldMk cId="3447149625" sldId="287"/>
        </pc:sldMkLst>
        <pc:spChg chg="mod">
          <ac:chgData name="Sujata Suvarnapathki" userId="5b7cd047aa8675b9" providerId="LiveId" clId="{D2C2CECA-30D9-4925-A3CF-0853A249C15C}" dt="2024-04-15T10:02:33.627" v="3" actId="113"/>
          <ac:spMkLst>
            <pc:docMk/>
            <pc:sldMk cId="3447149625" sldId="287"/>
            <ac:spMk id="21" creationId="{00000000-0000-0000-0000-000000000000}"/>
          </ac:spMkLst>
        </pc:spChg>
        <pc:graphicFrameChg chg="mod">
          <ac:chgData name="Sujata Suvarnapathki" userId="5b7cd047aa8675b9" providerId="LiveId" clId="{D2C2CECA-30D9-4925-A3CF-0853A249C15C}" dt="2024-04-15T10:02:52.140" v="9" actId="113"/>
          <ac:graphicFrameMkLst>
            <pc:docMk/>
            <pc:sldMk cId="3447149625" sldId="287"/>
            <ac:graphicFrameMk id="7" creationId="{00000000-0000-0000-0000-000000000000}"/>
          </ac:graphicFrameMkLst>
        </pc:graphicFrameChg>
      </pc:sldChg>
      <pc:sldChg chg="modSp mod">
        <pc:chgData name="Sujata Suvarnapathki" userId="5b7cd047aa8675b9" providerId="LiveId" clId="{D2C2CECA-30D9-4925-A3CF-0853A249C15C}" dt="2024-04-15T11:25:19.002" v="36" actId="27636"/>
        <pc:sldMkLst>
          <pc:docMk/>
          <pc:sldMk cId="4188159914" sldId="586"/>
        </pc:sldMkLst>
        <pc:spChg chg="mod">
          <ac:chgData name="Sujata Suvarnapathki" userId="5b7cd047aa8675b9" providerId="LiveId" clId="{D2C2CECA-30D9-4925-A3CF-0853A249C15C}" dt="2024-04-15T11:25:19.002" v="36" actId="27636"/>
          <ac:spMkLst>
            <pc:docMk/>
            <pc:sldMk cId="4188159914" sldId="586"/>
            <ac:spMk id="6147" creationId="{00000000-0000-0000-0000-000000000000}"/>
          </ac:spMkLst>
        </pc:spChg>
      </pc:sldChg>
      <pc:sldChg chg="modSp mod">
        <pc:chgData name="Sujata Suvarnapathki" userId="5b7cd047aa8675b9" providerId="LiveId" clId="{D2C2CECA-30D9-4925-A3CF-0853A249C15C}" dt="2024-04-15T10:02:25.184" v="2" actId="113"/>
        <pc:sldMkLst>
          <pc:docMk/>
          <pc:sldMk cId="2176969031" sldId="603"/>
        </pc:sldMkLst>
        <pc:spChg chg="mod">
          <ac:chgData name="Sujata Suvarnapathki" userId="5b7cd047aa8675b9" providerId="LiveId" clId="{D2C2CECA-30D9-4925-A3CF-0853A249C15C}" dt="2024-04-15T10:02:25.184" v="2" actId="113"/>
          <ac:spMkLst>
            <pc:docMk/>
            <pc:sldMk cId="2176969031" sldId="603"/>
            <ac:spMk id="2138" creationId="{00000000-0000-0000-0000-000000000000}"/>
          </ac:spMkLst>
        </pc:spChg>
      </pc:sldChg>
      <pc:sldChg chg="modSp mod">
        <pc:chgData name="Sujata Suvarnapathki" userId="5b7cd047aa8675b9" providerId="LiveId" clId="{D2C2CECA-30D9-4925-A3CF-0853A249C15C}" dt="2024-04-15T10:03:02.206" v="10" actId="113"/>
        <pc:sldMkLst>
          <pc:docMk/>
          <pc:sldMk cId="4017915543" sldId="604"/>
        </pc:sldMkLst>
        <pc:spChg chg="mod">
          <ac:chgData name="Sujata Suvarnapathki" userId="5b7cd047aa8675b9" providerId="LiveId" clId="{D2C2CECA-30D9-4925-A3CF-0853A249C15C}" dt="2024-04-15T10:03:02.206" v="10" actId="113"/>
          <ac:spMkLst>
            <pc:docMk/>
            <pc:sldMk cId="4017915543" sldId="604"/>
            <ac:spMk id="4" creationId="{00000000-0000-0000-0000-000000000000}"/>
          </ac:spMkLst>
        </pc:spChg>
      </pc:sldChg>
      <pc:sldChg chg="modSp mod">
        <pc:chgData name="Sujata Suvarnapathki" userId="5b7cd047aa8675b9" providerId="LiveId" clId="{D2C2CECA-30D9-4925-A3CF-0853A249C15C}" dt="2024-04-15T10:03:25.548" v="14" actId="1076"/>
        <pc:sldMkLst>
          <pc:docMk/>
          <pc:sldMk cId="1276640312" sldId="614"/>
        </pc:sldMkLst>
        <pc:spChg chg="mod">
          <ac:chgData name="Sujata Suvarnapathki" userId="5b7cd047aa8675b9" providerId="LiveId" clId="{D2C2CECA-30D9-4925-A3CF-0853A249C15C}" dt="2024-04-15T10:03:25.548" v="14" actId="1076"/>
          <ac:spMkLst>
            <pc:docMk/>
            <pc:sldMk cId="1276640312" sldId="614"/>
            <ac:spMk id="8" creationId="{A64BA378-BCDD-5440-BDA3-698D3747A9BB}"/>
          </ac:spMkLst>
        </pc:spChg>
        <pc:spChg chg="mod">
          <ac:chgData name="Sujata Suvarnapathki" userId="5b7cd047aa8675b9" providerId="LiveId" clId="{D2C2CECA-30D9-4925-A3CF-0853A249C15C}" dt="2024-04-15T10:03:22.939" v="13" actId="14100"/>
          <ac:spMkLst>
            <pc:docMk/>
            <pc:sldMk cId="1276640312" sldId="614"/>
            <ac:spMk id="12" creationId="{00000000-0000-0000-0000-000000000000}"/>
          </ac:spMkLst>
        </pc:spChg>
        <pc:spChg chg="mod">
          <ac:chgData name="Sujata Suvarnapathki" userId="5b7cd047aa8675b9" providerId="LiveId" clId="{D2C2CECA-30D9-4925-A3CF-0853A249C15C}" dt="2024-04-15T10:03:15.877" v="12" actId="113"/>
          <ac:spMkLst>
            <pc:docMk/>
            <pc:sldMk cId="1276640312" sldId="614"/>
            <ac:spMk id="12290" creationId="{00000000-0000-0000-0000-000000000000}"/>
          </ac:spMkLst>
        </pc:spChg>
      </pc:sldChg>
      <pc:sldChg chg="modSp mod">
        <pc:chgData name="Sujata Suvarnapathki" userId="5b7cd047aa8675b9" providerId="LiveId" clId="{D2C2CECA-30D9-4925-A3CF-0853A249C15C}" dt="2024-04-15T10:03:37.674" v="16" actId="113"/>
        <pc:sldMkLst>
          <pc:docMk/>
          <pc:sldMk cId="2974136683" sldId="615"/>
        </pc:sldMkLst>
        <pc:graphicFrameChg chg="modGraphic">
          <ac:chgData name="Sujata Suvarnapathki" userId="5b7cd047aa8675b9" providerId="LiveId" clId="{D2C2CECA-30D9-4925-A3CF-0853A249C15C}" dt="2024-04-15T10:03:37.674" v="16" actId="113"/>
          <ac:graphicFrameMkLst>
            <pc:docMk/>
            <pc:sldMk cId="2974136683" sldId="615"/>
            <ac:graphicFrameMk id="4" creationId="{00000000-0000-0000-0000-000000000000}"/>
          </ac:graphicFrameMkLst>
        </pc:graphicFrameChg>
      </pc:sldChg>
      <pc:sldChg chg="modSp mod">
        <pc:chgData name="Sujata Suvarnapathki" userId="5b7cd047aa8675b9" providerId="LiveId" clId="{D2C2CECA-30D9-4925-A3CF-0853A249C15C}" dt="2024-04-15T10:03:55.854" v="18" actId="14100"/>
        <pc:sldMkLst>
          <pc:docMk/>
          <pc:sldMk cId="857546705" sldId="616"/>
        </pc:sldMkLst>
        <pc:spChg chg="mod">
          <ac:chgData name="Sujata Suvarnapathki" userId="5b7cd047aa8675b9" providerId="LiveId" clId="{D2C2CECA-30D9-4925-A3CF-0853A249C15C}" dt="2024-04-15T10:03:55.854" v="18" actId="14100"/>
          <ac:spMkLst>
            <pc:docMk/>
            <pc:sldMk cId="857546705" sldId="616"/>
            <ac:spMk id="12" creationId="{00000000-0000-0000-0000-000000000000}"/>
          </ac:spMkLst>
        </pc:spChg>
        <pc:graphicFrameChg chg="modGraphic">
          <ac:chgData name="Sujata Suvarnapathki" userId="5b7cd047aa8675b9" providerId="LiveId" clId="{D2C2CECA-30D9-4925-A3CF-0853A249C15C}" dt="2024-04-15T10:03:51.005" v="17" actId="113"/>
          <ac:graphicFrameMkLst>
            <pc:docMk/>
            <pc:sldMk cId="857546705" sldId="616"/>
            <ac:graphicFrameMk id="4" creationId="{00000000-0000-0000-0000-000000000000}"/>
          </ac:graphicFrameMkLst>
        </pc:graphicFrameChg>
      </pc:sldChg>
      <pc:sldChg chg="modSp mod">
        <pc:chgData name="Sujata Suvarnapathki" userId="5b7cd047aa8675b9" providerId="LiveId" clId="{D2C2CECA-30D9-4925-A3CF-0853A249C15C}" dt="2024-04-15T11:26:19.165" v="38" actId="14100"/>
        <pc:sldMkLst>
          <pc:docMk/>
          <pc:sldMk cId="1425111077" sldId="622"/>
        </pc:sldMkLst>
        <pc:spChg chg="mod">
          <ac:chgData name="Sujata Suvarnapathki" userId="5b7cd047aa8675b9" providerId="LiveId" clId="{D2C2CECA-30D9-4925-A3CF-0853A249C15C}" dt="2024-04-15T11:26:19.165" v="38" actId="14100"/>
          <ac:spMkLst>
            <pc:docMk/>
            <pc:sldMk cId="1425111077" sldId="622"/>
            <ac:spMk id="6147" creationId="{00000000-0000-0000-0000-000000000000}"/>
          </ac:spMkLst>
        </pc:spChg>
      </pc:sldChg>
      <pc:sldChg chg="modSp mod">
        <pc:chgData name="Sujata Suvarnapathki" userId="5b7cd047aa8675b9" providerId="LiveId" clId="{D2C2CECA-30D9-4925-A3CF-0853A249C15C}" dt="2024-04-15T10:04:15.075" v="19" actId="113"/>
        <pc:sldMkLst>
          <pc:docMk/>
          <pc:sldMk cId="1682182353" sldId="623"/>
        </pc:sldMkLst>
        <pc:graphicFrameChg chg="modGraphic">
          <ac:chgData name="Sujata Suvarnapathki" userId="5b7cd047aa8675b9" providerId="LiveId" clId="{D2C2CECA-30D9-4925-A3CF-0853A249C15C}" dt="2024-04-15T10:04:15.075" v="19" actId="113"/>
          <ac:graphicFrameMkLst>
            <pc:docMk/>
            <pc:sldMk cId="1682182353" sldId="623"/>
            <ac:graphicFrameMk id="4" creationId="{00000000-0000-0000-0000-000000000000}"/>
          </ac:graphicFrameMkLst>
        </pc:graphicFrameChg>
      </pc:sldChg>
      <pc:sldChg chg="modSp mod">
        <pc:chgData name="Sujata Suvarnapathki" userId="5b7cd047aa8675b9" providerId="LiveId" clId="{D2C2CECA-30D9-4925-A3CF-0853A249C15C}" dt="2024-04-15T10:13:39.921" v="26" actId="14100"/>
        <pc:sldMkLst>
          <pc:docMk/>
          <pc:sldMk cId="998412795" sldId="624"/>
        </pc:sldMkLst>
        <pc:spChg chg="mod">
          <ac:chgData name="Sujata Suvarnapathki" userId="5b7cd047aa8675b9" providerId="LiveId" clId="{D2C2CECA-30D9-4925-A3CF-0853A249C15C}" dt="2024-04-15T10:13:39.921" v="26" actId="14100"/>
          <ac:spMkLst>
            <pc:docMk/>
            <pc:sldMk cId="998412795" sldId="624"/>
            <ac:spMk id="8" creationId="{00000000-0000-0000-0000-000000000000}"/>
          </ac:spMkLst>
        </pc:spChg>
      </pc:sldChg>
      <pc:sldChg chg="modSp mod">
        <pc:chgData name="Sujata Suvarnapathki" userId="5b7cd047aa8675b9" providerId="LiveId" clId="{D2C2CECA-30D9-4925-A3CF-0853A249C15C}" dt="2024-04-15T10:04:50.071" v="24" actId="14100"/>
        <pc:sldMkLst>
          <pc:docMk/>
          <pc:sldMk cId="1242119359" sldId="626"/>
        </pc:sldMkLst>
        <pc:spChg chg="mod">
          <ac:chgData name="Sujata Suvarnapathki" userId="5b7cd047aa8675b9" providerId="LiveId" clId="{D2C2CECA-30D9-4925-A3CF-0853A249C15C}" dt="2024-04-15T10:04:50.071" v="24" actId="14100"/>
          <ac:spMkLst>
            <pc:docMk/>
            <pc:sldMk cId="1242119359" sldId="626"/>
            <ac:spMk id="6147" creationId="{00000000-0000-0000-0000-000000000000}"/>
          </ac:spMkLst>
        </pc:spChg>
      </pc:sldChg>
      <pc:sldChg chg="modSp mod">
        <pc:chgData name="Sujata Suvarnapathki" userId="5b7cd047aa8675b9" providerId="LiveId" clId="{D2C2CECA-30D9-4925-A3CF-0853A249C15C}" dt="2024-04-15T10:05:04.323" v="25" actId="113"/>
        <pc:sldMkLst>
          <pc:docMk/>
          <pc:sldMk cId="1663316599" sldId="629"/>
        </pc:sldMkLst>
        <pc:spChg chg="mod">
          <ac:chgData name="Sujata Suvarnapathki" userId="5b7cd047aa8675b9" providerId="LiveId" clId="{D2C2CECA-30D9-4925-A3CF-0853A249C15C}" dt="2024-04-15T10:05:04.323" v="25" actId="113"/>
          <ac:spMkLst>
            <pc:docMk/>
            <pc:sldMk cId="1663316599" sldId="629"/>
            <ac:spMk id="6147" creationId="{00000000-0000-0000-0000-000000000000}"/>
          </ac:spMkLst>
        </pc:spChg>
      </pc:sldChg>
      <pc:sldChg chg="modSp add mod">
        <pc:chgData name="Sujata Suvarnapathki" userId="5b7cd047aa8675b9" providerId="LiveId" clId="{D2C2CECA-30D9-4925-A3CF-0853A249C15C}" dt="2024-04-15T11:33:08.954" v="68" actId="113"/>
        <pc:sldMkLst>
          <pc:docMk/>
          <pc:sldMk cId="726391067" sldId="630"/>
        </pc:sldMkLst>
        <pc:spChg chg="mod">
          <ac:chgData name="Sujata Suvarnapathki" userId="5b7cd047aa8675b9" providerId="LiveId" clId="{D2C2CECA-30D9-4925-A3CF-0853A249C15C}" dt="2024-04-15T11:33:08.954" v="68" actId="113"/>
          <ac:spMkLst>
            <pc:docMk/>
            <pc:sldMk cId="726391067" sldId="630"/>
            <ac:spMk id="3" creationId="{79F7A68C-114F-1510-228B-CE5919D6D45B}"/>
          </ac:spMkLst>
        </pc:spChg>
      </pc:sldChg>
      <pc:sldChg chg="modSp new del mod">
        <pc:chgData name="Sujata Suvarnapathki" userId="5b7cd047aa8675b9" providerId="LiveId" clId="{D2C2CECA-30D9-4925-A3CF-0853A249C15C}" dt="2024-04-15T11:32:00.773" v="63" actId="2696"/>
        <pc:sldMkLst>
          <pc:docMk/>
          <pc:sldMk cId="1793065019" sldId="630"/>
        </pc:sldMkLst>
        <pc:spChg chg="mod">
          <ac:chgData name="Sujata Suvarnapathki" userId="5b7cd047aa8675b9" providerId="LiveId" clId="{D2C2CECA-30D9-4925-A3CF-0853A249C15C}" dt="2024-04-15T11:29:57.747" v="47" actId="20577"/>
          <ac:spMkLst>
            <pc:docMk/>
            <pc:sldMk cId="1793065019" sldId="630"/>
            <ac:spMk id="2" creationId="{95F58344-82D4-B88D-4927-9262B70AA969}"/>
          </ac:spMkLst>
        </pc:spChg>
        <pc:spChg chg="mod">
          <ac:chgData name="Sujata Suvarnapathki" userId="5b7cd047aa8675b9" providerId="LiveId" clId="{D2C2CECA-30D9-4925-A3CF-0853A249C15C}" dt="2024-04-15T11:31:44.717" v="62" actId="20577"/>
          <ac:spMkLst>
            <pc:docMk/>
            <pc:sldMk cId="1793065019" sldId="630"/>
            <ac:spMk id="3" creationId="{79F7A68C-114F-1510-228B-CE5919D6D45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F9671DC-A456-4411-B3FA-EAA439203617}" type="doc">
      <dgm:prSet loTypeId="urn:microsoft.com/office/officeart/2008/layout/HorizontalMultiLevelHierarchy" loCatId="hierarchy" qsTypeId="urn:microsoft.com/office/officeart/2005/8/quickstyle/simple1" qsCatId="simple" csTypeId="urn:microsoft.com/office/officeart/2005/8/colors/accent3_1" csCatId="accent3" phldr="1"/>
      <dgm:spPr/>
      <dgm:t>
        <a:bodyPr/>
        <a:lstStyle/>
        <a:p>
          <a:endParaRPr lang="en-US"/>
        </a:p>
      </dgm:t>
    </dgm:pt>
    <dgm:pt modelId="{3A128E6E-C1C5-43C6-8E1C-9D62D4123955}">
      <dgm:prSet phldrT="[Text]" custT="1"/>
      <dgm:spPr>
        <a:ln w="3175">
          <a:solidFill>
            <a:schemeClr val="accent3"/>
          </a:solidFill>
        </a:ln>
      </dgm:spPr>
      <dgm:t>
        <a:bodyPr/>
        <a:lstStyle/>
        <a:p>
          <a:r>
            <a:rPr lang="en-US" sz="1600" b="1" dirty="0">
              <a:solidFill>
                <a:schemeClr val="tx1">
                  <a:lumMod val="75000"/>
                  <a:lumOff val="25000"/>
                </a:schemeClr>
              </a:solidFill>
            </a:rPr>
            <a:t>Logistic Regression</a:t>
          </a:r>
        </a:p>
      </dgm:t>
    </dgm:pt>
    <dgm:pt modelId="{7524B71C-9514-492E-A047-CDA74B44E634}" type="parTrans" cxnId="{310FB322-7350-4BAC-81B6-40540EA78505}">
      <dgm:prSet custT="1"/>
      <dgm:spPr>
        <a:ln w="3175">
          <a:solidFill>
            <a:schemeClr val="accent3"/>
          </a:solidFill>
        </a:ln>
      </dgm:spPr>
      <dgm:t>
        <a:bodyPr/>
        <a:lstStyle/>
        <a:p>
          <a:endParaRPr lang="en-US" sz="1600" dirty="0">
            <a:solidFill>
              <a:schemeClr val="tx1">
                <a:lumMod val="75000"/>
                <a:lumOff val="25000"/>
              </a:schemeClr>
            </a:solidFill>
          </a:endParaRPr>
        </a:p>
      </dgm:t>
    </dgm:pt>
    <dgm:pt modelId="{9ED68458-5B51-4CE8-9B76-CC056706D9F2}" type="sibTrans" cxnId="{310FB322-7350-4BAC-81B6-40540EA78505}">
      <dgm:prSet/>
      <dgm:spPr/>
      <dgm:t>
        <a:bodyPr/>
        <a:lstStyle/>
        <a:p>
          <a:endParaRPr lang="en-US" sz="1600">
            <a:solidFill>
              <a:schemeClr val="tx1">
                <a:lumMod val="75000"/>
                <a:lumOff val="25000"/>
              </a:schemeClr>
            </a:solidFill>
          </a:endParaRPr>
        </a:p>
      </dgm:t>
    </dgm:pt>
    <dgm:pt modelId="{9E477633-4A3D-4CA5-8A5F-81D5FEF9AEDD}">
      <dgm:prSet phldrT="[Text]" custT="1"/>
      <dgm:spPr>
        <a:ln w="3175">
          <a:solidFill>
            <a:schemeClr val="accent3"/>
          </a:solidFill>
        </a:ln>
      </dgm:spPr>
      <dgm:t>
        <a:bodyPr/>
        <a:lstStyle/>
        <a:p>
          <a:r>
            <a:rPr lang="en-US" sz="1600" b="1" dirty="0">
              <a:solidFill>
                <a:schemeClr val="tx1">
                  <a:lumMod val="75000"/>
                  <a:lumOff val="25000"/>
                </a:schemeClr>
              </a:solidFill>
            </a:rPr>
            <a:t>Support Vector Machines</a:t>
          </a:r>
        </a:p>
      </dgm:t>
    </dgm:pt>
    <dgm:pt modelId="{C9EFAF45-BD22-42DD-9177-6F1A9F4ADE0B}" type="parTrans" cxnId="{24C9E312-637E-4354-946E-B1D6FFB79317}">
      <dgm:prSet custT="1"/>
      <dgm:spPr>
        <a:ln w="3175">
          <a:solidFill>
            <a:schemeClr val="accent3"/>
          </a:solidFill>
        </a:ln>
      </dgm:spPr>
      <dgm:t>
        <a:bodyPr/>
        <a:lstStyle/>
        <a:p>
          <a:endParaRPr lang="en-US" sz="1600" dirty="0">
            <a:solidFill>
              <a:schemeClr val="tx1">
                <a:lumMod val="75000"/>
                <a:lumOff val="25000"/>
              </a:schemeClr>
            </a:solidFill>
          </a:endParaRPr>
        </a:p>
      </dgm:t>
    </dgm:pt>
    <dgm:pt modelId="{DA7CCC4B-3872-47E0-A413-D90665D851AB}" type="sibTrans" cxnId="{24C9E312-637E-4354-946E-B1D6FFB79317}">
      <dgm:prSet/>
      <dgm:spPr/>
      <dgm:t>
        <a:bodyPr/>
        <a:lstStyle/>
        <a:p>
          <a:endParaRPr lang="en-US" sz="1600">
            <a:solidFill>
              <a:schemeClr val="tx1">
                <a:lumMod val="75000"/>
                <a:lumOff val="25000"/>
              </a:schemeClr>
            </a:solidFill>
          </a:endParaRPr>
        </a:p>
      </dgm:t>
    </dgm:pt>
    <dgm:pt modelId="{5AAB9B5E-F7B8-48EF-889E-A1B4AD2EA8F4}">
      <dgm:prSet phldrT="[Text]" custT="1"/>
      <dgm:spPr>
        <a:solidFill>
          <a:srgbClr val="FFCC66"/>
        </a:solidFill>
        <a:ln w="3175">
          <a:solidFill>
            <a:schemeClr val="accent3"/>
          </a:solidFill>
        </a:ln>
      </dgm:spPr>
      <dgm:t>
        <a:bodyPr/>
        <a:lstStyle/>
        <a:p>
          <a:r>
            <a:rPr lang="en-US" sz="1600" dirty="0">
              <a:solidFill>
                <a:schemeClr val="tx1">
                  <a:lumMod val="75000"/>
                  <a:lumOff val="25000"/>
                </a:schemeClr>
              </a:solidFill>
            </a:rPr>
            <a:t>K Nearest Neighbours Method (KNN)</a:t>
          </a:r>
        </a:p>
      </dgm:t>
    </dgm:pt>
    <dgm:pt modelId="{FB2B9D1C-B858-4DD3-AE74-639CD7168933}" type="parTrans" cxnId="{78DEC522-CE63-407F-A0DB-FD50DAF9101F}">
      <dgm:prSet custT="1"/>
      <dgm:spPr>
        <a:ln>
          <a:solidFill>
            <a:schemeClr val="accent3"/>
          </a:solidFill>
        </a:ln>
      </dgm:spPr>
      <dgm:t>
        <a:bodyPr/>
        <a:lstStyle/>
        <a:p>
          <a:endParaRPr lang="en-US" sz="1600" dirty="0">
            <a:solidFill>
              <a:schemeClr val="tx1">
                <a:lumMod val="75000"/>
                <a:lumOff val="25000"/>
              </a:schemeClr>
            </a:solidFill>
          </a:endParaRPr>
        </a:p>
      </dgm:t>
    </dgm:pt>
    <dgm:pt modelId="{DDF7D295-76E0-4995-BAAE-D081F4B9EC14}" type="sibTrans" cxnId="{78DEC522-CE63-407F-A0DB-FD50DAF9101F}">
      <dgm:prSet/>
      <dgm:spPr/>
      <dgm:t>
        <a:bodyPr/>
        <a:lstStyle/>
        <a:p>
          <a:endParaRPr lang="en-US" sz="1600">
            <a:solidFill>
              <a:schemeClr val="tx1">
                <a:lumMod val="75000"/>
                <a:lumOff val="25000"/>
              </a:schemeClr>
            </a:solidFill>
          </a:endParaRPr>
        </a:p>
      </dgm:t>
    </dgm:pt>
    <dgm:pt modelId="{7594F6AB-1BE5-485B-8C42-A8B870693772}">
      <dgm:prSet phldrT="[Text]" custT="1"/>
      <dgm:spPr>
        <a:ln w="3175">
          <a:solidFill>
            <a:schemeClr val="accent3"/>
          </a:solidFill>
        </a:ln>
      </dgm:spPr>
      <dgm:t>
        <a:bodyPr/>
        <a:lstStyle/>
        <a:p>
          <a:r>
            <a:rPr lang="en-US" sz="1600" b="1" dirty="0">
              <a:solidFill>
                <a:schemeClr val="tx1">
                  <a:lumMod val="75000"/>
                  <a:lumOff val="25000"/>
                </a:schemeClr>
              </a:solidFill>
            </a:rPr>
            <a:t>Random Forest</a:t>
          </a:r>
        </a:p>
      </dgm:t>
    </dgm:pt>
    <dgm:pt modelId="{167CA743-EA7A-40E2-8271-A813BD702FB0}" type="parTrans" cxnId="{24DCB9F5-FBDA-4332-8BF6-2188AB08DE3B}">
      <dgm:prSet custT="1"/>
      <dgm:spPr>
        <a:ln w="3175">
          <a:solidFill>
            <a:schemeClr val="accent3"/>
          </a:solidFill>
        </a:ln>
      </dgm:spPr>
      <dgm:t>
        <a:bodyPr/>
        <a:lstStyle/>
        <a:p>
          <a:endParaRPr lang="en-US" sz="1600" dirty="0">
            <a:solidFill>
              <a:schemeClr val="tx1">
                <a:lumMod val="75000"/>
                <a:lumOff val="25000"/>
              </a:schemeClr>
            </a:solidFill>
          </a:endParaRPr>
        </a:p>
      </dgm:t>
    </dgm:pt>
    <dgm:pt modelId="{60A8B0DD-5FAA-452D-9A15-D1B316733A44}" type="sibTrans" cxnId="{24DCB9F5-FBDA-4332-8BF6-2188AB08DE3B}">
      <dgm:prSet/>
      <dgm:spPr/>
      <dgm:t>
        <a:bodyPr/>
        <a:lstStyle/>
        <a:p>
          <a:endParaRPr lang="en-US" sz="1600">
            <a:solidFill>
              <a:schemeClr val="tx1">
                <a:lumMod val="75000"/>
                <a:lumOff val="25000"/>
              </a:schemeClr>
            </a:solidFill>
          </a:endParaRPr>
        </a:p>
      </dgm:t>
    </dgm:pt>
    <dgm:pt modelId="{65BBF66F-DE1F-41C1-90C6-A0B9DA8A314E}">
      <dgm:prSet phldrT="[Text]" custT="1"/>
      <dgm:spPr>
        <a:ln w="3175">
          <a:solidFill>
            <a:schemeClr val="accent3"/>
          </a:solidFill>
        </a:ln>
      </dgm:spPr>
      <dgm:t>
        <a:bodyPr/>
        <a:lstStyle/>
        <a:p>
          <a:r>
            <a:rPr lang="en-US" sz="1600" b="1" dirty="0">
              <a:solidFill>
                <a:schemeClr val="tx1">
                  <a:lumMod val="75000"/>
                  <a:lumOff val="25000"/>
                </a:schemeClr>
              </a:solidFill>
            </a:rPr>
            <a:t>Decision Trees</a:t>
          </a:r>
        </a:p>
      </dgm:t>
    </dgm:pt>
    <dgm:pt modelId="{4223F074-F5A9-4D83-9C2D-83D580AF1D0C}" type="parTrans" cxnId="{19FFFE45-96BB-46C2-A6E3-A0BABC53013E}">
      <dgm:prSet custT="1"/>
      <dgm:spPr>
        <a:ln w="3175">
          <a:solidFill>
            <a:schemeClr val="accent3"/>
          </a:solidFill>
        </a:ln>
      </dgm:spPr>
      <dgm:t>
        <a:bodyPr/>
        <a:lstStyle/>
        <a:p>
          <a:endParaRPr lang="en-US" sz="1600" dirty="0">
            <a:solidFill>
              <a:schemeClr val="tx1">
                <a:lumMod val="75000"/>
                <a:lumOff val="25000"/>
              </a:schemeClr>
            </a:solidFill>
          </a:endParaRPr>
        </a:p>
      </dgm:t>
    </dgm:pt>
    <dgm:pt modelId="{04927809-B573-43A9-B88C-29132A7F8195}" type="sibTrans" cxnId="{19FFFE45-96BB-46C2-A6E3-A0BABC53013E}">
      <dgm:prSet/>
      <dgm:spPr/>
      <dgm:t>
        <a:bodyPr/>
        <a:lstStyle/>
        <a:p>
          <a:endParaRPr lang="en-US" sz="1600">
            <a:solidFill>
              <a:schemeClr val="tx1">
                <a:lumMod val="75000"/>
                <a:lumOff val="25000"/>
              </a:schemeClr>
            </a:solidFill>
          </a:endParaRPr>
        </a:p>
      </dgm:t>
    </dgm:pt>
    <dgm:pt modelId="{F35E38CE-F1BC-4020-BB3E-E592E734B4F7}">
      <dgm:prSet phldrT="[Text]" custT="1"/>
      <dgm:spPr>
        <a:ln w="3175">
          <a:solidFill>
            <a:schemeClr val="accent3"/>
          </a:solidFill>
        </a:ln>
      </dgm:spPr>
      <dgm:t>
        <a:bodyPr/>
        <a:lstStyle/>
        <a:p>
          <a:r>
            <a:rPr lang="en-US" sz="1600" b="1" dirty="0">
              <a:solidFill>
                <a:schemeClr val="tx1">
                  <a:lumMod val="75000"/>
                  <a:lumOff val="25000"/>
                </a:schemeClr>
              </a:solidFill>
            </a:rPr>
            <a:t>Naive Bayes Classifier</a:t>
          </a:r>
        </a:p>
      </dgm:t>
    </dgm:pt>
    <dgm:pt modelId="{68E36143-2B71-4D60-8BD5-2DD2CB77B2B7}" type="parTrans" cxnId="{CF7A4803-DE83-401D-A789-71A8FE7AD029}">
      <dgm:prSet custT="1"/>
      <dgm:spPr>
        <a:ln w="3175">
          <a:solidFill>
            <a:schemeClr val="accent3"/>
          </a:solidFill>
        </a:ln>
      </dgm:spPr>
      <dgm:t>
        <a:bodyPr/>
        <a:lstStyle/>
        <a:p>
          <a:endParaRPr lang="en-US" sz="1600" dirty="0">
            <a:solidFill>
              <a:schemeClr val="tx1">
                <a:lumMod val="75000"/>
                <a:lumOff val="25000"/>
              </a:schemeClr>
            </a:solidFill>
          </a:endParaRPr>
        </a:p>
      </dgm:t>
    </dgm:pt>
    <dgm:pt modelId="{3E48B3F3-CA83-4A89-8F8A-204D1F8431C4}" type="sibTrans" cxnId="{CF7A4803-DE83-401D-A789-71A8FE7AD029}">
      <dgm:prSet/>
      <dgm:spPr/>
      <dgm:t>
        <a:bodyPr/>
        <a:lstStyle/>
        <a:p>
          <a:endParaRPr lang="en-US" sz="1600">
            <a:solidFill>
              <a:schemeClr val="tx1">
                <a:lumMod val="75000"/>
                <a:lumOff val="25000"/>
              </a:schemeClr>
            </a:solidFill>
          </a:endParaRPr>
        </a:p>
      </dgm:t>
    </dgm:pt>
    <dgm:pt modelId="{05A24438-605B-4A3D-83DD-B1287C1FF0FA}">
      <dgm:prSet phldrT="[Text]" custT="1"/>
      <dgm:spPr>
        <a:ln w="3175">
          <a:solidFill>
            <a:schemeClr val="accent3"/>
          </a:solidFill>
        </a:ln>
      </dgm:spPr>
      <dgm:t>
        <a:bodyPr/>
        <a:lstStyle/>
        <a:p>
          <a:pPr>
            <a:lnSpc>
              <a:spcPct val="100000"/>
            </a:lnSpc>
          </a:pPr>
          <a:r>
            <a:rPr lang="en-US" sz="1600" b="1" dirty="0">
              <a:solidFill>
                <a:schemeClr val="tx1">
                  <a:lumMod val="75000"/>
                  <a:lumOff val="25000"/>
                </a:schemeClr>
              </a:solidFill>
            </a:rPr>
            <a:t>Linear Regression  </a:t>
          </a:r>
        </a:p>
      </dgm:t>
    </dgm:pt>
    <dgm:pt modelId="{CBEA5EE9-42D1-4840-8F3B-D852A12E61CE}" type="sibTrans" cxnId="{761ECE69-EE60-4BE8-97EE-5D18FACFFCB0}">
      <dgm:prSet/>
      <dgm:spPr/>
      <dgm:t>
        <a:bodyPr/>
        <a:lstStyle/>
        <a:p>
          <a:endParaRPr lang="en-US" sz="1600">
            <a:solidFill>
              <a:schemeClr val="tx1">
                <a:lumMod val="75000"/>
                <a:lumOff val="25000"/>
              </a:schemeClr>
            </a:solidFill>
          </a:endParaRPr>
        </a:p>
      </dgm:t>
    </dgm:pt>
    <dgm:pt modelId="{BBF22BC8-0F14-4641-9763-70BD57A974E1}" type="parTrans" cxnId="{761ECE69-EE60-4BE8-97EE-5D18FACFFCB0}">
      <dgm:prSet custT="1"/>
      <dgm:spPr>
        <a:ln w="3175">
          <a:solidFill>
            <a:schemeClr val="accent3"/>
          </a:solidFill>
        </a:ln>
      </dgm:spPr>
      <dgm:t>
        <a:bodyPr/>
        <a:lstStyle/>
        <a:p>
          <a:endParaRPr lang="en-US" sz="1600" dirty="0">
            <a:solidFill>
              <a:schemeClr val="tx1">
                <a:lumMod val="75000"/>
                <a:lumOff val="25000"/>
              </a:schemeClr>
            </a:solidFill>
          </a:endParaRPr>
        </a:p>
      </dgm:t>
    </dgm:pt>
    <dgm:pt modelId="{B76425D2-0059-42E4-BA04-1485AAD58691}">
      <dgm:prSet phldrT="[Text]" custT="1"/>
      <dgm:spPr>
        <a:ln w="12700">
          <a:solidFill>
            <a:schemeClr val="accent3"/>
          </a:solidFill>
        </a:ln>
      </dgm:spPr>
      <dgm:t>
        <a:bodyPr/>
        <a:lstStyle/>
        <a:p>
          <a:r>
            <a:rPr lang="en-US" sz="1600" b="1" dirty="0">
              <a:solidFill>
                <a:schemeClr val="tx1">
                  <a:lumMod val="75000"/>
                  <a:lumOff val="25000"/>
                </a:schemeClr>
              </a:solidFill>
            </a:rPr>
            <a:t>Regression and Machine Learning Algorithms</a:t>
          </a:r>
        </a:p>
      </dgm:t>
    </dgm:pt>
    <dgm:pt modelId="{53B5C3DF-ABD3-4BCD-A0DE-082F0E1DCED7}" type="sibTrans" cxnId="{E992703D-1A1C-4B17-8293-743A726C3DEE}">
      <dgm:prSet/>
      <dgm:spPr/>
      <dgm:t>
        <a:bodyPr/>
        <a:lstStyle/>
        <a:p>
          <a:endParaRPr lang="en-US" sz="1600">
            <a:solidFill>
              <a:schemeClr val="tx1">
                <a:lumMod val="75000"/>
                <a:lumOff val="25000"/>
              </a:schemeClr>
            </a:solidFill>
          </a:endParaRPr>
        </a:p>
      </dgm:t>
    </dgm:pt>
    <dgm:pt modelId="{CCBA44F8-5398-48BD-ACB6-E84E158C5BB9}" type="parTrans" cxnId="{E992703D-1A1C-4B17-8293-743A726C3DEE}">
      <dgm:prSet/>
      <dgm:spPr/>
      <dgm:t>
        <a:bodyPr/>
        <a:lstStyle/>
        <a:p>
          <a:endParaRPr lang="en-US" sz="1600">
            <a:solidFill>
              <a:schemeClr val="tx1">
                <a:lumMod val="75000"/>
                <a:lumOff val="25000"/>
              </a:schemeClr>
            </a:solidFill>
          </a:endParaRPr>
        </a:p>
      </dgm:t>
    </dgm:pt>
    <dgm:pt modelId="{36386BAB-A4DE-4CA7-A428-C31FB55F5E0D}" type="pres">
      <dgm:prSet presAssocID="{BF9671DC-A456-4411-B3FA-EAA439203617}" presName="Name0" presStyleCnt="0">
        <dgm:presLayoutVars>
          <dgm:chPref val="1"/>
          <dgm:dir/>
          <dgm:animOne val="branch"/>
          <dgm:animLvl val="lvl"/>
          <dgm:resizeHandles val="exact"/>
        </dgm:presLayoutVars>
      </dgm:prSet>
      <dgm:spPr/>
    </dgm:pt>
    <dgm:pt modelId="{BCD60635-3DA0-422D-8B13-9FC5CDDDB96C}" type="pres">
      <dgm:prSet presAssocID="{B76425D2-0059-42E4-BA04-1485AAD58691}" presName="root1" presStyleCnt="0"/>
      <dgm:spPr/>
    </dgm:pt>
    <dgm:pt modelId="{07B638DC-D001-4715-A208-FE4BE430E5B9}" type="pres">
      <dgm:prSet presAssocID="{B76425D2-0059-42E4-BA04-1485AAD58691}" presName="LevelOneTextNode" presStyleLbl="node0" presStyleIdx="0" presStyleCnt="1" custScaleX="194873" custScaleY="110000">
        <dgm:presLayoutVars>
          <dgm:chPref val="3"/>
        </dgm:presLayoutVars>
      </dgm:prSet>
      <dgm:spPr/>
    </dgm:pt>
    <dgm:pt modelId="{12F9C7AF-106D-4416-82A6-452EABAD565E}" type="pres">
      <dgm:prSet presAssocID="{B76425D2-0059-42E4-BA04-1485AAD58691}" presName="level2hierChild" presStyleCnt="0"/>
      <dgm:spPr/>
    </dgm:pt>
    <dgm:pt modelId="{C1AF65CB-60EE-42C5-9AA4-4BA0FFFC4D15}" type="pres">
      <dgm:prSet presAssocID="{BBF22BC8-0F14-4641-9763-70BD57A974E1}" presName="conn2-1" presStyleLbl="parChTrans1D2" presStyleIdx="0" presStyleCnt="7"/>
      <dgm:spPr/>
    </dgm:pt>
    <dgm:pt modelId="{26C30AA0-7FF4-48A8-B453-BDD4D3139399}" type="pres">
      <dgm:prSet presAssocID="{BBF22BC8-0F14-4641-9763-70BD57A974E1}" presName="connTx" presStyleLbl="parChTrans1D2" presStyleIdx="0" presStyleCnt="7"/>
      <dgm:spPr/>
    </dgm:pt>
    <dgm:pt modelId="{5835E8BE-8F6D-4AAB-830C-E6C220C75897}" type="pres">
      <dgm:prSet presAssocID="{05A24438-605B-4A3D-83DD-B1287C1FF0FA}" presName="root2" presStyleCnt="0"/>
      <dgm:spPr/>
    </dgm:pt>
    <dgm:pt modelId="{B6FADDB5-BFCE-4E4F-BF02-CD43B098B951}" type="pres">
      <dgm:prSet presAssocID="{05A24438-605B-4A3D-83DD-B1287C1FF0FA}" presName="LevelTwoTextNode" presStyleLbl="node2" presStyleIdx="0" presStyleCnt="7" custScaleX="285311">
        <dgm:presLayoutVars>
          <dgm:chPref val="3"/>
        </dgm:presLayoutVars>
      </dgm:prSet>
      <dgm:spPr/>
    </dgm:pt>
    <dgm:pt modelId="{2947AC43-1702-41CC-8F20-43B36F3E774D}" type="pres">
      <dgm:prSet presAssocID="{05A24438-605B-4A3D-83DD-B1287C1FF0FA}" presName="level3hierChild" presStyleCnt="0"/>
      <dgm:spPr/>
    </dgm:pt>
    <dgm:pt modelId="{128B0E0F-D3C6-4D3B-962C-517391F402B8}" type="pres">
      <dgm:prSet presAssocID="{7524B71C-9514-492E-A047-CDA74B44E634}" presName="conn2-1" presStyleLbl="parChTrans1D2" presStyleIdx="1" presStyleCnt="7"/>
      <dgm:spPr/>
    </dgm:pt>
    <dgm:pt modelId="{702FA8C5-2470-4319-B69D-87DCBA3794A0}" type="pres">
      <dgm:prSet presAssocID="{7524B71C-9514-492E-A047-CDA74B44E634}" presName="connTx" presStyleLbl="parChTrans1D2" presStyleIdx="1" presStyleCnt="7"/>
      <dgm:spPr/>
    </dgm:pt>
    <dgm:pt modelId="{50673196-713D-4A84-954B-C65D557F1438}" type="pres">
      <dgm:prSet presAssocID="{3A128E6E-C1C5-43C6-8E1C-9D62D4123955}" presName="root2" presStyleCnt="0"/>
      <dgm:spPr/>
    </dgm:pt>
    <dgm:pt modelId="{9717F40C-5DC2-4FF5-BE15-C23E355D4B22}" type="pres">
      <dgm:prSet presAssocID="{3A128E6E-C1C5-43C6-8E1C-9D62D4123955}" presName="LevelTwoTextNode" presStyleLbl="node2" presStyleIdx="1" presStyleCnt="7" custScaleX="285311">
        <dgm:presLayoutVars>
          <dgm:chPref val="3"/>
        </dgm:presLayoutVars>
      </dgm:prSet>
      <dgm:spPr/>
    </dgm:pt>
    <dgm:pt modelId="{F5647160-4B0B-4786-9787-7593DCA51AEE}" type="pres">
      <dgm:prSet presAssocID="{3A128E6E-C1C5-43C6-8E1C-9D62D4123955}" presName="level3hierChild" presStyleCnt="0"/>
      <dgm:spPr/>
    </dgm:pt>
    <dgm:pt modelId="{4ECA7442-124C-4F06-8397-A08B49B65264}" type="pres">
      <dgm:prSet presAssocID="{C9EFAF45-BD22-42DD-9177-6F1A9F4ADE0B}" presName="conn2-1" presStyleLbl="parChTrans1D2" presStyleIdx="2" presStyleCnt="7"/>
      <dgm:spPr/>
    </dgm:pt>
    <dgm:pt modelId="{ADF0B760-43AE-45F2-B58D-3AE0668EE160}" type="pres">
      <dgm:prSet presAssocID="{C9EFAF45-BD22-42DD-9177-6F1A9F4ADE0B}" presName="connTx" presStyleLbl="parChTrans1D2" presStyleIdx="2" presStyleCnt="7"/>
      <dgm:spPr/>
    </dgm:pt>
    <dgm:pt modelId="{DB38A270-8577-4420-BC3E-B4ED33707092}" type="pres">
      <dgm:prSet presAssocID="{9E477633-4A3D-4CA5-8A5F-81D5FEF9AEDD}" presName="root2" presStyleCnt="0"/>
      <dgm:spPr/>
    </dgm:pt>
    <dgm:pt modelId="{4B43FA34-8157-4395-9C6A-E0C27EF08108}" type="pres">
      <dgm:prSet presAssocID="{9E477633-4A3D-4CA5-8A5F-81D5FEF9AEDD}" presName="LevelTwoTextNode" presStyleLbl="node2" presStyleIdx="2" presStyleCnt="7" custScaleX="285311">
        <dgm:presLayoutVars>
          <dgm:chPref val="3"/>
        </dgm:presLayoutVars>
      </dgm:prSet>
      <dgm:spPr/>
    </dgm:pt>
    <dgm:pt modelId="{4650E1A2-CDA4-4486-96C8-D9AD1BD60B5F}" type="pres">
      <dgm:prSet presAssocID="{9E477633-4A3D-4CA5-8A5F-81D5FEF9AEDD}" presName="level3hierChild" presStyleCnt="0"/>
      <dgm:spPr/>
    </dgm:pt>
    <dgm:pt modelId="{2D6C20D3-F4CE-4E76-8452-086F8958913E}" type="pres">
      <dgm:prSet presAssocID="{FB2B9D1C-B858-4DD3-AE74-639CD7168933}" presName="conn2-1" presStyleLbl="parChTrans1D2" presStyleIdx="3" presStyleCnt="7"/>
      <dgm:spPr/>
    </dgm:pt>
    <dgm:pt modelId="{8D70CB95-4252-4155-98E0-2496E538F1BD}" type="pres">
      <dgm:prSet presAssocID="{FB2B9D1C-B858-4DD3-AE74-639CD7168933}" presName="connTx" presStyleLbl="parChTrans1D2" presStyleIdx="3" presStyleCnt="7"/>
      <dgm:spPr/>
    </dgm:pt>
    <dgm:pt modelId="{5F9BC386-F130-4238-B487-8116D5BEABFA}" type="pres">
      <dgm:prSet presAssocID="{5AAB9B5E-F7B8-48EF-889E-A1B4AD2EA8F4}" presName="root2" presStyleCnt="0"/>
      <dgm:spPr/>
    </dgm:pt>
    <dgm:pt modelId="{DBAC1915-4D5A-470C-BAF2-F82C87A60A2F}" type="pres">
      <dgm:prSet presAssocID="{5AAB9B5E-F7B8-48EF-889E-A1B4AD2EA8F4}" presName="LevelTwoTextNode" presStyleLbl="node2" presStyleIdx="3" presStyleCnt="7" custScaleX="285311">
        <dgm:presLayoutVars>
          <dgm:chPref val="3"/>
        </dgm:presLayoutVars>
      </dgm:prSet>
      <dgm:spPr/>
    </dgm:pt>
    <dgm:pt modelId="{E9D1D212-3E32-409D-84D8-28D302F44322}" type="pres">
      <dgm:prSet presAssocID="{5AAB9B5E-F7B8-48EF-889E-A1B4AD2EA8F4}" presName="level3hierChild" presStyleCnt="0"/>
      <dgm:spPr/>
    </dgm:pt>
    <dgm:pt modelId="{DBE71D6A-A4F4-4C7C-A000-497E2423DFD9}" type="pres">
      <dgm:prSet presAssocID="{4223F074-F5A9-4D83-9C2D-83D580AF1D0C}" presName="conn2-1" presStyleLbl="parChTrans1D2" presStyleIdx="4" presStyleCnt="7"/>
      <dgm:spPr/>
    </dgm:pt>
    <dgm:pt modelId="{9336C82C-400F-4037-8E71-DB85F92AED4D}" type="pres">
      <dgm:prSet presAssocID="{4223F074-F5A9-4D83-9C2D-83D580AF1D0C}" presName="connTx" presStyleLbl="parChTrans1D2" presStyleIdx="4" presStyleCnt="7"/>
      <dgm:spPr/>
    </dgm:pt>
    <dgm:pt modelId="{4297A5A9-98A4-4223-87E8-9D8DB5AC4314}" type="pres">
      <dgm:prSet presAssocID="{65BBF66F-DE1F-41C1-90C6-A0B9DA8A314E}" presName="root2" presStyleCnt="0"/>
      <dgm:spPr/>
    </dgm:pt>
    <dgm:pt modelId="{D5C7AF18-BA14-4507-8D73-932925E7E2EB}" type="pres">
      <dgm:prSet presAssocID="{65BBF66F-DE1F-41C1-90C6-A0B9DA8A314E}" presName="LevelTwoTextNode" presStyleLbl="node2" presStyleIdx="4" presStyleCnt="7" custScaleX="285311">
        <dgm:presLayoutVars>
          <dgm:chPref val="3"/>
        </dgm:presLayoutVars>
      </dgm:prSet>
      <dgm:spPr/>
    </dgm:pt>
    <dgm:pt modelId="{1A152F31-94F0-446F-A4A6-766E19BF386D}" type="pres">
      <dgm:prSet presAssocID="{65BBF66F-DE1F-41C1-90C6-A0B9DA8A314E}" presName="level3hierChild" presStyleCnt="0"/>
      <dgm:spPr/>
    </dgm:pt>
    <dgm:pt modelId="{233B5FE6-136F-485D-9F99-564CFE21A884}" type="pres">
      <dgm:prSet presAssocID="{167CA743-EA7A-40E2-8271-A813BD702FB0}" presName="conn2-1" presStyleLbl="parChTrans1D2" presStyleIdx="5" presStyleCnt="7"/>
      <dgm:spPr/>
    </dgm:pt>
    <dgm:pt modelId="{343BEB5C-2F8A-4FE8-8BE8-6E47A92C65C7}" type="pres">
      <dgm:prSet presAssocID="{167CA743-EA7A-40E2-8271-A813BD702FB0}" presName="connTx" presStyleLbl="parChTrans1D2" presStyleIdx="5" presStyleCnt="7"/>
      <dgm:spPr/>
    </dgm:pt>
    <dgm:pt modelId="{1C6977D0-3706-40D5-83D9-0C027F895C10}" type="pres">
      <dgm:prSet presAssocID="{7594F6AB-1BE5-485B-8C42-A8B870693772}" presName="root2" presStyleCnt="0"/>
      <dgm:spPr/>
    </dgm:pt>
    <dgm:pt modelId="{83744D26-B22C-4B93-9B4B-3825DB32CF3E}" type="pres">
      <dgm:prSet presAssocID="{7594F6AB-1BE5-485B-8C42-A8B870693772}" presName="LevelTwoTextNode" presStyleLbl="node2" presStyleIdx="5" presStyleCnt="7" custScaleX="285311">
        <dgm:presLayoutVars>
          <dgm:chPref val="3"/>
        </dgm:presLayoutVars>
      </dgm:prSet>
      <dgm:spPr/>
    </dgm:pt>
    <dgm:pt modelId="{DA8C848B-EB51-4E64-921F-5BF84BF80542}" type="pres">
      <dgm:prSet presAssocID="{7594F6AB-1BE5-485B-8C42-A8B870693772}" presName="level3hierChild" presStyleCnt="0"/>
      <dgm:spPr/>
    </dgm:pt>
    <dgm:pt modelId="{BB58E319-D1D9-4CF2-A2BA-3DE35A7CAF75}" type="pres">
      <dgm:prSet presAssocID="{68E36143-2B71-4D60-8BD5-2DD2CB77B2B7}" presName="conn2-1" presStyleLbl="parChTrans1D2" presStyleIdx="6" presStyleCnt="7"/>
      <dgm:spPr/>
    </dgm:pt>
    <dgm:pt modelId="{F82ECBD4-589B-4B4B-B1D0-385459112924}" type="pres">
      <dgm:prSet presAssocID="{68E36143-2B71-4D60-8BD5-2DD2CB77B2B7}" presName="connTx" presStyleLbl="parChTrans1D2" presStyleIdx="6" presStyleCnt="7"/>
      <dgm:spPr/>
    </dgm:pt>
    <dgm:pt modelId="{CA16812B-BFB6-45B4-AC42-F4ACB9F4EF91}" type="pres">
      <dgm:prSet presAssocID="{F35E38CE-F1BC-4020-BB3E-E592E734B4F7}" presName="root2" presStyleCnt="0"/>
      <dgm:spPr/>
    </dgm:pt>
    <dgm:pt modelId="{FF845103-A641-43BC-99A1-976B7556A67C}" type="pres">
      <dgm:prSet presAssocID="{F35E38CE-F1BC-4020-BB3E-E592E734B4F7}" presName="LevelTwoTextNode" presStyleLbl="node2" presStyleIdx="6" presStyleCnt="7" custScaleX="285311">
        <dgm:presLayoutVars>
          <dgm:chPref val="3"/>
        </dgm:presLayoutVars>
      </dgm:prSet>
      <dgm:spPr/>
    </dgm:pt>
    <dgm:pt modelId="{E3EEF598-F72E-4264-8EA5-0D5EA05E6550}" type="pres">
      <dgm:prSet presAssocID="{F35E38CE-F1BC-4020-BB3E-E592E734B4F7}" presName="level3hierChild" presStyleCnt="0"/>
      <dgm:spPr/>
    </dgm:pt>
  </dgm:ptLst>
  <dgm:cxnLst>
    <dgm:cxn modelId="{CF7A4803-DE83-401D-A789-71A8FE7AD029}" srcId="{B76425D2-0059-42E4-BA04-1485AAD58691}" destId="{F35E38CE-F1BC-4020-BB3E-E592E734B4F7}" srcOrd="6" destOrd="0" parTransId="{68E36143-2B71-4D60-8BD5-2DD2CB77B2B7}" sibTransId="{3E48B3F3-CA83-4A89-8F8A-204D1F8431C4}"/>
    <dgm:cxn modelId="{44D7B503-E70D-4BC9-AF43-386F17499EC3}" type="presOf" srcId="{167CA743-EA7A-40E2-8271-A813BD702FB0}" destId="{233B5FE6-136F-485D-9F99-564CFE21A884}" srcOrd="0" destOrd="0" presId="urn:microsoft.com/office/officeart/2008/layout/HorizontalMultiLevelHierarchy"/>
    <dgm:cxn modelId="{F6C5700E-5848-40A8-B1DC-5C2FC59470FC}" type="presOf" srcId="{9E477633-4A3D-4CA5-8A5F-81D5FEF9AEDD}" destId="{4B43FA34-8157-4395-9C6A-E0C27EF08108}" srcOrd="0" destOrd="0" presId="urn:microsoft.com/office/officeart/2008/layout/HorizontalMultiLevelHierarchy"/>
    <dgm:cxn modelId="{92199B11-A920-449A-9521-F9A696939BAF}" type="presOf" srcId="{7524B71C-9514-492E-A047-CDA74B44E634}" destId="{128B0E0F-D3C6-4D3B-962C-517391F402B8}" srcOrd="0" destOrd="0" presId="urn:microsoft.com/office/officeart/2008/layout/HorizontalMultiLevelHierarchy"/>
    <dgm:cxn modelId="{24C9E312-637E-4354-946E-B1D6FFB79317}" srcId="{B76425D2-0059-42E4-BA04-1485AAD58691}" destId="{9E477633-4A3D-4CA5-8A5F-81D5FEF9AEDD}" srcOrd="2" destOrd="0" parTransId="{C9EFAF45-BD22-42DD-9177-6F1A9F4ADE0B}" sibTransId="{DA7CCC4B-3872-47E0-A413-D90665D851AB}"/>
    <dgm:cxn modelId="{D6841621-67C1-429E-8EC8-EBB5AAA2E35F}" type="presOf" srcId="{F35E38CE-F1BC-4020-BB3E-E592E734B4F7}" destId="{FF845103-A641-43BC-99A1-976B7556A67C}" srcOrd="0" destOrd="0" presId="urn:microsoft.com/office/officeart/2008/layout/HorizontalMultiLevelHierarchy"/>
    <dgm:cxn modelId="{310FB322-7350-4BAC-81B6-40540EA78505}" srcId="{B76425D2-0059-42E4-BA04-1485AAD58691}" destId="{3A128E6E-C1C5-43C6-8E1C-9D62D4123955}" srcOrd="1" destOrd="0" parTransId="{7524B71C-9514-492E-A047-CDA74B44E634}" sibTransId="{9ED68458-5B51-4CE8-9B76-CC056706D9F2}"/>
    <dgm:cxn modelId="{78DEC522-CE63-407F-A0DB-FD50DAF9101F}" srcId="{B76425D2-0059-42E4-BA04-1485AAD58691}" destId="{5AAB9B5E-F7B8-48EF-889E-A1B4AD2EA8F4}" srcOrd="3" destOrd="0" parTransId="{FB2B9D1C-B858-4DD3-AE74-639CD7168933}" sibTransId="{DDF7D295-76E0-4995-BAAE-D081F4B9EC14}"/>
    <dgm:cxn modelId="{E992703D-1A1C-4B17-8293-743A726C3DEE}" srcId="{BF9671DC-A456-4411-B3FA-EAA439203617}" destId="{B76425D2-0059-42E4-BA04-1485AAD58691}" srcOrd="0" destOrd="0" parTransId="{CCBA44F8-5398-48BD-ACB6-E84E158C5BB9}" sibTransId="{53B5C3DF-ABD3-4BCD-A0DE-082F0E1DCED7}"/>
    <dgm:cxn modelId="{19B9F15D-0907-4B3D-900F-3A5D0E3406D1}" type="presOf" srcId="{5AAB9B5E-F7B8-48EF-889E-A1B4AD2EA8F4}" destId="{DBAC1915-4D5A-470C-BAF2-F82C87A60A2F}" srcOrd="0" destOrd="0" presId="urn:microsoft.com/office/officeart/2008/layout/HorizontalMultiLevelHierarchy"/>
    <dgm:cxn modelId="{2F60D641-CB0C-46F9-BD90-A35DA4FF5CF0}" type="presOf" srcId="{C9EFAF45-BD22-42DD-9177-6F1A9F4ADE0B}" destId="{ADF0B760-43AE-45F2-B58D-3AE0668EE160}" srcOrd="1" destOrd="0" presId="urn:microsoft.com/office/officeart/2008/layout/HorizontalMultiLevelHierarchy"/>
    <dgm:cxn modelId="{19FFFE45-96BB-46C2-A6E3-A0BABC53013E}" srcId="{B76425D2-0059-42E4-BA04-1485AAD58691}" destId="{65BBF66F-DE1F-41C1-90C6-A0B9DA8A314E}" srcOrd="4" destOrd="0" parTransId="{4223F074-F5A9-4D83-9C2D-83D580AF1D0C}" sibTransId="{04927809-B573-43A9-B88C-29132A7F8195}"/>
    <dgm:cxn modelId="{AFFCAE48-8DD4-47C5-A064-DEA441949129}" type="presOf" srcId="{05A24438-605B-4A3D-83DD-B1287C1FF0FA}" destId="{B6FADDB5-BFCE-4E4F-BF02-CD43B098B951}" srcOrd="0" destOrd="0" presId="urn:microsoft.com/office/officeart/2008/layout/HorizontalMultiLevelHierarchy"/>
    <dgm:cxn modelId="{3AD52F69-7BD3-4877-B144-35A84D619A3C}" type="presOf" srcId="{65BBF66F-DE1F-41C1-90C6-A0B9DA8A314E}" destId="{D5C7AF18-BA14-4507-8D73-932925E7E2EB}" srcOrd="0" destOrd="0" presId="urn:microsoft.com/office/officeart/2008/layout/HorizontalMultiLevelHierarchy"/>
    <dgm:cxn modelId="{761ECE69-EE60-4BE8-97EE-5D18FACFFCB0}" srcId="{B76425D2-0059-42E4-BA04-1485AAD58691}" destId="{05A24438-605B-4A3D-83DD-B1287C1FF0FA}" srcOrd="0" destOrd="0" parTransId="{BBF22BC8-0F14-4641-9763-70BD57A974E1}" sibTransId="{CBEA5EE9-42D1-4840-8F3B-D852A12E61CE}"/>
    <dgm:cxn modelId="{5DCC836A-8D17-49A4-BD59-5B4D87304AD8}" type="presOf" srcId="{68E36143-2B71-4D60-8BD5-2DD2CB77B2B7}" destId="{F82ECBD4-589B-4B4B-B1D0-385459112924}" srcOrd="1" destOrd="0" presId="urn:microsoft.com/office/officeart/2008/layout/HorizontalMultiLevelHierarchy"/>
    <dgm:cxn modelId="{ECE8246B-A6A3-4F12-95B7-55E0C2C1E873}" type="presOf" srcId="{FB2B9D1C-B858-4DD3-AE74-639CD7168933}" destId="{2D6C20D3-F4CE-4E76-8452-086F8958913E}" srcOrd="0" destOrd="0" presId="urn:microsoft.com/office/officeart/2008/layout/HorizontalMultiLevelHierarchy"/>
    <dgm:cxn modelId="{091DCD4B-AA3B-429B-BAAC-EA3178AD4A83}" type="presOf" srcId="{BBF22BC8-0F14-4641-9763-70BD57A974E1}" destId="{C1AF65CB-60EE-42C5-9AA4-4BA0FFFC4D15}" srcOrd="0" destOrd="0" presId="urn:microsoft.com/office/officeart/2008/layout/HorizontalMultiLevelHierarchy"/>
    <dgm:cxn modelId="{72DE5B4D-58BD-4921-9A4C-60D4A7B680E6}" type="presOf" srcId="{BBF22BC8-0F14-4641-9763-70BD57A974E1}" destId="{26C30AA0-7FF4-48A8-B453-BDD4D3139399}" srcOrd="1" destOrd="0" presId="urn:microsoft.com/office/officeart/2008/layout/HorizontalMultiLevelHierarchy"/>
    <dgm:cxn modelId="{D7333B78-ED22-4039-B9D4-40D928DF83DA}" type="presOf" srcId="{68E36143-2B71-4D60-8BD5-2DD2CB77B2B7}" destId="{BB58E319-D1D9-4CF2-A2BA-3DE35A7CAF75}" srcOrd="0" destOrd="0" presId="urn:microsoft.com/office/officeart/2008/layout/HorizontalMultiLevelHierarchy"/>
    <dgm:cxn modelId="{2461897A-BEE8-486F-B29A-517983324726}" type="presOf" srcId="{167CA743-EA7A-40E2-8271-A813BD702FB0}" destId="{343BEB5C-2F8A-4FE8-8BE8-6E47A92C65C7}" srcOrd="1" destOrd="0" presId="urn:microsoft.com/office/officeart/2008/layout/HorizontalMultiLevelHierarchy"/>
    <dgm:cxn modelId="{A76D788B-42C4-411B-824E-E4025DD20D2B}" type="presOf" srcId="{BF9671DC-A456-4411-B3FA-EAA439203617}" destId="{36386BAB-A4DE-4CA7-A428-C31FB55F5E0D}" srcOrd="0" destOrd="0" presId="urn:microsoft.com/office/officeart/2008/layout/HorizontalMultiLevelHierarchy"/>
    <dgm:cxn modelId="{9EBEDDBE-4CD0-4296-8E56-289E6DC0089A}" type="presOf" srcId="{4223F074-F5A9-4D83-9C2D-83D580AF1D0C}" destId="{9336C82C-400F-4037-8E71-DB85F92AED4D}" srcOrd="1" destOrd="0" presId="urn:microsoft.com/office/officeart/2008/layout/HorizontalMultiLevelHierarchy"/>
    <dgm:cxn modelId="{6D3D30C5-0F26-4645-97F1-85E532BD4CF1}" type="presOf" srcId="{7594F6AB-1BE5-485B-8C42-A8B870693772}" destId="{83744D26-B22C-4B93-9B4B-3825DB32CF3E}" srcOrd="0" destOrd="0" presId="urn:microsoft.com/office/officeart/2008/layout/HorizontalMultiLevelHierarchy"/>
    <dgm:cxn modelId="{28A2BAD4-4A19-45A4-B49C-CA0F750CA26F}" type="presOf" srcId="{B76425D2-0059-42E4-BA04-1485AAD58691}" destId="{07B638DC-D001-4715-A208-FE4BE430E5B9}" srcOrd="0" destOrd="0" presId="urn:microsoft.com/office/officeart/2008/layout/HorizontalMultiLevelHierarchy"/>
    <dgm:cxn modelId="{E7D8D5D7-DBEC-47DB-8CFF-2199BE6D1E3A}" type="presOf" srcId="{C9EFAF45-BD22-42DD-9177-6F1A9F4ADE0B}" destId="{4ECA7442-124C-4F06-8397-A08B49B65264}" srcOrd="0" destOrd="0" presId="urn:microsoft.com/office/officeart/2008/layout/HorizontalMultiLevelHierarchy"/>
    <dgm:cxn modelId="{707A6DE7-8FCF-46F7-A1F5-603A3C626989}" type="presOf" srcId="{4223F074-F5A9-4D83-9C2D-83D580AF1D0C}" destId="{DBE71D6A-A4F4-4C7C-A000-497E2423DFD9}" srcOrd="0" destOrd="0" presId="urn:microsoft.com/office/officeart/2008/layout/HorizontalMultiLevelHierarchy"/>
    <dgm:cxn modelId="{C0DD0BE8-F5D3-47F9-BFB6-D7845D47A3B6}" type="presOf" srcId="{3A128E6E-C1C5-43C6-8E1C-9D62D4123955}" destId="{9717F40C-5DC2-4FF5-BE15-C23E355D4B22}" srcOrd="0" destOrd="0" presId="urn:microsoft.com/office/officeart/2008/layout/HorizontalMultiLevelHierarchy"/>
    <dgm:cxn modelId="{C12DD5ED-B6A5-4A31-B2FF-08B9312DA886}" type="presOf" srcId="{7524B71C-9514-492E-A047-CDA74B44E634}" destId="{702FA8C5-2470-4319-B69D-87DCBA3794A0}" srcOrd="1" destOrd="0" presId="urn:microsoft.com/office/officeart/2008/layout/HorizontalMultiLevelHierarchy"/>
    <dgm:cxn modelId="{24DCB9F5-FBDA-4332-8BF6-2188AB08DE3B}" srcId="{B76425D2-0059-42E4-BA04-1485AAD58691}" destId="{7594F6AB-1BE5-485B-8C42-A8B870693772}" srcOrd="5" destOrd="0" parTransId="{167CA743-EA7A-40E2-8271-A813BD702FB0}" sibTransId="{60A8B0DD-5FAA-452D-9A15-D1B316733A44}"/>
    <dgm:cxn modelId="{80CDF8F9-A6DC-4C90-9A42-C00913D379B3}" type="presOf" srcId="{FB2B9D1C-B858-4DD3-AE74-639CD7168933}" destId="{8D70CB95-4252-4155-98E0-2496E538F1BD}" srcOrd="1" destOrd="0" presId="urn:microsoft.com/office/officeart/2008/layout/HorizontalMultiLevelHierarchy"/>
    <dgm:cxn modelId="{A4F1321D-7970-4DB8-9BCB-4A5E3A082AA0}" type="presParOf" srcId="{36386BAB-A4DE-4CA7-A428-C31FB55F5E0D}" destId="{BCD60635-3DA0-422D-8B13-9FC5CDDDB96C}" srcOrd="0" destOrd="0" presId="urn:microsoft.com/office/officeart/2008/layout/HorizontalMultiLevelHierarchy"/>
    <dgm:cxn modelId="{618408DD-1E37-411F-97E9-5328C2EB5534}" type="presParOf" srcId="{BCD60635-3DA0-422D-8B13-9FC5CDDDB96C}" destId="{07B638DC-D001-4715-A208-FE4BE430E5B9}" srcOrd="0" destOrd="0" presId="urn:microsoft.com/office/officeart/2008/layout/HorizontalMultiLevelHierarchy"/>
    <dgm:cxn modelId="{99FDF36F-0EA8-482D-BDDC-6A1D3035713F}" type="presParOf" srcId="{BCD60635-3DA0-422D-8B13-9FC5CDDDB96C}" destId="{12F9C7AF-106D-4416-82A6-452EABAD565E}" srcOrd="1" destOrd="0" presId="urn:microsoft.com/office/officeart/2008/layout/HorizontalMultiLevelHierarchy"/>
    <dgm:cxn modelId="{85D25D7D-B027-4DF6-89DE-45820F7CD597}" type="presParOf" srcId="{12F9C7AF-106D-4416-82A6-452EABAD565E}" destId="{C1AF65CB-60EE-42C5-9AA4-4BA0FFFC4D15}" srcOrd="0" destOrd="0" presId="urn:microsoft.com/office/officeart/2008/layout/HorizontalMultiLevelHierarchy"/>
    <dgm:cxn modelId="{31132500-8621-49CA-A940-1C3A4A897191}" type="presParOf" srcId="{C1AF65CB-60EE-42C5-9AA4-4BA0FFFC4D15}" destId="{26C30AA0-7FF4-48A8-B453-BDD4D3139399}" srcOrd="0" destOrd="0" presId="urn:microsoft.com/office/officeart/2008/layout/HorizontalMultiLevelHierarchy"/>
    <dgm:cxn modelId="{D1131B0D-430F-44D3-9DA8-06A962252B37}" type="presParOf" srcId="{12F9C7AF-106D-4416-82A6-452EABAD565E}" destId="{5835E8BE-8F6D-4AAB-830C-E6C220C75897}" srcOrd="1" destOrd="0" presId="urn:microsoft.com/office/officeart/2008/layout/HorizontalMultiLevelHierarchy"/>
    <dgm:cxn modelId="{4BC2CD31-3C13-4D7C-92FB-8FBE3239E134}" type="presParOf" srcId="{5835E8BE-8F6D-4AAB-830C-E6C220C75897}" destId="{B6FADDB5-BFCE-4E4F-BF02-CD43B098B951}" srcOrd="0" destOrd="0" presId="urn:microsoft.com/office/officeart/2008/layout/HorizontalMultiLevelHierarchy"/>
    <dgm:cxn modelId="{9F1532E0-E2D1-4C0E-B794-52028F3720C7}" type="presParOf" srcId="{5835E8BE-8F6D-4AAB-830C-E6C220C75897}" destId="{2947AC43-1702-41CC-8F20-43B36F3E774D}" srcOrd="1" destOrd="0" presId="urn:microsoft.com/office/officeart/2008/layout/HorizontalMultiLevelHierarchy"/>
    <dgm:cxn modelId="{88A3DC4E-0723-4DC8-A0AD-10EBDBA2F30B}" type="presParOf" srcId="{12F9C7AF-106D-4416-82A6-452EABAD565E}" destId="{128B0E0F-D3C6-4D3B-962C-517391F402B8}" srcOrd="2" destOrd="0" presId="urn:microsoft.com/office/officeart/2008/layout/HorizontalMultiLevelHierarchy"/>
    <dgm:cxn modelId="{F90CD935-8EC8-4501-AC4B-7CD0B02227F5}" type="presParOf" srcId="{128B0E0F-D3C6-4D3B-962C-517391F402B8}" destId="{702FA8C5-2470-4319-B69D-87DCBA3794A0}" srcOrd="0" destOrd="0" presId="urn:microsoft.com/office/officeart/2008/layout/HorizontalMultiLevelHierarchy"/>
    <dgm:cxn modelId="{D4B736B5-C805-4C40-A29E-133BD6DB22AB}" type="presParOf" srcId="{12F9C7AF-106D-4416-82A6-452EABAD565E}" destId="{50673196-713D-4A84-954B-C65D557F1438}" srcOrd="3" destOrd="0" presId="urn:microsoft.com/office/officeart/2008/layout/HorizontalMultiLevelHierarchy"/>
    <dgm:cxn modelId="{96EA9AC0-D4A9-4BC5-9652-40839B464099}" type="presParOf" srcId="{50673196-713D-4A84-954B-C65D557F1438}" destId="{9717F40C-5DC2-4FF5-BE15-C23E355D4B22}" srcOrd="0" destOrd="0" presId="urn:microsoft.com/office/officeart/2008/layout/HorizontalMultiLevelHierarchy"/>
    <dgm:cxn modelId="{15F5FB1A-BB6D-4882-B43A-7CA337C2A909}" type="presParOf" srcId="{50673196-713D-4A84-954B-C65D557F1438}" destId="{F5647160-4B0B-4786-9787-7593DCA51AEE}" srcOrd="1" destOrd="0" presId="urn:microsoft.com/office/officeart/2008/layout/HorizontalMultiLevelHierarchy"/>
    <dgm:cxn modelId="{1ABA3AE7-A4BA-4BD8-8104-0D4048FD2D0A}" type="presParOf" srcId="{12F9C7AF-106D-4416-82A6-452EABAD565E}" destId="{4ECA7442-124C-4F06-8397-A08B49B65264}" srcOrd="4" destOrd="0" presId="urn:microsoft.com/office/officeart/2008/layout/HorizontalMultiLevelHierarchy"/>
    <dgm:cxn modelId="{EFCC4873-158E-4A1F-8857-2A6650CB8A67}" type="presParOf" srcId="{4ECA7442-124C-4F06-8397-A08B49B65264}" destId="{ADF0B760-43AE-45F2-B58D-3AE0668EE160}" srcOrd="0" destOrd="0" presId="urn:microsoft.com/office/officeart/2008/layout/HorizontalMultiLevelHierarchy"/>
    <dgm:cxn modelId="{AF78D791-6B5F-4955-9A8E-0FB4EBD64E96}" type="presParOf" srcId="{12F9C7AF-106D-4416-82A6-452EABAD565E}" destId="{DB38A270-8577-4420-BC3E-B4ED33707092}" srcOrd="5" destOrd="0" presId="urn:microsoft.com/office/officeart/2008/layout/HorizontalMultiLevelHierarchy"/>
    <dgm:cxn modelId="{70F3743A-3091-4E0D-84FB-90E609977111}" type="presParOf" srcId="{DB38A270-8577-4420-BC3E-B4ED33707092}" destId="{4B43FA34-8157-4395-9C6A-E0C27EF08108}" srcOrd="0" destOrd="0" presId="urn:microsoft.com/office/officeart/2008/layout/HorizontalMultiLevelHierarchy"/>
    <dgm:cxn modelId="{6A5C6CA7-76D9-488C-88B8-60159BECC9CB}" type="presParOf" srcId="{DB38A270-8577-4420-BC3E-B4ED33707092}" destId="{4650E1A2-CDA4-4486-96C8-D9AD1BD60B5F}" srcOrd="1" destOrd="0" presId="urn:microsoft.com/office/officeart/2008/layout/HorizontalMultiLevelHierarchy"/>
    <dgm:cxn modelId="{7B20014A-A5B8-43AC-937B-C9C75B6D7894}" type="presParOf" srcId="{12F9C7AF-106D-4416-82A6-452EABAD565E}" destId="{2D6C20D3-F4CE-4E76-8452-086F8958913E}" srcOrd="6" destOrd="0" presId="urn:microsoft.com/office/officeart/2008/layout/HorizontalMultiLevelHierarchy"/>
    <dgm:cxn modelId="{21073D0F-1563-49D1-B84F-51C187EE2BE9}" type="presParOf" srcId="{2D6C20D3-F4CE-4E76-8452-086F8958913E}" destId="{8D70CB95-4252-4155-98E0-2496E538F1BD}" srcOrd="0" destOrd="0" presId="urn:microsoft.com/office/officeart/2008/layout/HorizontalMultiLevelHierarchy"/>
    <dgm:cxn modelId="{B5B8B994-D779-409F-8A02-E5B4B20DAEF7}" type="presParOf" srcId="{12F9C7AF-106D-4416-82A6-452EABAD565E}" destId="{5F9BC386-F130-4238-B487-8116D5BEABFA}" srcOrd="7" destOrd="0" presId="urn:microsoft.com/office/officeart/2008/layout/HorizontalMultiLevelHierarchy"/>
    <dgm:cxn modelId="{A6174408-DF8D-441F-ADE0-94B010E52AF0}" type="presParOf" srcId="{5F9BC386-F130-4238-B487-8116D5BEABFA}" destId="{DBAC1915-4D5A-470C-BAF2-F82C87A60A2F}" srcOrd="0" destOrd="0" presId="urn:microsoft.com/office/officeart/2008/layout/HorizontalMultiLevelHierarchy"/>
    <dgm:cxn modelId="{A7D5104A-9C67-4581-853A-F94C27556D9D}" type="presParOf" srcId="{5F9BC386-F130-4238-B487-8116D5BEABFA}" destId="{E9D1D212-3E32-409D-84D8-28D302F44322}" srcOrd="1" destOrd="0" presId="urn:microsoft.com/office/officeart/2008/layout/HorizontalMultiLevelHierarchy"/>
    <dgm:cxn modelId="{B1755F37-9DE2-453B-89B3-CB3F30DFD173}" type="presParOf" srcId="{12F9C7AF-106D-4416-82A6-452EABAD565E}" destId="{DBE71D6A-A4F4-4C7C-A000-497E2423DFD9}" srcOrd="8" destOrd="0" presId="urn:microsoft.com/office/officeart/2008/layout/HorizontalMultiLevelHierarchy"/>
    <dgm:cxn modelId="{C8E6B602-185D-43D1-92FE-CEA47C56FEFB}" type="presParOf" srcId="{DBE71D6A-A4F4-4C7C-A000-497E2423DFD9}" destId="{9336C82C-400F-4037-8E71-DB85F92AED4D}" srcOrd="0" destOrd="0" presId="urn:microsoft.com/office/officeart/2008/layout/HorizontalMultiLevelHierarchy"/>
    <dgm:cxn modelId="{9241AEBA-F23D-448D-996F-8339EFECD203}" type="presParOf" srcId="{12F9C7AF-106D-4416-82A6-452EABAD565E}" destId="{4297A5A9-98A4-4223-87E8-9D8DB5AC4314}" srcOrd="9" destOrd="0" presId="urn:microsoft.com/office/officeart/2008/layout/HorizontalMultiLevelHierarchy"/>
    <dgm:cxn modelId="{271966AB-AFDF-447B-9F44-25FC38978F5E}" type="presParOf" srcId="{4297A5A9-98A4-4223-87E8-9D8DB5AC4314}" destId="{D5C7AF18-BA14-4507-8D73-932925E7E2EB}" srcOrd="0" destOrd="0" presId="urn:microsoft.com/office/officeart/2008/layout/HorizontalMultiLevelHierarchy"/>
    <dgm:cxn modelId="{A0A0DDF9-78E2-4725-A71E-19FADA263AFB}" type="presParOf" srcId="{4297A5A9-98A4-4223-87E8-9D8DB5AC4314}" destId="{1A152F31-94F0-446F-A4A6-766E19BF386D}" srcOrd="1" destOrd="0" presId="urn:microsoft.com/office/officeart/2008/layout/HorizontalMultiLevelHierarchy"/>
    <dgm:cxn modelId="{46A037D9-7AE8-4259-B03D-160EC66463CC}" type="presParOf" srcId="{12F9C7AF-106D-4416-82A6-452EABAD565E}" destId="{233B5FE6-136F-485D-9F99-564CFE21A884}" srcOrd="10" destOrd="0" presId="urn:microsoft.com/office/officeart/2008/layout/HorizontalMultiLevelHierarchy"/>
    <dgm:cxn modelId="{6B497AA7-D2B5-4C0F-842E-25AB79634473}" type="presParOf" srcId="{233B5FE6-136F-485D-9F99-564CFE21A884}" destId="{343BEB5C-2F8A-4FE8-8BE8-6E47A92C65C7}" srcOrd="0" destOrd="0" presId="urn:microsoft.com/office/officeart/2008/layout/HorizontalMultiLevelHierarchy"/>
    <dgm:cxn modelId="{FE382406-A98F-4386-9F66-559709721137}" type="presParOf" srcId="{12F9C7AF-106D-4416-82A6-452EABAD565E}" destId="{1C6977D0-3706-40D5-83D9-0C027F895C10}" srcOrd="11" destOrd="0" presId="urn:microsoft.com/office/officeart/2008/layout/HorizontalMultiLevelHierarchy"/>
    <dgm:cxn modelId="{1748AED0-8D0C-4850-9555-EE44BE3A8602}" type="presParOf" srcId="{1C6977D0-3706-40D5-83D9-0C027F895C10}" destId="{83744D26-B22C-4B93-9B4B-3825DB32CF3E}" srcOrd="0" destOrd="0" presId="urn:microsoft.com/office/officeart/2008/layout/HorizontalMultiLevelHierarchy"/>
    <dgm:cxn modelId="{225942E6-4A95-4378-A683-82E6C0CC6981}" type="presParOf" srcId="{1C6977D0-3706-40D5-83D9-0C027F895C10}" destId="{DA8C848B-EB51-4E64-921F-5BF84BF80542}" srcOrd="1" destOrd="0" presId="urn:microsoft.com/office/officeart/2008/layout/HorizontalMultiLevelHierarchy"/>
    <dgm:cxn modelId="{2C97D262-C4A6-4C6D-B783-89C1C382201E}" type="presParOf" srcId="{12F9C7AF-106D-4416-82A6-452EABAD565E}" destId="{BB58E319-D1D9-4CF2-A2BA-3DE35A7CAF75}" srcOrd="12" destOrd="0" presId="urn:microsoft.com/office/officeart/2008/layout/HorizontalMultiLevelHierarchy"/>
    <dgm:cxn modelId="{0C27B078-0C6D-4461-8A9C-9A1C1EFBE854}" type="presParOf" srcId="{BB58E319-D1D9-4CF2-A2BA-3DE35A7CAF75}" destId="{F82ECBD4-589B-4B4B-B1D0-385459112924}" srcOrd="0" destOrd="0" presId="urn:microsoft.com/office/officeart/2008/layout/HorizontalMultiLevelHierarchy"/>
    <dgm:cxn modelId="{DD18D48A-6340-4404-AF90-B06AD7F583F9}" type="presParOf" srcId="{12F9C7AF-106D-4416-82A6-452EABAD565E}" destId="{CA16812B-BFB6-45B4-AC42-F4ACB9F4EF91}" srcOrd="13" destOrd="0" presId="urn:microsoft.com/office/officeart/2008/layout/HorizontalMultiLevelHierarchy"/>
    <dgm:cxn modelId="{D6311E6E-B755-427B-8290-0687F7B7C808}" type="presParOf" srcId="{CA16812B-BFB6-45B4-AC42-F4ACB9F4EF91}" destId="{FF845103-A641-43BC-99A1-976B7556A67C}" srcOrd="0" destOrd="0" presId="urn:microsoft.com/office/officeart/2008/layout/HorizontalMultiLevelHierarchy"/>
    <dgm:cxn modelId="{030D1F80-6D0E-48B3-8A77-47154ACA0978}" type="presParOf" srcId="{CA16812B-BFB6-45B4-AC42-F4ACB9F4EF91}" destId="{E3EEF598-F72E-4264-8EA5-0D5EA05E6550}" srcOrd="1" destOrd="0" presId="urn:microsoft.com/office/officeart/2008/layout/HorizontalMultiLevelHierarchy"/>
  </dgm:cxnLst>
  <dgm:bg/>
  <dgm:whole>
    <a:ln w="3175"/>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8E319-D1D9-4CF2-A2BA-3DE35A7CAF75}">
      <dsp:nvSpPr>
        <dsp:cNvPr id="0" name=""/>
        <dsp:cNvSpPr/>
      </dsp:nvSpPr>
      <dsp:spPr>
        <a:xfrm>
          <a:off x="1121930" y="2032000"/>
          <a:ext cx="313311" cy="1791032"/>
        </a:xfrm>
        <a:custGeom>
          <a:avLst/>
          <a:gdLst/>
          <a:ahLst/>
          <a:cxnLst/>
          <a:rect l="0" t="0" r="0" b="0"/>
          <a:pathLst>
            <a:path>
              <a:moveTo>
                <a:pt x="0" y="0"/>
              </a:moveTo>
              <a:lnTo>
                <a:pt x="156655" y="0"/>
              </a:lnTo>
              <a:lnTo>
                <a:pt x="156655" y="1791032"/>
              </a:lnTo>
              <a:lnTo>
                <a:pt x="313311" y="1791032"/>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33130" y="2882060"/>
        <a:ext cx="90911" cy="90911"/>
      </dsp:txXfrm>
    </dsp:sp>
    <dsp:sp modelId="{233B5FE6-136F-485D-9F99-564CFE21A884}">
      <dsp:nvSpPr>
        <dsp:cNvPr id="0" name=""/>
        <dsp:cNvSpPr/>
      </dsp:nvSpPr>
      <dsp:spPr>
        <a:xfrm>
          <a:off x="1121930" y="2032000"/>
          <a:ext cx="313311" cy="1194021"/>
        </a:xfrm>
        <a:custGeom>
          <a:avLst/>
          <a:gdLst/>
          <a:ahLst/>
          <a:cxnLst/>
          <a:rect l="0" t="0" r="0" b="0"/>
          <a:pathLst>
            <a:path>
              <a:moveTo>
                <a:pt x="0" y="0"/>
              </a:moveTo>
              <a:lnTo>
                <a:pt x="156655" y="0"/>
              </a:lnTo>
              <a:lnTo>
                <a:pt x="156655" y="1194021"/>
              </a:lnTo>
              <a:lnTo>
                <a:pt x="313311" y="1194021"/>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47724" y="2598149"/>
        <a:ext cx="61722" cy="61722"/>
      </dsp:txXfrm>
    </dsp:sp>
    <dsp:sp modelId="{DBE71D6A-A4F4-4C7C-A000-497E2423DFD9}">
      <dsp:nvSpPr>
        <dsp:cNvPr id="0" name=""/>
        <dsp:cNvSpPr/>
      </dsp:nvSpPr>
      <dsp:spPr>
        <a:xfrm>
          <a:off x="1121930" y="2032000"/>
          <a:ext cx="313311" cy="597010"/>
        </a:xfrm>
        <a:custGeom>
          <a:avLst/>
          <a:gdLst/>
          <a:ahLst/>
          <a:cxnLst/>
          <a:rect l="0" t="0" r="0" b="0"/>
          <a:pathLst>
            <a:path>
              <a:moveTo>
                <a:pt x="0" y="0"/>
              </a:moveTo>
              <a:lnTo>
                <a:pt x="156655" y="0"/>
              </a:lnTo>
              <a:lnTo>
                <a:pt x="156655" y="597010"/>
              </a:lnTo>
              <a:lnTo>
                <a:pt x="313311" y="59701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61730" y="2313649"/>
        <a:ext cx="33711" cy="33711"/>
      </dsp:txXfrm>
    </dsp:sp>
    <dsp:sp modelId="{2D6C20D3-F4CE-4E76-8452-086F8958913E}">
      <dsp:nvSpPr>
        <dsp:cNvPr id="0" name=""/>
        <dsp:cNvSpPr/>
      </dsp:nvSpPr>
      <dsp:spPr>
        <a:xfrm>
          <a:off x="1121930" y="1986280"/>
          <a:ext cx="313311" cy="91440"/>
        </a:xfrm>
        <a:custGeom>
          <a:avLst/>
          <a:gdLst/>
          <a:ahLst/>
          <a:cxnLst/>
          <a:rect l="0" t="0" r="0" b="0"/>
          <a:pathLst>
            <a:path>
              <a:moveTo>
                <a:pt x="0" y="45720"/>
              </a:moveTo>
              <a:lnTo>
                <a:pt x="313311" y="45720"/>
              </a:lnTo>
            </a:path>
          </a:pathLst>
        </a:custGeom>
        <a:noFill/>
        <a:ln w="25400"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70753" y="2024167"/>
        <a:ext cx="15665" cy="15665"/>
      </dsp:txXfrm>
    </dsp:sp>
    <dsp:sp modelId="{4ECA7442-124C-4F06-8397-A08B49B65264}">
      <dsp:nvSpPr>
        <dsp:cNvPr id="0" name=""/>
        <dsp:cNvSpPr/>
      </dsp:nvSpPr>
      <dsp:spPr>
        <a:xfrm>
          <a:off x="1121930" y="1434989"/>
          <a:ext cx="313311" cy="597010"/>
        </a:xfrm>
        <a:custGeom>
          <a:avLst/>
          <a:gdLst/>
          <a:ahLst/>
          <a:cxnLst/>
          <a:rect l="0" t="0" r="0" b="0"/>
          <a:pathLst>
            <a:path>
              <a:moveTo>
                <a:pt x="0" y="597010"/>
              </a:moveTo>
              <a:lnTo>
                <a:pt x="156655" y="597010"/>
              </a:lnTo>
              <a:lnTo>
                <a:pt x="156655" y="0"/>
              </a:lnTo>
              <a:lnTo>
                <a:pt x="313311" y="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61730" y="1716638"/>
        <a:ext cx="33711" cy="33711"/>
      </dsp:txXfrm>
    </dsp:sp>
    <dsp:sp modelId="{128B0E0F-D3C6-4D3B-962C-517391F402B8}">
      <dsp:nvSpPr>
        <dsp:cNvPr id="0" name=""/>
        <dsp:cNvSpPr/>
      </dsp:nvSpPr>
      <dsp:spPr>
        <a:xfrm>
          <a:off x="1121930" y="837978"/>
          <a:ext cx="313311" cy="1194021"/>
        </a:xfrm>
        <a:custGeom>
          <a:avLst/>
          <a:gdLst/>
          <a:ahLst/>
          <a:cxnLst/>
          <a:rect l="0" t="0" r="0" b="0"/>
          <a:pathLst>
            <a:path>
              <a:moveTo>
                <a:pt x="0" y="1194021"/>
              </a:moveTo>
              <a:lnTo>
                <a:pt x="156655" y="1194021"/>
              </a:lnTo>
              <a:lnTo>
                <a:pt x="156655" y="0"/>
              </a:lnTo>
              <a:lnTo>
                <a:pt x="313311" y="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47724" y="1404127"/>
        <a:ext cx="61722" cy="61722"/>
      </dsp:txXfrm>
    </dsp:sp>
    <dsp:sp modelId="{C1AF65CB-60EE-42C5-9AA4-4BA0FFFC4D15}">
      <dsp:nvSpPr>
        <dsp:cNvPr id="0" name=""/>
        <dsp:cNvSpPr/>
      </dsp:nvSpPr>
      <dsp:spPr>
        <a:xfrm>
          <a:off x="1121930" y="240967"/>
          <a:ext cx="313311" cy="1791032"/>
        </a:xfrm>
        <a:custGeom>
          <a:avLst/>
          <a:gdLst/>
          <a:ahLst/>
          <a:cxnLst/>
          <a:rect l="0" t="0" r="0" b="0"/>
          <a:pathLst>
            <a:path>
              <a:moveTo>
                <a:pt x="0" y="1791032"/>
              </a:moveTo>
              <a:lnTo>
                <a:pt x="156655" y="1791032"/>
              </a:lnTo>
              <a:lnTo>
                <a:pt x="156655" y="0"/>
              </a:lnTo>
              <a:lnTo>
                <a:pt x="313311" y="0"/>
              </a:lnTo>
            </a:path>
          </a:pathLst>
        </a:custGeom>
        <a:noFill/>
        <a:ln w="3175" cap="flat" cmpd="sng" algn="ctr">
          <a:solidFill>
            <a:schemeClr val="accent3"/>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711200">
            <a:lnSpc>
              <a:spcPct val="90000"/>
            </a:lnSpc>
            <a:spcBef>
              <a:spcPct val="0"/>
            </a:spcBef>
            <a:spcAft>
              <a:spcPct val="35000"/>
            </a:spcAft>
            <a:buNone/>
          </a:pPr>
          <a:endParaRPr lang="en-US" sz="1600" kern="1200" dirty="0">
            <a:solidFill>
              <a:schemeClr val="tx1">
                <a:lumMod val="75000"/>
                <a:lumOff val="25000"/>
              </a:schemeClr>
            </a:solidFill>
          </a:endParaRPr>
        </a:p>
      </dsp:txBody>
      <dsp:txXfrm>
        <a:off x="1233130" y="1091027"/>
        <a:ext cx="90911" cy="90911"/>
      </dsp:txXfrm>
    </dsp:sp>
    <dsp:sp modelId="{07B638DC-D001-4715-A208-FE4BE430E5B9}">
      <dsp:nvSpPr>
        <dsp:cNvPr id="0" name=""/>
        <dsp:cNvSpPr/>
      </dsp:nvSpPr>
      <dsp:spPr>
        <a:xfrm rot="16200000">
          <a:off x="-725986" y="1566634"/>
          <a:ext cx="2765103" cy="930730"/>
        </a:xfrm>
        <a:prstGeom prst="rect">
          <a:avLst/>
        </a:prstGeom>
        <a:solidFill>
          <a:schemeClr val="lt1">
            <a:hueOff val="0"/>
            <a:satOff val="0"/>
            <a:lumOff val="0"/>
            <a:alphaOff val="0"/>
          </a:schemeClr>
        </a:solidFill>
        <a:ln w="12700"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Regression and Machine Learning Algorithms</a:t>
          </a:r>
        </a:p>
      </dsp:txBody>
      <dsp:txXfrm>
        <a:off x="-725986" y="1566634"/>
        <a:ext cx="2765103" cy="930730"/>
      </dsp:txXfrm>
    </dsp:sp>
    <dsp:sp modelId="{B6FADDB5-BFCE-4E4F-BF02-CD43B098B951}">
      <dsp:nvSpPr>
        <dsp:cNvPr id="0" name=""/>
        <dsp:cNvSpPr/>
      </dsp:nvSpPr>
      <dsp:spPr>
        <a:xfrm>
          <a:off x="1435241" y="2162"/>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100000"/>
            </a:lnSpc>
            <a:spcBef>
              <a:spcPct val="0"/>
            </a:spcBef>
            <a:spcAft>
              <a:spcPct val="35000"/>
            </a:spcAft>
            <a:buNone/>
          </a:pPr>
          <a:r>
            <a:rPr lang="en-US" sz="1600" b="1" kern="1200" dirty="0">
              <a:solidFill>
                <a:schemeClr val="tx1">
                  <a:lumMod val="75000"/>
                  <a:lumOff val="25000"/>
                </a:schemeClr>
              </a:solidFill>
            </a:rPr>
            <a:t>Linear Regression  </a:t>
          </a:r>
        </a:p>
      </dsp:txBody>
      <dsp:txXfrm>
        <a:off x="1435241" y="2162"/>
        <a:ext cx="4469558" cy="477608"/>
      </dsp:txXfrm>
    </dsp:sp>
    <dsp:sp modelId="{9717F40C-5DC2-4FF5-BE15-C23E355D4B22}">
      <dsp:nvSpPr>
        <dsp:cNvPr id="0" name=""/>
        <dsp:cNvSpPr/>
      </dsp:nvSpPr>
      <dsp:spPr>
        <a:xfrm>
          <a:off x="1435241" y="599173"/>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Logistic Regression</a:t>
          </a:r>
        </a:p>
      </dsp:txBody>
      <dsp:txXfrm>
        <a:off x="1435241" y="599173"/>
        <a:ext cx="4469558" cy="477608"/>
      </dsp:txXfrm>
    </dsp:sp>
    <dsp:sp modelId="{4B43FA34-8157-4395-9C6A-E0C27EF08108}">
      <dsp:nvSpPr>
        <dsp:cNvPr id="0" name=""/>
        <dsp:cNvSpPr/>
      </dsp:nvSpPr>
      <dsp:spPr>
        <a:xfrm>
          <a:off x="1435241" y="1196184"/>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Support Vector Machines</a:t>
          </a:r>
        </a:p>
      </dsp:txBody>
      <dsp:txXfrm>
        <a:off x="1435241" y="1196184"/>
        <a:ext cx="4469558" cy="477608"/>
      </dsp:txXfrm>
    </dsp:sp>
    <dsp:sp modelId="{DBAC1915-4D5A-470C-BAF2-F82C87A60A2F}">
      <dsp:nvSpPr>
        <dsp:cNvPr id="0" name=""/>
        <dsp:cNvSpPr/>
      </dsp:nvSpPr>
      <dsp:spPr>
        <a:xfrm>
          <a:off x="1435241" y="1793195"/>
          <a:ext cx="4469558" cy="477608"/>
        </a:xfrm>
        <a:prstGeom prst="rect">
          <a:avLst/>
        </a:prstGeom>
        <a:solidFill>
          <a:srgbClr val="FFCC66"/>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lumMod val="75000"/>
                  <a:lumOff val="25000"/>
                </a:schemeClr>
              </a:solidFill>
            </a:rPr>
            <a:t>K Nearest Neighbours Method (KNN)</a:t>
          </a:r>
        </a:p>
      </dsp:txBody>
      <dsp:txXfrm>
        <a:off x="1435241" y="1793195"/>
        <a:ext cx="4469558" cy="477608"/>
      </dsp:txXfrm>
    </dsp:sp>
    <dsp:sp modelId="{D5C7AF18-BA14-4507-8D73-932925E7E2EB}">
      <dsp:nvSpPr>
        <dsp:cNvPr id="0" name=""/>
        <dsp:cNvSpPr/>
      </dsp:nvSpPr>
      <dsp:spPr>
        <a:xfrm>
          <a:off x="1435241" y="2390206"/>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Decision Trees</a:t>
          </a:r>
        </a:p>
      </dsp:txBody>
      <dsp:txXfrm>
        <a:off x="1435241" y="2390206"/>
        <a:ext cx="4469558" cy="477608"/>
      </dsp:txXfrm>
    </dsp:sp>
    <dsp:sp modelId="{83744D26-B22C-4B93-9B4B-3825DB32CF3E}">
      <dsp:nvSpPr>
        <dsp:cNvPr id="0" name=""/>
        <dsp:cNvSpPr/>
      </dsp:nvSpPr>
      <dsp:spPr>
        <a:xfrm>
          <a:off x="1435241" y="2987217"/>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Random Forest</a:t>
          </a:r>
        </a:p>
      </dsp:txBody>
      <dsp:txXfrm>
        <a:off x="1435241" y="2987217"/>
        <a:ext cx="4469558" cy="477608"/>
      </dsp:txXfrm>
    </dsp:sp>
    <dsp:sp modelId="{FF845103-A641-43BC-99A1-976B7556A67C}">
      <dsp:nvSpPr>
        <dsp:cNvPr id="0" name=""/>
        <dsp:cNvSpPr/>
      </dsp:nvSpPr>
      <dsp:spPr>
        <a:xfrm>
          <a:off x="1435241" y="3584228"/>
          <a:ext cx="4469558" cy="477608"/>
        </a:xfrm>
        <a:prstGeom prst="rect">
          <a:avLst/>
        </a:prstGeom>
        <a:solidFill>
          <a:schemeClr val="lt1">
            <a:hueOff val="0"/>
            <a:satOff val="0"/>
            <a:lumOff val="0"/>
            <a:alphaOff val="0"/>
          </a:schemeClr>
        </a:solidFill>
        <a:ln w="3175" cap="flat" cmpd="sng" algn="ctr">
          <a:solidFill>
            <a:schemeClr val="accent3"/>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lumMod val="75000"/>
                  <a:lumOff val="25000"/>
                </a:schemeClr>
              </a:solidFill>
            </a:rPr>
            <a:t>Naive Bayes Classifier</a:t>
          </a:r>
        </a:p>
      </dsp:txBody>
      <dsp:txXfrm>
        <a:off x="1435241" y="3584228"/>
        <a:ext cx="4469558" cy="47760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4/15/2024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295270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D86914-8E55-4C21-B382-1FC004BDB350}" type="slidenum">
              <a:rPr lang="en-US" smtClean="0"/>
              <a:pPr/>
              <a:t>4</a:t>
            </a:fld>
            <a:endParaRPr lang="en-US"/>
          </a:p>
        </p:txBody>
      </p:sp>
    </p:spTree>
    <p:extLst>
      <p:ext uri="{BB962C8B-B14F-4D97-AF65-F5344CB8AC3E}">
        <p14:creationId xmlns:p14="http://schemas.microsoft.com/office/powerpoint/2010/main" val="303781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CA" b="1" dirty="0">
                <a:solidFill>
                  <a:schemeClr val="accent1"/>
                </a:solidFill>
              </a:rPr>
              <a:t>K Nearest Neighbors (KNN) Method</a:t>
            </a:r>
            <a:br>
              <a:rPr lang="en-CA" b="1" dirty="0">
                <a:solidFill>
                  <a:schemeClr val="accent1"/>
                </a:solidFill>
              </a:rPr>
            </a:br>
            <a:r>
              <a:rPr lang="en-CA" b="1" dirty="0">
                <a:solidFill>
                  <a:schemeClr val="accent1"/>
                </a:solidFill>
              </a:rPr>
              <a:t>ML ALGORITHM</a:t>
            </a:r>
            <a:br>
              <a:rPr lang="en-US" sz="3200" b="1" dirty="0">
                <a:solidFill>
                  <a:schemeClr val="accent1"/>
                </a:solidFill>
                <a:latin typeface="Eras Demi ITC" pitchFamily="34" charset="0"/>
              </a:rPr>
            </a:br>
            <a:endParaRPr lang="en-US" b="1" dirty="0">
              <a:solidFill>
                <a:schemeClr val="accent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2286000" y="0"/>
            <a:ext cx="7696200" cy="1143000"/>
          </a:xfrm>
        </p:spPr>
        <p:txBody>
          <a:bodyPr anchor="ctr"/>
          <a:lstStyle/>
          <a:p>
            <a:pPr algn="ctr"/>
            <a:r>
              <a:rPr lang="en-US" sz="2800" dirty="0"/>
              <a:t>Snapshot of the Data</a:t>
            </a:r>
          </a:p>
        </p:txBody>
      </p:sp>
      <p:graphicFrame>
        <p:nvGraphicFramePr>
          <p:cNvPr id="4" name="Table 3"/>
          <p:cNvGraphicFramePr>
            <a:graphicFrameLocks noGrp="1"/>
          </p:cNvGraphicFramePr>
          <p:nvPr>
            <p:extLst>
              <p:ext uri="{D42A27DB-BD31-4B8C-83A1-F6EECF244321}">
                <p14:modId xmlns:p14="http://schemas.microsoft.com/office/powerpoint/2010/main" val="4268918903"/>
              </p:ext>
            </p:extLst>
          </p:nvPr>
        </p:nvGraphicFramePr>
        <p:xfrm>
          <a:off x="2362200" y="1371600"/>
          <a:ext cx="7543802" cy="3829046"/>
        </p:xfrm>
        <a:graphic>
          <a:graphicData uri="http://schemas.openxmlformats.org/drawingml/2006/table">
            <a:tbl>
              <a:tblPr>
                <a:tableStyleId>{775DCB02-9BB8-47FD-8907-85C794F793BA}</a:tableStyleId>
              </a:tblPr>
              <a:tblGrid>
                <a:gridCol w="1077686">
                  <a:extLst>
                    <a:ext uri="{9D8B030D-6E8A-4147-A177-3AD203B41FA5}">
                      <a16:colId xmlns:a16="http://schemas.microsoft.com/office/drawing/2014/main" val="20000"/>
                    </a:ext>
                  </a:extLst>
                </a:gridCol>
                <a:gridCol w="1077686">
                  <a:extLst>
                    <a:ext uri="{9D8B030D-6E8A-4147-A177-3AD203B41FA5}">
                      <a16:colId xmlns:a16="http://schemas.microsoft.com/office/drawing/2014/main" val="20001"/>
                    </a:ext>
                  </a:extLst>
                </a:gridCol>
                <a:gridCol w="1077686">
                  <a:extLst>
                    <a:ext uri="{9D8B030D-6E8A-4147-A177-3AD203B41FA5}">
                      <a16:colId xmlns:a16="http://schemas.microsoft.com/office/drawing/2014/main" val="20002"/>
                    </a:ext>
                  </a:extLst>
                </a:gridCol>
                <a:gridCol w="1077686">
                  <a:extLst>
                    <a:ext uri="{9D8B030D-6E8A-4147-A177-3AD203B41FA5}">
                      <a16:colId xmlns:a16="http://schemas.microsoft.com/office/drawing/2014/main" val="20003"/>
                    </a:ext>
                  </a:extLst>
                </a:gridCol>
                <a:gridCol w="1077686">
                  <a:extLst>
                    <a:ext uri="{9D8B030D-6E8A-4147-A177-3AD203B41FA5}">
                      <a16:colId xmlns:a16="http://schemas.microsoft.com/office/drawing/2014/main" val="20004"/>
                    </a:ext>
                  </a:extLst>
                </a:gridCol>
                <a:gridCol w="1077686">
                  <a:extLst>
                    <a:ext uri="{9D8B030D-6E8A-4147-A177-3AD203B41FA5}">
                      <a16:colId xmlns:a16="http://schemas.microsoft.com/office/drawing/2014/main" val="20005"/>
                    </a:ext>
                  </a:extLst>
                </a:gridCol>
                <a:gridCol w="1077686">
                  <a:extLst>
                    <a:ext uri="{9D8B030D-6E8A-4147-A177-3AD203B41FA5}">
                      <a16:colId xmlns:a16="http://schemas.microsoft.com/office/drawing/2014/main" val="20006"/>
                    </a:ext>
                  </a:extLst>
                </a:gridCol>
              </a:tblGrid>
              <a:tr h="294542">
                <a:tc>
                  <a:txBody>
                    <a:bodyPr/>
                    <a:lstStyle/>
                    <a:p>
                      <a:pPr algn="ctr" fontAlgn="b"/>
                      <a:r>
                        <a:rPr lang="en-US" sz="1400" b="1" u="none" strike="noStrike" dirty="0"/>
                        <a:t>AGE</a:t>
                      </a:r>
                      <a:endParaRPr lang="en-US" sz="1400" b="1" i="0" u="none" strike="noStrike" dirty="0">
                        <a:latin typeface="Arial"/>
                      </a:endParaRPr>
                    </a:p>
                  </a:txBody>
                  <a:tcPr marL="9525" marR="9525" marT="9525" marB="0" anchor="b"/>
                </a:tc>
                <a:tc>
                  <a:txBody>
                    <a:bodyPr/>
                    <a:lstStyle/>
                    <a:p>
                      <a:pPr algn="ctr" fontAlgn="b"/>
                      <a:r>
                        <a:rPr lang="en-US" sz="1400" b="1" u="none" strike="noStrike" dirty="0"/>
                        <a:t>EMPLOY</a:t>
                      </a:r>
                      <a:endParaRPr lang="en-US" sz="1400" b="1" i="0" u="none" strike="noStrike" dirty="0">
                        <a:latin typeface="Arial"/>
                      </a:endParaRPr>
                    </a:p>
                  </a:txBody>
                  <a:tcPr marL="9525" marR="9525" marT="9525" marB="0" anchor="b"/>
                </a:tc>
                <a:tc>
                  <a:txBody>
                    <a:bodyPr/>
                    <a:lstStyle/>
                    <a:p>
                      <a:pPr algn="ctr" fontAlgn="b"/>
                      <a:r>
                        <a:rPr lang="en-US" sz="1400" b="1" u="none" strike="noStrike" dirty="0"/>
                        <a:t>ADDRESS</a:t>
                      </a:r>
                      <a:endParaRPr lang="en-US" sz="1400" b="1" i="0" u="none" strike="noStrike" dirty="0">
                        <a:latin typeface="Arial"/>
                      </a:endParaRPr>
                    </a:p>
                  </a:txBody>
                  <a:tcPr marL="9525" marR="9525" marT="9525" marB="0" anchor="b"/>
                </a:tc>
                <a:tc>
                  <a:txBody>
                    <a:bodyPr/>
                    <a:lstStyle/>
                    <a:p>
                      <a:pPr algn="ctr" fontAlgn="b"/>
                      <a:r>
                        <a:rPr lang="en-US" sz="1400" b="1" u="none" strike="noStrike" dirty="0"/>
                        <a:t>DEBTINC</a:t>
                      </a:r>
                      <a:endParaRPr lang="en-US" sz="1400" b="1" i="0" u="none" strike="noStrike" dirty="0">
                        <a:latin typeface="Arial"/>
                      </a:endParaRPr>
                    </a:p>
                  </a:txBody>
                  <a:tcPr marL="9525" marR="9525" marT="9525" marB="0" anchor="b"/>
                </a:tc>
                <a:tc>
                  <a:txBody>
                    <a:bodyPr/>
                    <a:lstStyle/>
                    <a:p>
                      <a:pPr algn="ctr" fontAlgn="b"/>
                      <a:r>
                        <a:rPr lang="en-US" sz="1400" b="1" u="none" strike="noStrike" dirty="0"/>
                        <a:t>CREDDEBT</a:t>
                      </a:r>
                      <a:endParaRPr lang="en-US" sz="1400" b="1" i="0" u="none" strike="noStrike" dirty="0">
                        <a:latin typeface="Arial"/>
                      </a:endParaRPr>
                    </a:p>
                  </a:txBody>
                  <a:tcPr marL="9525" marR="9525" marT="9525" marB="0" anchor="b"/>
                </a:tc>
                <a:tc>
                  <a:txBody>
                    <a:bodyPr/>
                    <a:lstStyle/>
                    <a:p>
                      <a:pPr algn="ctr" fontAlgn="b"/>
                      <a:r>
                        <a:rPr lang="en-US" sz="1400" b="1" u="none" strike="noStrike" dirty="0"/>
                        <a:t>OTHDEBT</a:t>
                      </a:r>
                      <a:endParaRPr lang="en-US" sz="1400" b="1" i="0" u="none" strike="noStrike" dirty="0">
                        <a:latin typeface="Arial"/>
                      </a:endParaRPr>
                    </a:p>
                  </a:txBody>
                  <a:tcPr marL="9525" marR="9525" marT="9525" marB="0" anchor="b"/>
                </a:tc>
                <a:tc>
                  <a:txBody>
                    <a:bodyPr/>
                    <a:lstStyle/>
                    <a:p>
                      <a:pPr algn="ctr" fontAlgn="b"/>
                      <a:r>
                        <a:rPr lang="en-US" sz="1400" b="1" u="none" strike="noStrike" dirty="0"/>
                        <a:t>DEFAULTER</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0"/>
                  </a:ext>
                </a:extLst>
              </a:tr>
              <a:tr h="294542">
                <a:tc>
                  <a:txBody>
                    <a:bodyPr/>
                    <a:lstStyle/>
                    <a:p>
                      <a:pPr algn="ctr" fontAlgn="b"/>
                      <a:r>
                        <a:rPr lang="en-US" sz="1400" b="1" u="none" strike="noStrike" dirty="0"/>
                        <a:t>3</a:t>
                      </a:r>
                      <a:endParaRPr lang="en-US" sz="1400" b="1" i="0" u="none" strike="noStrike" dirty="0">
                        <a:latin typeface="Arial"/>
                      </a:endParaRPr>
                    </a:p>
                  </a:txBody>
                  <a:tcPr marL="9525" marR="9525" marT="9525" marB="0" anchor="b"/>
                </a:tc>
                <a:tc>
                  <a:txBody>
                    <a:bodyPr/>
                    <a:lstStyle/>
                    <a:p>
                      <a:pPr algn="ctr" fontAlgn="b"/>
                      <a:r>
                        <a:rPr lang="en-US" sz="1400" b="1" u="none" strike="noStrike" dirty="0"/>
                        <a:t>17</a:t>
                      </a:r>
                      <a:endParaRPr lang="en-US" sz="1400" b="1" i="0" u="none" strike="noStrike" dirty="0">
                        <a:latin typeface="Arial"/>
                      </a:endParaRPr>
                    </a:p>
                  </a:txBody>
                  <a:tcPr marL="9525" marR="9525" marT="9525" marB="0" anchor="b"/>
                </a:tc>
                <a:tc>
                  <a:txBody>
                    <a:bodyPr/>
                    <a:lstStyle/>
                    <a:p>
                      <a:pPr algn="ctr" fontAlgn="b"/>
                      <a:r>
                        <a:rPr lang="en-US" sz="1400" b="1" u="none" strike="noStrike" dirty="0"/>
                        <a:t>12</a:t>
                      </a:r>
                      <a:endParaRPr lang="en-US" sz="1400" b="1" i="0" u="none" strike="noStrike" dirty="0">
                        <a:latin typeface="Arial"/>
                      </a:endParaRPr>
                    </a:p>
                  </a:txBody>
                  <a:tcPr marL="9525" marR="9525" marT="9525" marB="0" anchor="b"/>
                </a:tc>
                <a:tc>
                  <a:txBody>
                    <a:bodyPr/>
                    <a:lstStyle/>
                    <a:p>
                      <a:pPr algn="ctr" fontAlgn="b"/>
                      <a:r>
                        <a:rPr lang="en-US" sz="1400" b="1" u="none" strike="noStrike" dirty="0"/>
                        <a:t>9.30</a:t>
                      </a:r>
                      <a:endParaRPr lang="en-US" sz="1400" b="1" i="0" u="none" strike="noStrike" dirty="0">
                        <a:latin typeface="Arial"/>
                      </a:endParaRPr>
                    </a:p>
                  </a:txBody>
                  <a:tcPr marL="9525" marR="9525" marT="9525" marB="0" anchor="b"/>
                </a:tc>
                <a:tc>
                  <a:txBody>
                    <a:bodyPr/>
                    <a:lstStyle/>
                    <a:p>
                      <a:pPr algn="ctr" fontAlgn="b"/>
                      <a:r>
                        <a:rPr lang="en-US" sz="1400" b="1" u="none" strike="noStrike" dirty="0"/>
                        <a:t>11.36</a:t>
                      </a:r>
                      <a:endParaRPr lang="en-US" sz="1400" b="1" i="0" u="none" strike="noStrike" dirty="0">
                        <a:latin typeface="Arial"/>
                      </a:endParaRPr>
                    </a:p>
                  </a:txBody>
                  <a:tcPr marL="9525" marR="9525" marT="9525" marB="0" anchor="b"/>
                </a:tc>
                <a:tc>
                  <a:txBody>
                    <a:bodyPr/>
                    <a:lstStyle/>
                    <a:p>
                      <a:pPr algn="ctr" fontAlgn="b"/>
                      <a:r>
                        <a:rPr lang="en-US" sz="1400" b="1" u="none" strike="noStrike" dirty="0"/>
                        <a:t>5.01</a:t>
                      </a:r>
                      <a:endParaRPr lang="en-US" sz="1400" b="1" i="0" u="none" strike="noStrike" dirty="0">
                        <a:latin typeface="Arial"/>
                      </a:endParaRPr>
                    </a:p>
                  </a:txBody>
                  <a:tcPr marL="9525" marR="9525" marT="9525" marB="0" anchor="b"/>
                </a:tc>
                <a:tc>
                  <a:txBody>
                    <a:bodyPr/>
                    <a:lstStyle/>
                    <a:p>
                      <a:pPr algn="ctr" fontAlgn="b"/>
                      <a:r>
                        <a:rPr lang="en-US" sz="1400" b="1" u="none" strike="noStrike" dirty="0"/>
                        <a:t>1</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1"/>
                  </a:ext>
                </a:extLst>
              </a:tr>
              <a:tr h="294542">
                <a:tc>
                  <a:txBody>
                    <a:bodyPr/>
                    <a:lstStyle/>
                    <a:p>
                      <a:pPr algn="ctr" fontAlgn="b"/>
                      <a:r>
                        <a:rPr lang="en-US" sz="1400" b="1" u="none" strike="noStrike" dirty="0"/>
                        <a:t>1</a:t>
                      </a:r>
                      <a:endParaRPr lang="en-US" sz="1400" b="1" i="0" u="none" strike="noStrike" dirty="0">
                        <a:latin typeface="Arial"/>
                      </a:endParaRPr>
                    </a:p>
                  </a:txBody>
                  <a:tcPr marL="9525" marR="9525" marT="9525" marB="0" anchor="b"/>
                </a:tc>
                <a:tc>
                  <a:txBody>
                    <a:bodyPr/>
                    <a:lstStyle/>
                    <a:p>
                      <a:pPr algn="ctr" fontAlgn="b"/>
                      <a:r>
                        <a:rPr lang="en-US" sz="1400" b="1" u="none" strike="noStrike" dirty="0"/>
                        <a:t>10</a:t>
                      </a:r>
                      <a:endParaRPr lang="en-US" sz="1400" b="1" i="0" u="none" strike="noStrike" dirty="0">
                        <a:latin typeface="Arial"/>
                      </a:endParaRPr>
                    </a:p>
                  </a:txBody>
                  <a:tcPr marL="9525" marR="9525" marT="9525" marB="0" anchor="b"/>
                </a:tc>
                <a:tc>
                  <a:txBody>
                    <a:bodyPr/>
                    <a:lstStyle/>
                    <a:p>
                      <a:pPr algn="ctr" fontAlgn="b"/>
                      <a:r>
                        <a:rPr lang="en-US" sz="1400" b="1" u="none" strike="noStrike" dirty="0"/>
                        <a:t>6</a:t>
                      </a:r>
                      <a:endParaRPr lang="en-US" sz="1400" b="1" i="0" u="none" strike="noStrike" dirty="0">
                        <a:latin typeface="Arial"/>
                      </a:endParaRPr>
                    </a:p>
                  </a:txBody>
                  <a:tcPr marL="9525" marR="9525" marT="9525" marB="0" anchor="b"/>
                </a:tc>
                <a:tc>
                  <a:txBody>
                    <a:bodyPr/>
                    <a:lstStyle/>
                    <a:p>
                      <a:pPr algn="ctr" fontAlgn="b"/>
                      <a:r>
                        <a:rPr lang="en-US" sz="1400" b="1" u="none" strike="noStrike" dirty="0"/>
                        <a:t>17.30</a:t>
                      </a:r>
                      <a:endParaRPr lang="en-US" sz="1400" b="1" i="0" u="none" strike="noStrike" dirty="0">
                        <a:latin typeface="Arial"/>
                      </a:endParaRPr>
                    </a:p>
                  </a:txBody>
                  <a:tcPr marL="9525" marR="9525" marT="9525" marB="0" anchor="b"/>
                </a:tc>
                <a:tc>
                  <a:txBody>
                    <a:bodyPr/>
                    <a:lstStyle/>
                    <a:p>
                      <a:pPr algn="ctr" fontAlgn="b"/>
                      <a:r>
                        <a:rPr lang="en-US" sz="1400" b="1" u="none" strike="noStrike" dirty="0"/>
                        <a:t>1.36</a:t>
                      </a:r>
                      <a:endParaRPr lang="en-US" sz="1400" b="1" i="0" u="none" strike="noStrike" dirty="0">
                        <a:latin typeface="Arial"/>
                      </a:endParaRPr>
                    </a:p>
                  </a:txBody>
                  <a:tcPr marL="9525" marR="9525" marT="9525" marB="0" anchor="b"/>
                </a:tc>
                <a:tc>
                  <a:txBody>
                    <a:bodyPr/>
                    <a:lstStyle/>
                    <a:p>
                      <a:pPr algn="ctr" fontAlgn="b"/>
                      <a:r>
                        <a:rPr lang="en-US" sz="1400" b="1" u="none" strike="noStrike" dirty="0"/>
                        <a:t>4.00</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2"/>
                  </a:ext>
                </a:extLst>
              </a:tr>
              <a:tr h="294542">
                <a:tc>
                  <a:txBody>
                    <a:bodyPr/>
                    <a:lstStyle/>
                    <a:p>
                      <a:pPr algn="ctr" fontAlgn="b"/>
                      <a:r>
                        <a:rPr lang="en-US" sz="1400" b="1" u="none" strike="noStrike" dirty="0"/>
                        <a:t>2</a:t>
                      </a:r>
                      <a:endParaRPr lang="en-US" sz="1400" b="1" i="0" u="none" strike="noStrike" dirty="0">
                        <a:latin typeface="Arial"/>
                      </a:endParaRPr>
                    </a:p>
                  </a:txBody>
                  <a:tcPr marL="9525" marR="9525" marT="9525" marB="0" anchor="b"/>
                </a:tc>
                <a:tc>
                  <a:txBody>
                    <a:bodyPr/>
                    <a:lstStyle/>
                    <a:p>
                      <a:pPr algn="ctr" fontAlgn="b"/>
                      <a:r>
                        <a:rPr lang="en-US" sz="1400" b="1" u="none" strike="noStrike" dirty="0"/>
                        <a:t>15</a:t>
                      </a:r>
                      <a:endParaRPr lang="en-US" sz="1400" b="1" i="0" u="none" strike="noStrike" dirty="0">
                        <a:latin typeface="Arial"/>
                      </a:endParaRPr>
                    </a:p>
                  </a:txBody>
                  <a:tcPr marL="9525" marR="9525" marT="9525" marB="0" anchor="b"/>
                </a:tc>
                <a:tc>
                  <a:txBody>
                    <a:bodyPr/>
                    <a:lstStyle/>
                    <a:p>
                      <a:pPr algn="ctr" fontAlgn="b"/>
                      <a:r>
                        <a:rPr lang="en-US" sz="1400" b="1" u="none" strike="noStrike" dirty="0"/>
                        <a:t>14</a:t>
                      </a:r>
                      <a:endParaRPr lang="en-US" sz="1400" b="1" i="0" u="none" strike="noStrike" dirty="0">
                        <a:latin typeface="Arial"/>
                      </a:endParaRPr>
                    </a:p>
                  </a:txBody>
                  <a:tcPr marL="9525" marR="9525" marT="9525" marB="0" anchor="b"/>
                </a:tc>
                <a:tc>
                  <a:txBody>
                    <a:bodyPr/>
                    <a:lstStyle/>
                    <a:p>
                      <a:pPr algn="ctr" fontAlgn="b"/>
                      <a:r>
                        <a:rPr lang="en-US" sz="1400" b="1" u="none" strike="noStrike" dirty="0"/>
                        <a:t>5.50</a:t>
                      </a:r>
                      <a:endParaRPr lang="en-US" sz="1400" b="1" i="0" u="none" strike="noStrike" dirty="0">
                        <a:latin typeface="Arial"/>
                      </a:endParaRPr>
                    </a:p>
                  </a:txBody>
                  <a:tcPr marL="9525" marR="9525" marT="9525" marB="0" anchor="b"/>
                </a:tc>
                <a:tc>
                  <a:txBody>
                    <a:bodyPr/>
                    <a:lstStyle/>
                    <a:p>
                      <a:pPr algn="ctr" fontAlgn="b"/>
                      <a:r>
                        <a:rPr lang="en-US" sz="1400" b="1" u="none" strike="noStrike" dirty="0"/>
                        <a:t>0.86</a:t>
                      </a:r>
                      <a:endParaRPr lang="en-US" sz="1400" b="1" i="0" u="none" strike="noStrike" dirty="0">
                        <a:latin typeface="Arial"/>
                      </a:endParaRPr>
                    </a:p>
                  </a:txBody>
                  <a:tcPr marL="9525" marR="9525" marT="9525" marB="0" anchor="b"/>
                </a:tc>
                <a:tc>
                  <a:txBody>
                    <a:bodyPr/>
                    <a:lstStyle/>
                    <a:p>
                      <a:pPr algn="ctr" fontAlgn="b"/>
                      <a:r>
                        <a:rPr lang="en-US" sz="1400" b="1" u="none" strike="noStrike" dirty="0"/>
                        <a:t>2.17</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3"/>
                  </a:ext>
                </a:extLst>
              </a:tr>
              <a:tr h="294542">
                <a:tc>
                  <a:txBody>
                    <a:bodyPr/>
                    <a:lstStyle/>
                    <a:p>
                      <a:pPr algn="ctr" fontAlgn="b"/>
                      <a:r>
                        <a:rPr lang="en-US" sz="1400" b="1" u="none" strike="noStrike" dirty="0"/>
                        <a:t>3</a:t>
                      </a:r>
                      <a:endParaRPr lang="en-US" sz="1400" b="1" i="0" u="none" strike="noStrike" dirty="0">
                        <a:latin typeface="Arial"/>
                      </a:endParaRPr>
                    </a:p>
                  </a:txBody>
                  <a:tcPr marL="9525" marR="9525" marT="9525" marB="0" anchor="b"/>
                </a:tc>
                <a:tc>
                  <a:txBody>
                    <a:bodyPr/>
                    <a:lstStyle/>
                    <a:p>
                      <a:pPr algn="ctr" fontAlgn="b"/>
                      <a:r>
                        <a:rPr lang="en-US" sz="1400" b="1" u="none" strike="noStrike" dirty="0"/>
                        <a:t>15</a:t>
                      </a:r>
                      <a:endParaRPr lang="en-US" sz="1400" b="1" i="0" u="none" strike="noStrike" dirty="0">
                        <a:latin typeface="Arial"/>
                      </a:endParaRPr>
                    </a:p>
                  </a:txBody>
                  <a:tcPr marL="9525" marR="9525" marT="9525" marB="0" anchor="b"/>
                </a:tc>
                <a:tc>
                  <a:txBody>
                    <a:bodyPr/>
                    <a:lstStyle/>
                    <a:p>
                      <a:pPr algn="ctr" fontAlgn="b"/>
                      <a:r>
                        <a:rPr lang="en-US" sz="1400" b="1" u="none" strike="noStrike" dirty="0"/>
                        <a:t>14</a:t>
                      </a:r>
                      <a:endParaRPr lang="en-US" sz="1400" b="1" i="0" u="none" strike="noStrike" dirty="0">
                        <a:latin typeface="Arial"/>
                      </a:endParaRPr>
                    </a:p>
                  </a:txBody>
                  <a:tcPr marL="9525" marR="9525" marT="9525" marB="0" anchor="b"/>
                </a:tc>
                <a:tc>
                  <a:txBody>
                    <a:bodyPr/>
                    <a:lstStyle/>
                    <a:p>
                      <a:pPr algn="ctr" fontAlgn="b"/>
                      <a:r>
                        <a:rPr lang="en-US" sz="1400" b="1" u="none" strike="noStrike" dirty="0"/>
                        <a:t>2.90</a:t>
                      </a:r>
                      <a:endParaRPr lang="en-US" sz="1400" b="1" i="0" u="none" strike="noStrike" dirty="0">
                        <a:latin typeface="Arial"/>
                      </a:endParaRPr>
                    </a:p>
                  </a:txBody>
                  <a:tcPr marL="9525" marR="9525" marT="9525" marB="0" anchor="b"/>
                </a:tc>
                <a:tc>
                  <a:txBody>
                    <a:bodyPr/>
                    <a:lstStyle/>
                    <a:p>
                      <a:pPr algn="ctr" fontAlgn="b"/>
                      <a:r>
                        <a:rPr lang="en-US" sz="1400" b="1" u="none" strike="noStrike" dirty="0"/>
                        <a:t>2.66</a:t>
                      </a:r>
                      <a:endParaRPr lang="en-US" sz="1400" b="1" i="0" u="none" strike="noStrike" dirty="0">
                        <a:latin typeface="Arial"/>
                      </a:endParaRPr>
                    </a:p>
                  </a:txBody>
                  <a:tcPr marL="9525" marR="9525" marT="9525" marB="0" anchor="b"/>
                </a:tc>
                <a:tc>
                  <a:txBody>
                    <a:bodyPr/>
                    <a:lstStyle/>
                    <a:p>
                      <a:pPr algn="ctr" fontAlgn="b"/>
                      <a:r>
                        <a:rPr lang="en-US" sz="1400" b="1" u="none" strike="noStrike" dirty="0"/>
                        <a:t>0.82</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4"/>
                  </a:ext>
                </a:extLst>
              </a:tr>
              <a:tr h="294542">
                <a:tc>
                  <a:txBody>
                    <a:bodyPr/>
                    <a:lstStyle/>
                    <a:p>
                      <a:pPr algn="ctr" fontAlgn="b"/>
                      <a:r>
                        <a:rPr lang="en-US" sz="1400" b="1" u="none" strike="noStrike" dirty="0"/>
                        <a:t>1</a:t>
                      </a:r>
                      <a:endParaRPr lang="en-US" sz="1400" b="1" i="0" u="none" strike="noStrike" dirty="0">
                        <a:latin typeface="Arial"/>
                      </a:endParaRPr>
                    </a:p>
                  </a:txBody>
                  <a:tcPr marL="9525" marR="9525" marT="9525" marB="0" anchor="b"/>
                </a:tc>
                <a:tc>
                  <a:txBody>
                    <a:bodyPr/>
                    <a:lstStyle/>
                    <a:p>
                      <a:pPr algn="ctr" fontAlgn="b"/>
                      <a:r>
                        <a:rPr lang="en-US" sz="1400" b="1" u="none" strike="noStrike" dirty="0"/>
                        <a:t>2</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tc>
                  <a:txBody>
                    <a:bodyPr/>
                    <a:lstStyle/>
                    <a:p>
                      <a:pPr algn="ctr" fontAlgn="b"/>
                      <a:r>
                        <a:rPr lang="en-US" sz="1400" b="1" u="none" strike="noStrike" dirty="0"/>
                        <a:t>17.30</a:t>
                      </a:r>
                      <a:endParaRPr lang="en-US" sz="1400" b="1" i="0" u="none" strike="noStrike" dirty="0">
                        <a:latin typeface="Arial"/>
                      </a:endParaRPr>
                    </a:p>
                  </a:txBody>
                  <a:tcPr marL="9525" marR="9525" marT="9525" marB="0" anchor="b"/>
                </a:tc>
                <a:tc>
                  <a:txBody>
                    <a:bodyPr/>
                    <a:lstStyle/>
                    <a:p>
                      <a:pPr algn="ctr" fontAlgn="b"/>
                      <a:r>
                        <a:rPr lang="en-US" sz="1400" b="1" u="none" strike="noStrike" dirty="0"/>
                        <a:t>1.79</a:t>
                      </a:r>
                      <a:endParaRPr lang="en-US" sz="1400" b="1" i="0" u="none" strike="noStrike" dirty="0">
                        <a:latin typeface="Arial"/>
                      </a:endParaRPr>
                    </a:p>
                  </a:txBody>
                  <a:tcPr marL="9525" marR="9525" marT="9525" marB="0" anchor="b"/>
                </a:tc>
                <a:tc>
                  <a:txBody>
                    <a:bodyPr/>
                    <a:lstStyle/>
                    <a:p>
                      <a:pPr algn="ctr" fontAlgn="b"/>
                      <a:r>
                        <a:rPr lang="en-US" sz="1400" b="1" u="none" strike="noStrike" dirty="0"/>
                        <a:t>3.06</a:t>
                      </a:r>
                      <a:endParaRPr lang="en-US" sz="1400" b="1" i="0" u="none" strike="noStrike" dirty="0">
                        <a:latin typeface="Arial"/>
                      </a:endParaRPr>
                    </a:p>
                  </a:txBody>
                  <a:tcPr marL="9525" marR="9525" marT="9525" marB="0" anchor="b"/>
                </a:tc>
                <a:tc>
                  <a:txBody>
                    <a:bodyPr/>
                    <a:lstStyle/>
                    <a:p>
                      <a:pPr algn="ctr" fontAlgn="b"/>
                      <a:r>
                        <a:rPr lang="en-US" sz="1400" b="1" u="none" strike="noStrike" dirty="0"/>
                        <a:t>1</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5"/>
                  </a:ext>
                </a:extLst>
              </a:tr>
              <a:tr h="294542">
                <a:tc>
                  <a:txBody>
                    <a:bodyPr/>
                    <a:lstStyle/>
                    <a:p>
                      <a:pPr algn="ctr" fontAlgn="b"/>
                      <a:r>
                        <a:rPr lang="en-US" sz="1400" b="1" u="none" strike="noStrike" dirty="0"/>
                        <a:t>3</a:t>
                      </a:r>
                      <a:endParaRPr lang="en-US" sz="1400" b="1" i="0" u="none" strike="noStrike" dirty="0">
                        <a:latin typeface="Arial"/>
                      </a:endParaRPr>
                    </a:p>
                  </a:txBody>
                  <a:tcPr marL="9525" marR="9525" marT="9525" marB="0" anchor="b"/>
                </a:tc>
                <a:tc>
                  <a:txBody>
                    <a:bodyPr/>
                    <a:lstStyle/>
                    <a:p>
                      <a:pPr algn="ctr" fontAlgn="b"/>
                      <a:r>
                        <a:rPr lang="en-US" sz="1400" b="1" u="none" strike="noStrike" dirty="0"/>
                        <a:t>5</a:t>
                      </a:r>
                      <a:endParaRPr lang="en-US" sz="1400" b="1" i="0" u="none" strike="noStrike" dirty="0">
                        <a:latin typeface="Arial"/>
                      </a:endParaRPr>
                    </a:p>
                  </a:txBody>
                  <a:tcPr marL="9525" marR="9525" marT="9525" marB="0" anchor="b"/>
                </a:tc>
                <a:tc>
                  <a:txBody>
                    <a:bodyPr/>
                    <a:lstStyle/>
                    <a:p>
                      <a:pPr algn="ctr" fontAlgn="b"/>
                      <a:r>
                        <a:rPr lang="en-US" sz="1400" b="1" u="none" strike="noStrike" dirty="0"/>
                        <a:t>5</a:t>
                      </a:r>
                      <a:endParaRPr lang="en-US" sz="1400" b="1" i="0" u="none" strike="noStrike" dirty="0">
                        <a:latin typeface="Arial"/>
                      </a:endParaRPr>
                    </a:p>
                  </a:txBody>
                  <a:tcPr marL="9525" marR="9525" marT="9525" marB="0" anchor="b"/>
                </a:tc>
                <a:tc>
                  <a:txBody>
                    <a:bodyPr/>
                    <a:lstStyle/>
                    <a:p>
                      <a:pPr algn="ctr" fontAlgn="b"/>
                      <a:r>
                        <a:rPr lang="en-US" sz="1400" b="1" u="none" strike="noStrike" dirty="0"/>
                        <a:t>10.20</a:t>
                      </a:r>
                      <a:endParaRPr lang="en-US" sz="1400" b="1" i="0" u="none" strike="noStrike" dirty="0">
                        <a:latin typeface="Arial"/>
                      </a:endParaRPr>
                    </a:p>
                  </a:txBody>
                  <a:tcPr marL="9525" marR="9525" marT="9525" marB="0" anchor="b"/>
                </a:tc>
                <a:tc>
                  <a:txBody>
                    <a:bodyPr/>
                    <a:lstStyle/>
                    <a:p>
                      <a:pPr algn="ctr" fontAlgn="b"/>
                      <a:r>
                        <a:rPr lang="en-US" sz="1400" b="1" u="none" strike="noStrike" dirty="0"/>
                        <a:t>0.39</a:t>
                      </a:r>
                      <a:endParaRPr lang="en-US" sz="1400" b="1" i="0" u="none" strike="noStrike" dirty="0">
                        <a:latin typeface="Arial"/>
                      </a:endParaRPr>
                    </a:p>
                  </a:txBody>
                  <a:tcPr marL="9525" marR="9525" marT="9525" marB="0" anchor="b"/>
                </a:tc>
                <a:tc>
                  <a:txBody>
                    <a:bodyPr/>
                    <a:lstStyle/>
                    <a:p>
                      <a:pPr algn="ctr" fontAlgn="b"/>
                      <a:r>
                        <a:rPr lang="en-US" sz="1400" b="1" u="none" strike="noStrike" dirty="0"/>
                        <a:t>2.16</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6"/>
                  </a:ext>
                </a:extLst>
              </a:tr>
              <a:tr h="294542">
                <a:tc>
                  <a:txBody>
                    <a:bodyPr/>
                    <a:lstStyle/>
                    <a:p>
                      <a:pPr algn="ctr" fontAlgn="b"/>
                      <a:r>
                        <a:rPr lang="en-US" sz="1400" b="1" u="none" strike="noStrike" dirty="0"/>
                        <a:t>2</a:t>
                      </a:r>
                      <a:endParaRPr lang="en-US" sz="1400" b="1" i="0" u="none" strike="noStrike" dirty="0">
                        <a:latin typeface="Arial"/>
                      </a:endParaRPr>
                    </a:p>
                  </a:txBody>
                  <a:tcPr marL="9525" marR="9525" marT="9525" marB="0" anchor="b"/>
                </a:tc>
                <a:tc>
                  <a:txBody>
                    <a:bodyPr/>
                    <a:lstStyle/>
                    <a:p>
                      <a:pPr algn="ctr" fontAlgn="b"/>
                      <a:r>
                        <a:rPr lang="en-US" sz="1400" b="1" u="none" strike="noStrike" dirty="0"/>
                        <a:t>20</a:t>
                      </a:r>
                      <a:endParaRPr lang="en-US" sz="1400" b="1" i="0" u="none" strike="noStrike" dirty="0">
                        <a:latin typeface="Arial"/>
                      </a:endParaRPr>
                    </a:p>
                  </a:txBody>
                  <a:tcPr marL="9525" marR="9525" marT="9525" marB="0" anchor="b"/>
                </a:tc>
                <a:tc>
                  <a:txBody>
                    <a:bodyPr/>
                    <a:lstStyle/>
                    <a:p>
                      <a:pPr algn="ctr" fontAlgn="b"/>
                      <a:r>
                        <a:rPr lang="en-US" sz="1400" b="1" u="none" strike="noStrike" dirty="0"/>
                        <a:t>9</a:t>
                      </a:r>
                      <a:endParaRPr lang="en-US" sz="1400" b="1" i="0" u="none" strike="noStrike" dirty="0">
                        <a:latin typeface="Arial"/>
                      </a:endParaRPr>
                    </a:p>
                  </a:txBody>
                  <a:tcPr marL="9525" marR="9525" marT="9525" marB="0" anchor="b"/>
                </a:tc>
                <a:tc>
                  <a:txBody>
                    <a:bodyPr/>
                    <a:lstStyle/>
                    <a:p>
                      <a:pPr algn="ctr" fontAlgn="b"/>
                      <a:r>
                        <a:rPr lang="en-US" sz="1400" b="1" u="none" strike="noStrike" dirty="0"/>
                        <a:t>30.60</a:t>
                      </a:r>
                      <a:endParaRPr lang="en-US" sz="1400" b="1" i="0" u="none" strike="noStrike" dirty="0">
                        <a:latin typeface="Arial"/>
                      </a:endParaRPr>
                    </a:p>
                  </a:txBody>
                  <a:tcPr marL="9525" marR="9525" marT="9525" marB="0" anchor="b"/>
                </a:tc>
                <a:tc>
                  <a:txBody>
                    <a:bodyPr/>
                    <a:lstStyle/>
                    <a:p>
                      <a:pPr algn="ctr" fontAlgn="b"/>
                      <a:r>
                        <a:rPr lang="en-US" sz="1400" b="1" u="none" strike="noStrike" dirty="0"/>
                        <a:t>3.83</a:t>
                      </a:r>
                      <a:endParaRPr lang="en-US" sz="1400" b="1" i="0" u="none" strike="noStrike" dirty="0">
                        <a:latin typeface="Arial"/>
                      </a:endParaRPr>
                    </a:p>
                  </a:txBody>
                  <a:tcPr marL="9525" marR="9525" marT="9525" marB="0" anchor="b"/>
                </a:tc>
                <a:tc>
                  <a:txBody>
                    <a:bodyPr/>
                    <a:lstStyle/>
                    <a:p>
                      <a:pPr algn="ctr" fontAlgn="b"/>
                      <a:r>
                        <a:rPr lang="en-US" sz="1400" b="1" u="none" strike="noStrike" dirty="0"/>
                        <a:t>16.67</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7"/>
                  </a:ext>
                </a:extLst>
              </a:tr>
              <a:tr h="294542">
                <a:tc>
                  <a:txBody>
                    <a:bodyPr/>
                    <a:lstStyle/>
                    <a:p>
                      <a:pPr algn="ctr" fontAlgn="b"/>
                      <a:r>
                        <a:rPr lang="en-US" sz="1400" b="1" u="none" strike="noStrike" dirty="0"/>
                        <a:t>3</a:t>
                      </a:r>
                      <a:endParaRPr lang="en-US" sz="1400" b="1" i="0" u="none" strike="noStrike" dirty="0">
                        <a:latin typeface="Arial"/>
                      </a:endParaRPr>
                    </a:p>
                  </a:txBody>
                  <a:tcPr marL="9525" marR="9525" marT="9525" marB="0" anchor="b"/>
                </a:tc>
                <a:tc>
                  <a:txBody>
                    <a:bodyPr/>
                    <a:lstStyle/>
                    <a:p>
                      <a:pPr algn="ctr" fontAlgn="b"/>
                      <a:r>
                        <a:rPr lang="en-US" sz="1400" b="1" u="none" strike="noStrike" dirty="0"/>
                        <a:t>12</a:t>
                      </a:r>
                      <a:endParaRPr lang="en-US" sz="1400" b="1" i="0" u="none" strike="noStrike" dirty="0">
                        <a:latin typeface="Arial"/>
                      </a:endParaRPr>
                    </a:p>
                  </a:txBody>
                  <a:tcPr marL="9525" marR="9525" marT="9525" marB="0" anchor="b"/>
                </a:tc>
                <a:tc>
                  <a:txBody>
                    <a:bodyPr/>
                    <a:lstStyle/>
                    <a:p>
                      <a:pPr algn="ctr" fontAlgn="b"/>
                      <a:r>
                        <a:rPr lang="en-US" sz="1400" b="1" u="none" strike="noStrike" dirty="0"/>
                        <a:t>11</a:t>
                      </a:r>
                      <a:endParaRPr lang="en-US" sz="1400" b="1" i="0" u="none" strike="noStrike" dirty="0">
                        <a:latin typeface="Arial"/>
                      </a:endParaRPr>
                    </a:p>
                  </a:txBody>
                  <a:tcPr marL="9525" marR="9525" marT="9525" marB="0" anchor="b"/>
                </a:tc>
                <a:tc>
                  <a:txBody>
                    <a:bodyPr/>
                    <a:lstStyle/>
                    <a:p>
                      <a:pPr algn="ctr" fontAlgn="b"/>
                      <a:r>
                        <a:rPr lang="en-US" sz="1400" b="1" u="none" strike="noStrike" dirty="0"/>
                        <a:t>3.60</a:t>
                      </a:r>
                      <a:endParaRPr lang="en-US" sz="1400" b="1" i="0" u="none" strike="noStrike" dirty="0">
                        <a:latin typeface="Arial"/>
                      </a:endParaRPr>
                    </a:p>
                  </a:txBody>
                  <a:tcPr marL="9525" marR="9525" marT="9525" marB="0" anchor="b"/>
                </a:tc>
                <a:tc>
                  <a:txBody>
                    <a:bodyPr/>
                    <a:lstStyle/>
                    <a:p>
                      <a:pPr algn="ctr" fontAlgn="b"/>
                      <a:r>
                        <a:rPr lang="en-US" sz="1400" b="1" u="none" strike="noStrike" dirty="0"/>
                        <a:t>0.13</a:t>
                      </a:r>
                      <a:endParaRPr lang="en-US" sz="1400" b="1" i="0" u="none" strike="noStrike" dirty="0">
                        <a:latin typeface="Arial"/>
                      </a:endParaRPr>
                    </a:p>
                  </a:txBody>
                  <a:tcPr marL="9525" marR="9525" marT="9525" marB="0" anchor="b"/>
                </a:tc>
                <a:tc>
                  <a:txBody>
                    <a:bodyPr/>
                    <a:lstStyle/>
                    <a:p>
                      <a:pPr algn="ctr" fontAlgn="b"/>
                      <a:r>
                        <a:rPr lang="en-US" sz="1400" b="1" u="none" strike="noStrike" dirty="0"/>
                        <a:t>1.24</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8"/>
                  </a:ext>
                </a:extLst>
              </a:tr>
              <a:tr h="294542">
                <a:tc>
                  <a:txBody>
                    <a:bodyPr/>
                    <a:lstStyle/>
                    <a:p>
                      <a:pPr algn="ctr" fontAlgn="b"/>
                      <a:r>
                        <a:rPr lang="en-US" sz="1400" b="1" u="none" strike="noStrike" dirty="0"/>
                        <a:t>1</a:t>
                      </a:r>
                      <a:endParaRPr lang="en-US" sz="1400" b="1" i="0" u="none" strike="noStrike" dirty="0">
                        <a:latin typeface="Arial"/>
                      </a:endParaRPr>
                    </a:p>
                  </a:txBody>
                  <a:tcPr marL="9525" marR="9525" marT="9525" marB="0" anchor="b"/>
                </a:tc>
                <a:tc>
                  <a:txBody>
                    <a:bodyPr/>
                    <a:lstStyle/>
                    <a:p>
                      <a:pPr algn="ctr" fontAlgn="b"/>
                      <a:r>
                        <a:rPr lang="en-US" sz="1400" b="1" u="none" strike="noStrike" dirty="0"/>
                        <a:t>3</a:t>
                      </a:r>
                      <a:endParaRPr lang="en-US" sz="1400" b="1" i="0" u="none" strike="noStrike" dirty="0">
                        <a:latin typeface="Arial"/>
                      </a:endParaRPr>
                    </a:p>
                  </a:txBody>
                  <a:tcPr marL="9525" marR="9525" marT="9525" marB="0" anchor="b"/>
                </a:tc>
                <a:tc>
                  <a:txBody>
                    <a:bodyPr/>
                    <a:lstStyle/>
                    <a:p>
                      <a:pPr algn="ctr" fontAlgn="b"/>
                      <a:r>
                        <a:rPr lang="en-US" sz="1400" b="1" u="none" strike="noStrike" dirty="0"/>
                        <a:t>4</a:t>
                      </a:r>
                      <a:endParaRPr lang="en-US" sz="1400" b="1" i="0" u="none" strike="noStrike" dirty="0">
                        <a:latin typeface="Arial"/>
                      </a:endParaRPr>
                    </a:p>
                  </a:txBody>
                  <a:tcPr marL="9525" marR="9525" marT="9525" marB="0" anchor="b"/>
                </a:tc>
                <a:tc>
                  <a:txBody>
                    <a:bodyPr/>
                    <a:lstStyle/>
                    <a:p>
                      <a:pPr algn="ctr" fontAlgn="b"/>
                      <a:r>
                        <a:rPr lang="en-US" sz="1400" b="1" u="none" strike="noStrike" dirty="0"/>
                        <a:t>24.40</a:t>
                      </a:r>
                      <a:endParaRPr lang="en-US" sz="1400" b="1" i="0" u="none" strike="noStrike" dirty="0">
                        <a:latin typeface="Arial"/>
                      </a:endParaRPr>
                    </a:p>
                  </a:txBody>
                  <a:tcPr marL="9525" marR="9525" marT="9525" marB="0" anchor="b"/>
                </a:tc>
                <a:tc>
                  <a:txBody>
                    <a:bodyPr/>
                    <a:lstStyle/>
                    <a:p>
                      <a:pPr algn="ctr" fontAlgn="b"/>
                      <a:r>
                        <a:rPr lang="en-US" sz="1400" b="1" u="none" strike="noStrike" dirty="0"/>
                        <a:t>1.36</a:t>
                      </a:r>
                      <a:endParaRPr lang="en-US" sz="1400" b="1" i="0" u="none" strike="noStrike" dirty="0">
                        <a:latin typeface="Arial"/>
                      </a:endParaRPr>
                    </a:p>
                  </a:txBody>
                  <a:tcPr marL="9525" marR="9525" marT="9525" marB="0" anchor="b"/>
                </a:tc>
                <a:tc>
                  <a:txBody>
                    <a:bodyPr/>
                    <a:lstStyle/>
                    <a:p>
                      <a:pPr algn="ctr" fontAlgn="b"/>
                      <a:r>
                        <a:rPr lang="en-US" sz="1400" b="1" u="none" strike="noStrike" dirty="0"/>
                        <a:t>3.28</a:t>
                      </a:r>
                      <a:endParaRPr lang="en-US" sz="1400" b="1" i="0" u="none" strike="noStrike" dirty="0">
                        <a:latin typeface="Arial"/>
                      </a:endParaRPr>
                    </a:p>
                  </a:txBody>
                  <a:tcPr marL="9525" marR="9525" marT="9525" marB="0" anchor="b"/>
                </a:tc>
                <a:tc>
                  <a:txBody>
                    <a:bodyPr/>
                    <a:lstStyle/>
                    <a:p>
                      <a:pPr algn="ctr" fontAlgn="b"/>
                      <a:r>
                        <a:rPr lang="en-US" sz="1400" b="1" u="none" strike="noStrike" dirty="0"/>
                        <a:t>1</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09"/>
                  </a:ext>
                </a:extLst>
              </a:tr>
              <a:tr h="294542">
                <a:tc>
                  <a:txBody>
                    <a:bodyPr/>
                    <a:lstStyle/>
                    <a:p>
                      <a:pPr algn="ctr" fontAlgn="b"/>
                      <a:r>
                        <a:rPr lang="en-US" sz="1400" b="1" u="none" strike="noStrike" dirty="0"/>
                        <a:t>2</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tc>
                  <a:txBody>
                    <a:bodyPr/>
                    <a:lstStyle/>
                    <a:p>
                      <a:pPr algn="ctr" fontAlgn="b"/>
                      <a:r>
                        <a:rPr lang="en-US" sz="1400" b="1" u="none" strike="noStrike" dirty="0"/>
                        <a:t>13</a:t>
                      </a:r>
                      <a:endParaRPr lang="en-US" sz="1400" b="1" i="0" u="none" strike="noStrike" dirty="0">
                        <a:latin typeface="Arial"/>
                      </a:endParaRPr>
                    </a:p>
                  </a:txBody>
                  <a:tcPr marL="9525" marR="9525" marT="9525" marB="0" anchor="b"/>
                </a:tc>
                <a:tc>
                  <a:txBody>
                    <a:bodyPr/>
                    <a:lstStyle/>
                    <a:p>
                      <a:pPr algn="ctr" fontAlgn="b"/>
                      <a:r>
                        <a:rPr lang="en-US" sz="1400" b="1" u="none" strike="noStrike" dirty="0"/>
                        <a:t>19.70</a:t>
                      </a:r>
                      <a:endParaRPr lang="en-US" sz="1400" b="1" i="0" u="none" strike="noStrike" dirty="0">
                        <a:latin typeface="Arial"/>
                      </a:endParaRPr>
                    </a:p>
                  </a:txBody>
                  <a:tcPr marL="9525" marR="9525" marT="9525" marB="0" anchor="b"/>
                </a:tc>
                <a:tc>
                  <a:txBody>
                    <a:bodyPr/>
                    <a:lstStyle/>
                    <a:p>
                      <a:pPr algn="ctr" fontAlgn="b"/>
                      <a:r>
                        <a:rPr lang="en-US" sz="1400" b="1" u="none" strike="noStrike" dirty="0"/>
                        <a:t>2.78</a:t>
                      </a:r>
                      <a:endParaRPr lang="en-US" sz="1400" b="1" i="0" u="none" strike="noStrike" dirty="0">
                        <a:latin typeface="Arial"/>
                      </a:endParaRPr>
                    </a:p>
                  </a:txBody>
                  <a:tcPr marL="9525" marR="9525" marT="9525" marB="0" anchor="b"/>
                </a:tc>
                <a:tc>
                  <a:txBody>
                    <a:bodyPr/>
                    <a:lstStyle/>
                    <a:p>
                      <a:pPr algn="ctr" fontAlgn="b"/>
                      <a:r>
                        <a:rPr lang="en-US" sz="1400" b="1" u="none" strike="noStrike" dirty="0"/>
                        <a:t>2.15</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10"/>
                  </a:ext>
                </a:extLst>
              </a:tr>
              <a:tr h="294542">
                <a:tc>
                  <a:txBody>
                    <a:bodyPr/>
                    <a:lstStyle/>
                    <a:p>
                      <a:pPr algn="ctr" fontAlgn="b"/>
                      <a:r>
                        <a:rPr lang="en-US" sz="1400" b="1" u="none" strike="noStrike" dirty="0"/>
                        <a:t>1</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tc>
                  <a:txBody>
                    <a:bodyPr/>
                    <a:lstStyle/>
                    <a:p>
                      <a:pPr algn="ctr" fontAlgn="b"/>
                      <a:r>
                        <a:rPr lang="en-US" sz="1400" b="1" u="none" strike="noStrike" dirty="0"/>
                        <a:t>1</a:t>
                      </a:r>
                      <a:endParaRPr lang="en-US" sz="1400" b="1" i="0" u="none" strike="noStrike" dirty="0">
                        <a:latin typeface="Arial"/>
                      </a:endParaRPr>
                    </a:p>
                  </a:txBody>
                  <a:tcPr marL="9525" marR="9525" marT="9525" marB="0" anchor="b"/>
                </a:tc>
                <a:tc>
                  <a:txBody>
                    <a:bodyPr/>
                    <a:lstStyle/>
                    <a:p>
                      <a:pPr algn="ctr" fontAlgn="b"/>
                      <a:r>
                        <a:rPr lang="en-US" sz="1400" b="1" u="none" strike="noStrike" dirty="0"/>
                        <a:t>1.70</a:t>
                      </a:r>
                      <a:endParaRPr lang="en-US" sz="1400" b="1" i="0" u="none" strike="noStrike" dirty="0">
                        <a:latin typeface="Arial"/>
                      </a:endParaRPr>
                    </a:p>
                  </a:txBody>
                  <a:tcPr marL="9525" marR="9525" marT="9525" marB="0" anchor="b"/>
                </a:tc>
                <a:tc>
                  <a:txBody>
                    <a:bodyPr/>
                    <a:lstStyle/>
                    <a:p>
                      <a:pPr algn="ctr" fontAlgn="b"/>
                      <a:r>
                        <a:rPr lang="en-US" sz="1400" b="1" u="none" strike="noStrike" dirty="0"/>
                        <a:t>0.18</a:t>
                      </a:r>
                      <a:endParaRPr lang="en-US" sz="1400" b="1" i="0" u="none" strike="noStrike" dirty="0">
                        <a:latin typeface="Arial"/>
                      </a:endParaRPr>
                    </a:p>
                  </a:txBody>
                  <a:tcPr marL="9525" marR="9525" marT="9525" marB="0" anchor="b"/>
                </a:tc>
                <a:tc>
                  <a:txBody>
                    <a:bodyPr/>
                    <a:lstStyle/>
                    <a:p>
                      <a:pPr algn="ctr" fontAlgn="b"/>
                      <a:r>
                        <a:rPr lang="en-US" sz="1400" b="1" u="none" strike="noStrike" dirty="0"/>
                        <a:t>0.09</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11"/>
                  </a:ext>
                </a:extLst>
              </a:tr>
              <a:tr h="294542">
                <a:tc>
                  <a:txBody>
                    <a:bodyPr/>
                    <a:lstStyle/>
                    <a:p>
                      <a:pPr algn="ctr" fontAlgn="b"/>
                      <a:r>
                        <a:rPr lang="en-US" sz="1400" b="1" u="none" strike="noStrike" dirty="0"/>
                        <a:t>1</a:t>
                      </a:r>
                      <a:endParaRPr lang="en-US" sz="1400" b="1" i="0" u="none" strike="noStrike" dirty="0">
                        <a:latin typeface="Arial"/>
                      </a:endParaRPr>
                    </a:p>
                  </a:txBody>
                  <a:tcPr marL="9525" marR="9525" marT="9525" marB="0" anchor="b"/>
                </a:tc>
                <a:tc>
                  <a:txBody>
                    <a:bodyPr/>
                    <a:lstStyle/>
                    <a:p>
                      <a:pPr algn="ctr" fontAlgn="b"/>
                      <a:r>
                        <a:rPr lang="en-US" sz="1400" b="1" u="none" strike="noStrike" dirty="0"/>
                        <a:t>4</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tc>
                  <a:txBody>
                    <a:bodyPr/>
                    <a:lstStyle/>
                    <a:p>
                      <a:pPr algn="ctr" fontAlgn="b"/>
                      <a:r>
                        <a:rPr lang="en-US" sz="1400" b="1" u="none" strike="noStrike" dirty="0"/>
                        <a:t>5.20</a:t>
                      </a:r>
                      <a:endParaRPr lang="en-US" sz="1400" b="1" i="0" u="none" strike="noStrike" dirty="0">
                        <a:latin typeface="Arial"/>
                      </a:endParaRPr>
                    </a:p>
                  </a:txBody>
                  <a:tcPr marL="9525" marR="9525" marT="9525" marB="0" anchor="b"/>
                </a:tc>
                <a:tc>
                  <a:txBody>
                    <a:bodyPr/>
                    <a:lstStyle/>
                    <a:p>
                      <a:pPr algn="ctr" fontAlgn="b"/>
                      <a:r>
                        <a:rPr lang="en-US" sz="1400" b="1" u="none" strike="noStrike" dirty="0"/>
                        <a:t>0.25</a:t>
                      </a:r>
                      <a:endParaRPr lang="en-US" sz="1400" b="1" i="0" u="none" strike="noStrike" dirty="0">
                        <a:latin typeface="Arial"/>
                      </a:endParaRPr>
                    </a:p>
                  </a:txBody>
                  <a:tcPr marL="9525" marR="9525" marT="9525" marB="0" anchor="b"/>
                </a:tc>
                <a:tc>
                  <a:txBody>
                    <a:bodyPr/>
                    <a:lstStyle/>
                    <a:p>
                      <a:pPr algn="ctr" fontAlgn="b"/>
                      <a:r>
                        <a:rPr lang="en-US" sz="1400" b="1" u="none" strike="noStrike" dirty="0"/>
                        <a:t>0.94</a:t>
                      </a:r>
                      <a:endParaRPr lang="en-US" sz="1400" b="1" i="0" u="none" strike="noStrike" dirty="0">
                        <a:latin typeface="Arial"/>
                      </a:endParaRPr>
                    </a:p>
                  </a:txBody>
                  <a:tcPr marL="9525" marR="9525" marT="9525" marB="0" anchor="b"/>
                </a:tc>
                <a:tc>
                  <a:txBody>
                    <a:bodyPr/>
                    <a:lstStyle/>
                    <a:p>
                      <a:pPr algn="ctr" fontAlgn="b"/>
                      <a:r>
                        <a:rPr lang="en-US" sz="1400" b="1" u="none" strike="noStrike" dirty="0"/>
                        <a:t>0</a:t>
                      </a:r>
                      <a:endParaRPr lang="en-US" sz="1400" b="1" i="0" u="none" strike="noStrike" dirty="0">
                        <a:latin typeface="Arial"/>
                      </a:endParaRPr>
                    </a:p>
                  </a:txBody>
                  <a:tcPr marL="9525" marR="9525" marT="9525" marB="0" anchor="b"/>
                </a:tc>
                <a:extLst>
                  <a:ext uri="{0D108BD9-81ED-4DB2-BD59-A6C34878D82A}">
                    <a16:rowId xmlns:a16="http://schemas.microsoft.com/office/drawing/2014/main" val="10012"/>
                  </a:ext>
                </a:extLst>
              </a:tr>
            </a:tbl>
          </a:graphicData>
        </a:graphic>
      </p:graphicFrame>
      <p:sp>
        <p:nvSpPr>
          <p:cNvPr id="6" name="TextBox 5"/>
          <p:cNvSpPr txBox="1"/>
          <p:nvPr/>
        </p:nvSpPr>
        <p:spPr>
          <a:xfrm>
            <a:off x="2362201" y="5638801"/>
            <a:ext cx="7083157" cy="46166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Eras Demi ITC" pitchFamily="34" charset="0"/>
              </a:rPr>
              <a:t>Age groups: 1 ( &lt;28 years), 2(28-40 years), 3 (&gt;40 years)</a:t>
            </a:r>
          </a:p>
        </p:txBody>
      </p:sp>
    </p:spTree>
    <p:extLst>
      <p:ext uri="{BB962C8B-B14F-4D97-AF65-F5344CB8AC3E}">
        <p14:creationId xmlns:p14="http://schemas.microsoft.com/office/powerpoint/2010/main" val="1682182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0" y="76200"/>
            <a:ext cx="8229600" cy="1143000"/>
          </a:xfrm>
        </p:spPr>
        <p:txBody>
          <a:bodyPr/>
          <a:lstStyle/>
          <a:p>
            <a:r>
              <a:rPr dirty="0"/>
              <a:t>Training and Testing Data Sets</a:t>
            </a:r>
            <a:endParaRPr lang="en-US" dirty="0"/>
          </a:p>
        </p:txBody>
      </p:sp>
      <p:sp>
        <p:nvSpPr>
          <p:cNvPr id="5" name="Rectangle 4"/>
          <p:cNvSpPr>
            <a:spLocks noGrp="1" noChangeArrowheads="1"/>
          </p:cNvSpPr>
          <p:nvPr/>
        </p:nvSpPr>
        <p:spPr bwMode="auto">
          <a:xfrm>
            <a:off x="1752600" y="1219200"/>
            <a:ext cx="8763000" cy="5562600"/>
          </a:xfrm>
          <a:prstGeom prst="rect">
            <a:avLst/>
          </a:prstGeom>
          <a:noFill/>
          <a:ln>
            <a:solidFill>
              <a:srgbClr val="1C1C1C"/>
            </a:solid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r>
              <a:rPr lang="en-US" sz="1800" b="1" dirty="0">
                <a:solidFill>
                  <a:schemeClr val="accent1"/>
                </a:solidFill>
                <a:cs typeface="Times New Roman" pitchFamily="18" charset="0"/>
              </a:rPr>
              <a:t>#Import csv data </a:t>
            </a:r>
            <a:r>
              <a:rPr lang="en-US" sz="1800" b="1" dirty="0" err="1">
                <a:solidFill>
                  <a:schemeClr val="accent1"/>
                </a:solidFill>
                <a:cs typeface="Times New Roman" pitchFamily="18" charset="0"/>
              </a:rPr>
              <a:t>BankloanKNN</a:t>
            </a:r>
            <a:endParaRPr lang="en-US" sz="1800" b="1" dirty="0">
              <a:solidFill>
                <a:schemeClr val="accent1"/>
              </a:solidFill>
              <a:cs typeface="Times New Roman" pitchFamily="18" charset="0"/>
            </a:endParaRPr>
          </a:p>
          <a:p>
            <a:pPr>
              <a:buNone/>
            </a:pPr>
            <a:r>
              <a:rPr sz="1800" dirty="0" err="1">
                <a:solidFill>
                  <a:schemeClr val="accent1"/>
                </a:solidFill>
                <a:cs typeface="Times New Roman" pitchFamily="18" charset="0"/>
              </a:rPr>
              <a:t>bankloan</a:t>
            </a:r>
            <a:r>
              <a:rPr sz="1800" dirty="0">
                <a:solidFill>
                  <a:schemeClr val="accent1"/>
                </a:solidFill>
                <a:cs typeface="Times New Roman" pitchFamily="18" charset="0"/>
              </a:rPr>
              <a:t>&lt;-read.csv(</a:t>
            </a:r>
            <a:r>
              <a:rPr sz="1800" dirty="0" err="1">
                <a:solidFill>
                  <a:schemeClr val="accent1"/>
                </a:solidFill>
                <a:cs typeface="Times New Roman" pitchFamily="18" charset="0"/>
              </a:rPr>
              <a:t>file.choose</a:t>
            </a:r>
            <a:r>
              <a:rPr sz="1800" dirty="0">
                <a:solidFill>
                  <a:schemeClr val="accent1"/>
                </a:solidFill>
                <a:cs typeface="Times New Roman" pitchFamily="18" charset="0"/>
              </a:rPr>
              <a:t>(),header=T)</a:t>
            </a:r>
            <a:endParaRPr lang="en-IN" sz="1800" dirty="0">
              <a:solidFill>
                <a:schemeClr val="accent1"/>
              </a:solidFill>
              <a:cs typeface="Times New Roman" pitchFamily="18" charset="0"/>
            </a:endParaRPr>
          </a:p>
          <a:p>
            <a:pPr>
              <a:buNone/>
            </a:pPr>
            <a:r>
              <a:rPr lang="en-IN" sz="1800" dirty="0">
                <a:solidFill>
                  <a:schemeClr val="accent1"/>
                </a:solidFill>
                <a:cs typeface="Times New Roman" pitchFamily="18" charset="0"/>
              </a:rPr>
              <a:t>library(caret)</a:t>
            </a:r>
          </a:p>
          <a:p>
            <a:pPr>
              <a:buNone/>
            </a:pPr>
            <a:r>
              <a:rPr lang="en-IN" sz="1800" dirty="0">
                <a:solidFill>
                  <a:schemeClr val="accent1"/>
                </a:solidFill>
                <a:cs typeface="Times New Roman" pitchFamily="18" charset="0"/>
              </a:rPr>
              <a:t>index&lt;-</a:t>
            </a:r>
            <a:r>
              <a:rPr lang="en-IN" sz="1800" dirty="0" err="1">
                <a:solidFill>
                  <a:schemeClr val="accent1"/>
                </a:solidFill>
                <a:cs typeface="Times New Roman" pitchFamily="18" charset="0"/>
              </a:rPr>
              <a:t>createDataPartition</a:t>
            </a:r>
            <a:r>
              <a:rPr lang="en-IN" sz="1800" dirty="0">
                <a:solidFill>
                  <a:schemeClr val="accent1"/>
                </a:solidFill>
                <a:cs typeface="Times New Roman" pitchFamily="18" charset="0"/>
              </a:rPr>
              <a:t>(</a:t>
            </a:r>
            <a:r>
              <a:rPr lang="en-IN" sz="1800" dirty="0" err="1">
                <a:solidFill>
                  <a:schemeClr val="accent1"/>
                </a:solidFill>
                <a:cs typeface="Times New Roman" pitchFamily="18" charset="0"/>
              </a:rPr>
              <a:t>bankloan$SN,p</a:t>
            </a:r>
            <a:r>
              <a:rPr lang="en-IN" sz="1800" dirty="0">
                <a:solidFill>
                  <a:schemeClr val="accent1"/>
                </a:solidFill>
                <a:cs typeface="Times New Roman" pitchFamily="18" charset="0"/>
              </a:rPr>
              <a:t>=0.7,list=FALSE) </a:t>
            </a:r>
          </a:p>
          <a:p>
            <a:pPr>
              <a:buNone/>
            </a:pPr>
            <a:endParaRPr lang="en-IN" sz="1800" dirty="0">
              <a:cs typeface="Times New Roman" pitchFamily="18" charset="0"/>
            </a:endParaRPr>
          </a:p>
          <a:p>
            <a:pPr>
              <a:buNone/>
            </a:pPr>
            <a:r>
              <a:rPr lang="en-US" sz="1800" b="1" dirty="0">
                <a:solidFill>
                  <a:schemeClr val="accent1"/>
                </a:solidFill>
                <a:cs typeface="Times New Roman" pitchFamily="18" charset="0"/>
              </a:rPr>
              <a:t>#Remove variables AGE,SN and DEFAULTER from the data.</a:t>
            </a:r>
          </a:p>
          <a:p>
            <a:pPr>
              <a:buNone/>
            </a:pPr>
            <a:r>
              <a:rPr lang="en-US" sz="1800" dirty="0">
                <a:solidFill>
                  <a:schemeClr val="accent1"/>
                </a:solidFill>
                <a:cs typeface="Times New Roman" pitchFamily="18" charset="0"/>
              </a:rPr>
              <a:t>#Note that KNN syntax in R requires data without dependent variable.</a:t>
            </a:r>
            <a:endParaRPr lang="en-IN" sz="1800" dirty="0">
              <a:solidFill>
                <a:schemeClr val="accent1"/>
              </a:solidFill>
              <a:cs typeface="Times New Roman" pitchFamily="18" charset="0"/>
            </a:endParaRPr>
          </a:p>
          <a:p>
            <a:pPr>
              <a:buNone/>
            </a:pPr>
            <a:r>
              <a:rPr sz="1800" dirty="0">
                <a:solidFill>
                  <a:schemeClr val="accent1"/>
                </a:solidFill>
                <a:cs typeface="Times New Roman" pitchFamily="18" charset="0"/>
              </a:rPr>
              <a:t>bankloan2&lt;-subset(</a:t>
            </a:r>
            <a:r>
              <a:rPr sz="1800" dirty="0" err="1">
                <a:solidFill>
                  <a:schemeClr val="accent1"/>
                </a:solidFill>
                <a:cs typeface="Times New Roman" pitchFamily="18" charset="0"/>
              </a:rPr>
              <a:t>bankloan,select</a:t>
            </a:r>
            <a:r>
              <a:rPr sz="1800" dirty="0">
                <a:solidFill>
                  <a:schemeClr val="accent1"/>
                </a:solidFill>
                <a:cs typeface="Times New Roman" pitchFamily="18" charset="0"/>
              </a:rPr>
              <a:t>=c(-AGE,-SN,-DEFAULTER))</a:t>
            </a:r>
          </a:p>
          <a:p>
            <a:pPr>
              <a:buNone/>
            </a:pPr>
            <a:r>
              <a:rPr sz="1800" dirty="0">
                <a:solidFill>
                  <a:schemeClr val="accent1"/>
                </a:solidFill>
                <a:cs typeface="Times New Roman" pitchFamily="18" charset="0"/>
              </a:rPr>
              <a:t>bankloan3&lt;-scale(bankloan2)</a:t>
            </a:r>
            <a:endParaRPr lang="en-IN" sz="1800" dirty="0">
              <a:solidFill>
                <a:schemeClr val="accent1"/>
              </a:solidFill>
              <a:cs typeface="Times New Roman" pitchFamily="18" charset="0"/>
            </a:endParaRPr>
          </a:p>
          <a:p>
            <a:pPr>
              <a:buNone/>
            </a:pPr>
            <a:endParaRPr sz="1800" dirty="0">
              <a:cs typeface="Times New Roman" pitchFamily="18" charset="0"/>
            </a:endParaRPr>
          </a:p>
          <a:p>
            <a:pPr>
              <a:buNone/>
            </a:pPr>
            <a:r>
              <a:rPr sz="1800" dirty="0" err="1">
                <a:solidFill>
                  <a:schemeClr val="accent1"/>
                </a:solidFill>
                <a:cs typeface="Times New Roman" pitchFamily="18" charset="0"/>
              </a:rPr>
              <a:t>traindata</a:t>
            </a:r>
            <a:r>
              <a:rPr sz="1800" dirty="0">
                <a:solidFill>
                  <a:schemeClr val="accent1"/>
                </a:solidFill>
                <a:cs typeface="Times New Roman" pitchFamily="18" charset="0"/>
              </a:rPr>
              <a:t>&lt;-bankloan3[index,]</a:t>
            </a:r>
          </a:p>
          <a:p>
            <a:pPr>
              <a:buNone/>
            </a:pPr>
            <a:r>
              <a:rPr sz="1800" dirty="0" err="1">
                <a:solidFill>
                  <a:schemeClr val="accent1"/>
                </a:solidFill>
                <a:cs typeface="Times New Roman" pitchFamily="18" charset="0"/>
              </a:rPr>
              <a:t>testdata</a:t>
            </a:r>
            <a:r>
              <a:rPr sz="1800" dirty="0">
                <a:solidFill>
                  <a:schemeClr val="accent1"/>
                </a:solidFill>
                <a:cs typeface="Times New Roman" pitchFamily="18" charset="0"/>
              </a:rPr>
              <a:t>&lt;-bankloan3[-index,]</a:t>
            </a:r>
          </a:p>
          <a:p>
            <a:pPr>
              <a:buNone/>
            </a:pPr>
            <a:endParaRPr sz="1800" dirty="0">
              <a:solidFill>
                <a:schemeClr val="accent1"/>
              </a:solidFill>
              <a:cs typeface="Times New Roman" pitchFamily="18" charset="0"/>
            </a:endParaRPr>
          </a:p>
          <a:p>
            <a:pPr>
              <a:buNone/>
            </a:pPr>
            <a:r>
              <a:rPr sz="1800" b="1" dirty="0">
                <a:solidFill>
                  <a:schemeClr val="accent1"/>
                </a:solidFill>
                <a:cs typeface="Times New Roman" pitchFamily="18" charset="0"/>
              </a:rPr>
              <a:t>#create class vectors</a:t>
            </a:r>
          </a:p>
          <a:p>
            <a:pPr>
              <a:buNone/>
            </a:pPr>
            <a:r>
              <a:rPr sz="1800" dirty="0" err="1">
                <a:solidFill>
                  <a:schemeClr val="accent1"/>
                </a:solidFill>
                <a:cs typeface="Times New Roman" pitchFamily="18" charset="0"/>
              </a:rPr>
              <a:t>Ytrain</a:t>
            </a:r>
            <a:r>
              <a:rPr sz="1800" dirty="0">
                <a:solidFill>
                  <a:schemeClr val="accent1"/>
                </a:solidFill>
                <a:cs typeface="Times New Roman" pitchFamily="18" charset="0"/>
              </a:rPr>
              <a:t>&lt;-</a:t>
            </a:r>
            <a:r>
              <a:rPr sz="1800" dirty="0" err="1">
                <a:solidFill>
                  <a:schemeClr val="accent1"/>
                </a:solidFill>
                <a:cs typeface="Times New Roman" pitchFamily="18" charset="0"/>
              </a:rPr>
              <a:t>bankloan$DEFAULTER</a:t>
            </a:r>
            <a:r>
              <a:rPr sz="1800" dirty="0">
                <a:solidFill>
                  <a:schemeClr val="accent1"/>
                </a:solidFill>
                <a:cs typeface="Times New Roman" pitchFamily="18" charset="0"/>
              </a:rPr>
              <a:t>[index]</a:t>
            </a:r>
          </a:p>
          <a:p>
            <a:pPr>
              <a:buNone/>
            </a:pPr>
            <a:r>
              <a:rPr sz="1800" dirty="0" err="1">
                <a:solidFill>
                  <a:schemeClr val="accent1"/>
                </a:solidFill>
                <a:cs typeface="Times New Roman" pitchFamily="18" charset="0"/>
              </a:rPr>
              <a:t>Ytest</a:t>
            </a:r>
            <a:r>
              <a:rPr sz="1800" dirty="0">
                <a:solidFill>
                  <a:schemeClr val="accent1"/>
                </a:solidFill>
                <a:cs typeface="Times New Roman" pitchFamily="18" charset="0"/>
              </a:rPr>
              <a:t>&lt;-</a:t>
            </a:r>
            <a:r>
              <a:rPr sz="1800" dirty="0" err="1">
                <a:solidFill>
                  <a:schemeClr val="accent1"/>
                </a:solidFill>
                <a:cs typeface="Times New Roman" pitchFamily="18" charset="0"/>
              </a:rPr>
              <a:t>bankloan$DEFAULTER</a:t>
            </a:r>
            <a:r>
              <a:rPr sz="1800" dirty="0">
                <a:solidFill>
                  <a:schemeClr val="accent1"/>
                </a:solidFill>
                <a:cs typeface="Times New Roman" pitchFamily="18" charset="0"/>
              </a:rPr>
              <a:t>[-index]</a:t>
            </a:r>
          </a:p>
          <a:p>
            <a:pPr>
              <a:buNone/>
            </a:pPr>
            <a:endParaRPr dirty="0">
              <a:cs typeface="Times New Roman" pitchFamily="18" charset="0"/>
            </a:endParaRPr>
          </a:p>
          <a:p>
            <a:pPr>
              <a:buNone/>
            </a:pPr>
            <a:endParaRPr dirty="0">
              <a:cs typeface="Times New Roman" pitchFamily="18" charset="0"/>
            </a:endParaRPr>
          </a:p>
          <a:p>
            <a:pPr>
              <a:buNone/>
            </a:pPr>
            <a:endParaRPr dirty="0">
              <a:cs typeface="Times New Roman" pitchFamily="18" charset="0"/>
            </a:endParaRPr>
          </a:p>
          <a:p>
            <a:pPr>
              <a:buNone/>
            </a:pPr>
            <a:r>
              <a:rPr sz="1600" dirty="0">
                <a:cs typeface="Times New Roman" pitchFamily="18" charset="0"/>
              </a:rPr>
              <a:t> </a:t>
            </a:r>
          </a:p>
          <a:p>
            <a:pPr>
              <a:buNone/>
            </a:pPr>
            <a:endParaRPr sz="1600" dirty="0">
              <a:cs typeface="Times New Roman" pitchFamily="18" charset="0"/>
            </a:endParaRPr>
          </a:p>
          <a:p>
            <a:pPr>
              <a:buNone/>
            </a:pPr>
            <a:r>
              <a:rPr sz="1600" dirty="0">
                <a:cs typeface="Times New Roman" pitchFamily="18" charset="0"/>
              </a:rPr>
              <a:t>  </a:t>
            </a:r>
            <a:r>
              <a:rPr lang="en-US" dirty="0">
                <a:cs typeface="Times New Roman" pitchFamily="18" charset="0"/>
              </a:rPr>
              <a:t> </a:t>
            </a:r>
          </a:p>
        </p:txBody>
      </p:sp>
      <p:sp>
        <p:nvSpPr>
          <p:cNvPr id="8" name="TextBox 7"/>
          <p:cNvSpPr txBox="1"/>
          <p:nvPr/>
        </p:nvSpPr>
        <p:spPr>
          <a:xfrm>
            <a:off x="5159897" y="4149080"/>
            <a:ext cx="6696744"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Eras Demi ITC" pitchFamily="34" charset="0"/>
              </a:rPr>
              <a:t>Now we have training and testing data sets</a:t>
            </a:r>
          </a:p>
          <a:p>
            <a:r>
              <a:rPr lang="en-US" dirty="0">
                <a:latin typeface="Eras Demi ITC" pitchFamily="34" charset="0"/>
              </a:rPr>
              <a:t>ready. In addition, we need vector of dependent</a:t>
            </a:r>
          </a:p>
          <a:p>
            <a:r>
              <a:rPr lang="en-US" dirty="0">
                <a:latin typeface="Eras Demi ITC" pitchFamily="34" charset="0"/>
              </a:rPr>
              <a:t>variable for training and testing data.</a:t>
            </a:r>
          </a:p>
        </p:txBody>
      </p:sp>
    </p:spTree>
    <p:extLst>
      <p:ext uri="{BB962C8B-B14F-4D97-AF65-F5344CB8AC3E}">
        <p14:creationId xmlns:p14="http://schemas.microsoft.com/office/powerpoint/2010/main" val="998412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937"/>
            <a:ext cx="8229600" cy="1143000"/>
          </a:xfrm>
        </p:spPr>
        <p:txBody>
          <a:bodyPr/>
          <a:lstStyle/>
          <a:p>
            <a:r>
              <a:rPr dirty="0"/>
              <a:t>Running KNN Algorithm in R</a:t>
            </a:r>
            <a:endParaRPr lang="en-US" dirty="0"/>
          </a:p>
        </p:txBody>
      </p:sp>
      <p:sp>
        <p:nvSpPr>
          <p:cNvPr id="5" name="Rectangle 4"/>
          <p:cNvSpPr>
            <a:spLocks noGrp="1" noChangeArrowheads="1"/>
          </p:cNvSpPr>
          <p:nvPr/>
        </p:nvSpPr>
        <p:spPr bwMode="auto">
          <a:xfrm>
            <a:off x="1752600" y="1219200"/>
            <a:ext cx="8763000" cy="5562600"/>
          </a:xfrm>
          <a:prstGeom prst="rect">
            <a:avLst/>
          </a:prstGeom>
          <a:noFill/>
          <a:ln>
            <a:noFill/>
          </a:ln>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dk1"/>
                </a:solidFill>
                <a:latin typeface="+mn-lt"/>
                <a:ea typeface="+mn-ea"/>
                <a:cs typeface="+mn-cs"/>
              </a:defRPr>
            </a:lvl6pPr>
            <a:lvl7pPr marL="2971800" indent="-228600" algn="l" rtl="0" fontAlgn="base">
              <a:spcBef>
                <a:spcPct val="20000"/>
              </a:spcBef>
              <a:spcAft>
                <a:spcPct val="0"/>
              </a:spcAft>
              <a:buChar char="»"/>
              <a:defRPr sz="2000">
                <a:solidFill>
                  <a:schemeClr val="dk1"/>
                </a:solidFill>
                <a:latin typeface="+mn-lt"/>
                <a:ea typeface="+mn-ea"/>
                <a:cs typeface="+mn-cs"/>
              </a:defRPr>
            </a:lvl7pPr>
            <a:lvl8pPr marL="3429000" indent="-228600" algn="l" rtl="0" fontAlgn="base">
              <a:spcBef>
                <a:spcPct val="20000"/>
              </a:spcBef>
              <a:spcAft>
                <a:spcPct val="0"/>
              </a:spcAft>
              <a:buChar char="»"/>
              <a:defRPr sz="2000">
                <a:solidFill>
                  <a:schemeClr val="dk1"/>
                </a:solidFill>
                <a:latin typeface="+mn-lt"/>
                <a:ea typeface="+mn-ea"/>
                <a:cs typeface="+mn-cs"/>
              </a:defRPr>
            </a:lvl8pPr>
            <a:lvl9pPr marL="3886200" indent="-228600" algn="l" rtl="0" fontAlgn="base">
              <a:spcBef>
                <a:spcPct val="20000"/>
              </a:spcBef>
              <a:spcAft>
                <a:spcPct val="0"/>
              </a:spcAft>
              <a:buChar char="»"/>
              <a:defRPr sz="2000">
                <a:solidFill>
                  <a:schemeClr val="dk1"/>
                </a:solidFill>
                <a:latin typeface="+mn-lt"/>
                <a:ea typeface="+mn-ea"/>
                <a:cs typeface="+mn-cs"/>
              </a:defRPr>
            </a:lvl9pPr>
          </a:lstStyle>
          <a:p>
            <a:pPr>
              <a:buNone/>
            </a:pPr>
            <a:endParaRPr lang="en-US" dirty="0">
              <a:cs typeface="Times New Roman" pitchFamily="18" charset="0"/>
            </a:endParaRPr>
          </a:p>
          <a:p>
            <a:pPr>
              <a:buNone/>
            </a:pPr>
            <a:r>
              <a:rPr dirty="0">
                <a:solidFill>
                  <a:schemeClr val="accent1"/>
                </a:solidFill>
              </a:rPr>
              <a:t>library(class)</a:t>
            </a:r>
          </a:p>
          <a:p>
            <a:pPr>
              <a:buNone/>
            </a:pPr>
            <a:r>
              <a:rPr lang="en-US" dirty="0" err="1">
                <a:solidFill>
                  <a:schemeClr val="accent1"/>
                </a:solidFill>
              </a:rPr>
              <a:t>Ytest_pred</a:t>
            </a:r>
            <a:r>
              <a:rPr dirty="0">
                <a:solidFill>
                  <a:schemeClr val="accent1"/>
                </a:solidFill>
              </a:rPr>
              <a:t>&lt;-</a:t>
            </a:r>
            <a:r>
              <a:rPr dirty="0" err="1">
                <a:solidFill>
                  <a:schemeClr val="accent1"/>
                </a:solidFill>
              </a:rPr>
              <a:t>knn</a:t>
            </a:r>
            <a:r>
              <a:rPr dirty="0">
                <a:solidFill>
                  <a:schemeClr val="accent1"/>
                </a:solidFill>
              </a:rPr>
              <a:t>(</a:t>
            </a:r>
            <a:r>
              <a:rPr dirty="0" err="1">
                <a:solidFill>
                  <a:schemeClr val="accent1"/>
                </a:solidFill>
              </a:rPr>
              <a:t>traindata,testdata,k</a:t>
            </a:r>
            <a:r>
              <a:rPr dirty="0">
                <a:solidFill>
                  <a:schemeClr val="accent1"/>
                </a:solidFill>
              </a:rPr>
              <a:t>=</a:t>
            </a:r>
            <a:r>
              <a:rPr lang="en-US" dirty="0">
                <a:solidFill>
                  <a:schemeClr val="accent1"/>
                </a:solidFill>
              </a:rPr>
              <a:t>17</a:t>
            </a:r>
            <a:r>
              <a:rPr dirty="0">
                <a:solidFill>
                  <a:schemeClr val="accent1"/>
                </a:solidFill>
              </a:rPr>
              <a:t>,cl=</a:t>
            </a:r>
            <a:r>
              <a:rPr dirty="0" err="1">
                <a:solidFill>
                  <a:schemeClr val="accent1"/>
                </a:solidFill>
              </a:rPr>
              <a:t>Ytrain</a:t>
            </a:r>
            <a:r>
              <a:rPr dirty="0">
                <a:solidFill>
                  <a:schemeClr val="accent1"/>
                </a:solidFill>
              </a:rPr>
              <a:t>) </a:t>
            </a:r>
            <a:r>
              <a:rPr sz="1600" dirty="0">
                <a:solidFill>
                  <a:schemeClr val="accent1"/>
                </a:solidFill>
              </a:rPr>
              <a:t>#model stores classification  </a:t>
            </a:r>
          </a:p>
          <a:p>
            <a:pPr>
              <a:buNone/>
            </a:pPr>
            <a:r>
              <a:rPr dirty="0">
                <a:solidFill>
                  <a:schemeClr val="accent1"/>
                </a:solidFill>
              </a:rPr>
              <a:t>table(</a:t>
            </a:r>
            <a:r>
              <a:rPr dirty="0" err="1">
                <a:solidFill>
                  <a:schemeClr val="accent1"/>
                </a:solidFill>
              </a:rPr>
              <a:t>Ytest,</a:t>
            </a:r>
            <a:r>
              <a:rPr lang="en-US" dirty="0" err="1">
                <a:solidFill>
                  <a:schemeClr val="accent1"/>
                </a:solidFill>
              </a:rPr>
              <a:t>Ytest_pred</a:t>
            </a:r>
            <a:r>
              <a:rPr dirty="0">
                <a:solidFill>
                  <a:schemeClr val="accent1"/>
                </a:solidFill>
              </a:rPr>
              <a:t>)</a:t>
            </a:r>
          </a:p>
          <a:p>
            <a:pPr>
              <a:buNone/>
            </a:pPr>
            <a:endParaRPr dirty="0"/>
          </a:p>
          <a:p>
            <a:pPr>
              <a:buNone/>
            </a:pPr>
            <a:r>
              <a:rPr dirty="0"/>
              <a:t>________________________________________________________________</a:t>
            </a:r>
          </a:p>
          <a:p>
            <a:pPr>
              <a:buNone/>
            </a:pPr>
            <a:r>
              <a:rPr dirty="0">
                <a:cs typeface="Times New Roman" pitchFamily="18" charset="0"/>
              </a:rPr>
              <a:t> </a:t>
            </a:r>
          </a:p>
          <a:p>
            <a:pPr>
              <a:buNone/>
            </a:pPr>
            <a:r>
              <a:rPr sz="1600" dirty="0">
                <a:cs typeface="Times New Roman" pitchFamily="18" charset="0"/>
              </a:rPr>
              <a:t>                     </a:t>
            </a:r>
            <a:r>
              <a:rPr lang="en-US" sz="1600" dirty="0" err="1">
                <a:solidFill>
                  <a:schemeClr val="accent1"/>
                </a:solidFill>
                <a:cs typeface="Times New Roman" pitchFamily="18" charset="0"/>
              </a:rPr>
              <a:t>Ytest_pred</a:t>
            </a:r>
            <a:endParaRPr sz="1600" dirty="0">
              <a:solidFill>
                <a:schemeClr val="accent1"/>
              </a:solidFill>
              <a:cs typeface="Times New Roman" pitchFamily="18" charset="0"/>
            </a:endParaRPr>
          </a:p>
          <a:p>
            <a:pPr>
              <a:buNone/>
            </a:pPr>
            <a:r>
              <a:rPr sz="1600" dirty="0" err="1">
                <a:solidFill>
                  <a:schemeClr val="accent1"/>
                </a:solidFill>
                <a:cs typeface="Times New Roman" pitchFamily="18" charset="0"/>
              </a:rPr>
              <a:t>Ytest</a:t>
            </a:r>
            <a:r>
              <a:rPr sz="1600" dirty="0">
                <a:solidFill>
                  <a:schemeClr val="accent1"/>
                </a:solidFill>
                <a:cs typeface="Times New Roman" pitchFamily="18" charset="0"/>
              </a:rPr>
              <a:t>           0         1</a:t>
            </a:r>
          </a:p>
          <a:p>
            <a:pPr>
              <a:buNone/>
            </a:pPr>
            <a:r>
              <a:rPr sz="1600" dirty="0">
                <a:solidFill>
                  <a:schemeClr val="accent1"/>
                </a:solidFill>
                <a:cs typeface="Times New Roman" pitchFamily="18" charset="0"/>
              </a:rPr>
              <a:t>    0            </a:t>
            </a:r>
            <a:r>
              <a:rPr lang="en-US" sz="1600" dirty="0">
                <a:solidFill>
                  <a:schemeClr val="accent1"/>
                </a:solidFill>
                <a:cs typeface="Times New Roman" pitchFamily="18" charset="0"/>
              </a:rPr>
              <a:t>52</a:t>
            </a:r>
            <a:r>
              <a:rPr sz="1600" dirty="0">
                <a:solidFill>
                  <a:schemeClr val="accent1"/>
                </a:solidFill>
                <a:cs typeface="Times New Roman" pitchFamily="18" charset="0"/>
              </a:rPr>
              <a:t>    </a:t>
            </a:r>
            <a:r>
              <a:rPr lang="en-US" sz="1600" dirty="0">
                <a:solidFill>
                  <a:schemeClr val="accent1"/>
                </a:solidFill>
                <a:cs typeface="Times New Roman" pitchFamily="18" charset="0"/>
              </a:rPr>
              <a:t>   11</a:t>
            </a:r>
            <a:endParaRPr sz="1600" dirty="0">
              <a:solidFill>
                <a:schemeClr val="accent1"/>
              </a:solidFill>
              <a:cs typeface="Times New Roman" pitchFamily="18" charset="0"/>
            </a:endParaRPr>
          </a:p>
          <a:p>
            <a:pPr>
              <a:buNone/>
            </a:pPr>
            <a:r>
              <a:rPr sz="1600" dirty="0">
                <a:solidFill>
                  <a:schemeClr val="accent1"/>
                </a:solidFill>
                <a:cs typeface="Times New Roman" pitchFamily="18" charset="0"/>
              </a:rPr>
              <a:t>    1            </a:t>
            </a:r>
            <a:r>
              <a:rPr lang="en-US" sz="1600" dirty="0">
                <a:solidFill>
                  <a:schemeClr val="accent1"/>
                </a:solidFill>
                <a:cs typeface="Times New Roman" pitchFamily="18" charset="0"/>
              </a:rPr>
              <a:t>16</a:t>
            </a:r>
            <a:r>
              <a:rPr sz="1600" dirty="0">
                <a:solidFill>
                  <a:schemeClr val="accent1"/>
                </a:solidFill>
                <a:cs typeface="Times New Roman" pitchFamily="18" charset="0"/>
              </a:rPr>
              <a:t>      </a:t>
            </a:r>
            <a:r>
              <a:rPr lang="en-US" sz="1600" dirty="0">
                <a:solidFill>
                  <a:schemeClr val="accent1"/>
                </a:solidFill>
                <a:cs typeface="Times New Roman" pitchFamily="18" charset="0"/>
              </a:rPr>
              <a:t> 37</a:t>
            </a:r>
            <a:endParaRPr sz="1600" dirty="0">
              <a:solidFill>
                <a:schemeClr val="accent1"/>
              </a:solidFill>
              <a:cs typeface="Times New Roman" pitchFamily="18" charset="0"/>
            </a:endParaRPr>
          </a:p>
          <a:p>
            <a:pPr>
              <a:buNone/>
            </a:pPr>
            <a:endParaRPr sz="1600" dirty="0">
              <a:cs typeface="Times New Roman" pitchFamily="18" charset="0"/>
            </a:endParaRPr>
          </a:p>
          <a:p>
            <a:pPr>
              <a:buNone/>
            </a:pPr>
            <a:endParaRPr sz="1600" dirty="0">
              <a:cs typeface="Times New Roman" pitchFamily="18" charset="0"/>
            </a:endParaRPr>
          </a:p>
          <a:p>
            <a:pPr>
              <a:buNone/>
            </a:pPr>
            <a:r>
              <a:rPr sz="1600" dirty="0">
                <a:cs typeface="Times New Roman" pitchFamily="18" charset="0"/>
              </a:rPr>
              <a:t>  </a:t>
            </a:r>
            <a:r>
              <a:rPr lang="en-US" dirty="0">
                <a:cs typeface="Times New Roman" pitchFamily="18" charset="0"/>
              </a:rPr>
              <a:t> </a:t>
            </a:r>
          </a:p>
        </p:txBody>
      </p:sp>
      <p:sp>
        <p:nvSpPr>
          <p:cNvPr id="9" name="TextBox 8"/>
          <p:cNvSpPr txBox="1"/>
          <p:nvPr/>
        </p:nvSpPr>
        <p:spPr>
          <a:xfrm>
            <a:off x="4727848" y="2852936"/>
            <a:ext cx="6391186" cy="366254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err="1">
                <a:latin typeface="Eras Demi ITC" pitchFamily="34" charset="0"/>
              </a:rPr>
              <a:t>Knn</a:t>
            </a:r>
            <a:r>
              <a:rPr lang="en-US" sz="1600" dirty="0">
                <a:latin typeface="Eras Demi ITC" pitchFamily="34" charset="0"/>
              </a:rPr>
              <a:t> function requires training data set, testing </a:t>
            </a:r>
          </a:p>
          <a:p>
            <a:r>
              <a:rPr lang="en-US" sz="1600" dirty="0">
                <a:latin typeface="Eras Demi ITC" pitchFamily="34" charset="0"/>
              </a:rPr>
              <a:t>data set and class vector of training data set.</a:t>
            </a:r>
          </a:p>
          <a:p>
            <a:r>
              <a:rPr lang="en-US" sz="1600" dirty="0">
                <a:latin typeface="Eras Demi ITC" pitchFamily="34" charset="0"/>
              </a:rPr>
              <a:t>K=17 specifies number of neighbors.</a:t>
            </a:r>
          </a:p>
          <a:p>
            <a:endParaRPr lang="en-US" sz="1600" dirty="0">
              <a:latin typeface="Eras Demi ITC" pitchFamily="34" charset="0"/>
            </a:endParaRPr>
          </a:p>
          <a:p>
            <a:r>
              <a:rPr lang="en-US" sz="1600" b="1" dirty="0">
                <a:latin typeface="Eras Demi ITC" pitchFamily="34" charset="0"/>
              </a:rPr>
              <a:t>For each observation in the test data,17 neighbors are </a:t>
            </a:r>
          </a:p>
          <a:p>
            <a:r>
              <a:rPr lang="en-US" sz="1600" b="1" dirty="0">
                <a:latin typeface="Eras Demi ITC" pitchFamily="34" charset="0"/>
              </a:rPr>
              <a:t>obtained. The classification of the observation is based</a:t>
            </a:r>
          </a:p>
          <a:p>
            <a:r>
              <a:rPr lang="en-US" sz="1600" b="1" dirty="0">
                <a:latin typeface="Eras Demi ITC" pitchFamily="34" charset="0"/>
              </a:rPr>
              <a:t>on majority votes.</a:t>
            </a:r>
          </a:p>
          <a:p>
            <a:endParaRPr lang="en-US" sz="1600" dirty="0">
              <a:latin typeface="Eras Demi ITC" pitchFamily="34" charset="0"/>
            </a:endParaRPr>
          </a:p>
          <a:p>
            <a:r>
              <a:rPr lang="en-US" sz="1600" dirty="0">
                <a:latin typeface="Eras Demi ITC" pitchFamily="34" charset="0"/>
              </a:rPr>
              <a:t>Sensitivity=37/53=0.70</a:t>
            </a:r>
          </a:p>
          <a:p>
            <a:r>
              <a:rPr lang="en-US" sz="1600" dirty="0">
                <a:latin typeface="Eras Demi ITC" pitchFamily="34" charset="0"/>
              </a:rPr>
              <a:t>Specificity=52/63=0.83</a:t>
            </a:r>
          </a:p>
          <a:p>
            <a:endParaRPr lang="en-US" sz="1600" dirty="0">
              <a:latin typeface="Eras Demi ITC" pitchFamily="34" charset="0"/>
            </a:endParaRPr>
          </a:p>
          <a:p>
            <a:r>
              <a:rPr lang="en-US" sz="1600" dirty="0">
                <a:latin typeface="Eras Demi ITC" pitchFamily="34" charset="0"/>
              </a:rPr>
              <a:t>Note: Can use confusionMatrix function in caret</a:t>
            </a:r>
          </a:p>
          <a:p>
            <a:r>
              <a:rPr lang="en-US" sz="1600" dirty="0">
                <a:latin typeface="Eras Demi ITC" pitchFamily="34" charset="0"/>
              </a:rPr>
              <a:t>confusionMatrix(</a:t>
            </a:r>
            <a:r>
              <a:rPr lang="en-US" sz="1600" dirty="0" err="1">
                <a:latin typeface="Eras Demi ITC" pitchFamily="34" charset="0"/>
              </a:rPr>
              <a:t>as.factor</a:t>
            </a:r>
            <a:r>
              <a:rPr lang="en-US" sz="1600" dirty="0">
                <a:latin typeface="Eras Demi ITC" pitchFamily="34" charset="0"/>
              </a:rPr>
              <a:t>(</a:t>
            </a:r>
            <a:r>
              <a:rPr lang="en-US" sz="1600" dirty="0" err="1">
                <a:latin typeface="Eras Demi ITC" pitchFamily="34" charset="0"/>
              </a:rPr>
              <a:t>Ytest_pred</a:t>
            </a:r>
            <a:r>
              <a:rPr lang="en-US" sz="1600" dirty="0">
                <a:latin typeface="Eras Demi ITC" pitchFamily="34" charset="0"/>
              </a:rPr>
              <a:t>),</a:t>
            </a:r>
            <a:r>
              <a:rPr lang="en-US" sz="1600" dirty="0" err="1">
                <a:latin typeface="Eras Demi ITC" pitchFamily="34" charset="0"/>
              </a:rPr>
              <a:t>as.factor</a:t>
            </a:r>
            <a:r>
              <a:rPr lang="en-US" sz="1600" dirty="0">
                <a:latin typeface="Eras Demi ITC" pitchFamily="34" charset="0"/>
              </a:rPr>
              <a:t>(</a:t>
            </a:r>
            <a:r>
              <a:rPr lang="en-US" sz="1600" dirty="0" err="1">
                <a:latin typeface="Eras Demi ITC" pitchFamily="34" charset="0"/>
              </a:rPr>
              <a:t>Ytest</a:t>
            </a:r>
            <a:r>
              <a:rPr lang="en-US" sz="1600" dirty="0">
                <a:latin typeface="Eras Demi ITC" pitchFamily="34" charset="0"/>
              </a:rPr>
              <a:t>),positive ="1")</a:t>
            </a:r>
          </a:p>
          <a:p>
            <a:endParaRPr lang="en-US" dirty="0">
              <a:latin typeface="Eras Demi ITC" pitchFamily="34" charset="0"/>
            </a:endParaRPr>
          </a:p>
        </p:txBody>
      </p:sp>
    </p:spTree>
    <p:extLst>
      <p:ext uri="{BB962C8B-B14F-4D97-AF65-F5344CB8AC3E}">
        <p14:creationId xmlns:p14="http://schemas.microsoft.com/office/powerpoint/2010/main" val="15996888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819400" y="0"/>
            <a:ext cx="6705600" cy="1219200"/>
          </a:xfrm>
        </p:spPr>
        <p:txBody>
          <a:bodyPr/>
          <a:lstStyle/>
          <a:p>
            <a:pPr eaLnBrk="1" hangingPunct="1"/>
            <a:r>
              <a:rPr lang="en-US" sz="2000" dirty="0"/>
              <a:t> </a:t>
            </a:r>
            <a:r>
              <a:rPr lang="en-US" sz="3600" b="1" dirty="0"/>
              <a:t>KNN Method: Majority Voting</a:t>
            </a:r>
          </a:p>
        </p:txBody>
      </p:sp>
      <p:sp>
        <p:nvSpPr>
          <p:cNvPr id="6147" name="Content Placeholder 2"/>
          <p:cNvSpPr>
            <a:spLocks noGrp="1"/>
          </p:cNvSpPr>
          <p:nvPr>
            <p:ph idx="1"/>
          </p:nvPr>
        </p:nvSpPr>
        <p:spPr>
          <a:xfrm>
            <a:off x="1127448" y="1447800"/>
            <a:ext cx="8856984" cy="5257800"/>
          </a:xfrm>
        </p:spPr>
        <p:txBody>
          <a:bodyPr/>
          <a:lstStyle/>
          <a:p>
            <a:r>
              <a:rPr b="1" dirty="0">
                <a:solidFill>
                  <a:schemeClr val="tx1"/>
                </a:solidFill>
              </a:rPr>
              <a:t>A drawback of the basic "majority voting" classification occurs when the class distribution is skewed. </a:t>
            </a:r>
            <a:r>
              <a:rPr lang="en-US" b="1" dirty="0">
                <a:solidFill>
                  <a:schemeClr val="tx1"/>
                </a:solidFill>
              </a:rPr>
              <a:t>(Imbalanced data problem)</a:t>
            </a:r>
            <a:endParaRPr b="1" dirty="0">
              <a:solidFill>
                <a:schemeClr val="tx1"/>
              </a:solidFill>
            </a:endParaRPr>
          </a:p>
          <a:p>
            <a:endParaRPr b="1" dirty="0">
              <a:solidFill>
                <a:schemeClr val="tx1"/>
              </a:solidFill>
            </a:endParaRPr>
          </a:p>
          <a:p>
            <a:r>
              <a:rPr b="1" dirty="0">
                <a:solidFill>
                  <a:schemeClr val="tx1"/>
                </a:solidFill>
              </a:rPr>
              <a:t>That is, examples of a more frequent class tend to dominate the prediction of the new example, because they tend to be common among the </a:t>
            </a:r>
            <a:r>
              <a:rPr b="1" i="1" dirty="0">
                <a:solidFill>
                  <a:schemeClr val="tx1"/>
                </a:solidFill>
              </a:rPr>
              <a:t>k</a:t>
            </a:r>
            <a:r>
              <a:rPr b="1" dirty="0">
                <a:solidFill>
                  <a:schemeClr val="tx1"/>
                </a:solidFill>
              </a:rPr>
              <a:t> nearest neighbors due to their large number.</a:t>
            </a:r>
            <a:endParaRPr lang="en-CA" b="1" dirty="0">
              <a:solidFill>
                <a:schemeClr val="tx1"/>
              </a:solidFill>
            </a:endParaRPr>
          </a:p>
          <a:p>
            <a:pPr eaLnBrk="1" hangingPunct="1"/>
            <a:endParaRPr b="1" dirty="0">
              <a:solidFill>
                <a:schemeClr val="tx1"/>
              </a:solidFill>
            </a:endParaRPr>
          </a:p>
          <a:p>
            <a:pPr eaLnBrk="1" hangingPunct="1"/>
            <a:r>
              <a:rPr b="1" dirty="0">
                <a:solidFill>
                  <a:srgbClr val="FF0000"/>
                </a:solidFill>
              </a:rPr>
              <a:t>One option to remove this drawback is to create training data  with equal class frequency. This is possible only if data is </a:t>
            </a:r>
            <a:r>
              <a:rPr lang="en-IN" b="1" dirty="0">
                <a:solidFill>
                  <a:srgbClr val="FF0000"/>
                </a:solidFill>
              </a:rPr>
              <a:t>sufficiently</a:t>
            </a:r>
            <a:r>
              <a:rPr b="1" dirty="0">
                <a:solidFill>
                  <a:srgbClr val="FF0000"/>
                </a:solidFill>
              </a:rPr>
              <a:t> large.</a:t>
            </a:r>
            <a:endParaRPr lang="en-US" b="1" dirty="0">
              <a:solidFill>
                <a:srgbClr val="FF0000"/>
              </a:solidFill>
            </a:endParaRPr>
          </a:p>
          <a:p>
            <a:pPr eaLnBrk="1" hangingPunct="1">
              <a:buNone/>
            </a:pPr>
            <a:endParaRPr lang="en-US" b="1" dirty="0"/>
          </a:p>
          <a:p>
            <a:pPr eaLnBrk="1" hangingPunct="1"/>
            <a:endParaRPr lang="en-US" b="1" dirty="0"/>
          </a:p>
          <a:p>
            <a:pPr eaLnBrk="1" hangingPunct="1"/>
            <a:endParaRPr lang="en-US" sz="1800" b="1" dirty="0"/>
          </a:p>
          <a:p>
            <a:pPr eaLnBrk="1" hangingPunct="1"/>
            <a:endParaRPr lang="en-US" sz="1800" b="1" dirty="0"/>
          </a:p>
          <a:p>
            <a:pPr eaLnBrk="1" hangingPunct="1"/>
            <a:endParaRPr lang="en-US" sz="1800" b="1" dirty="0"/>
          </a:p>
          <a:p>
            <a:pPr eaLnBrk="1" hangingPunct="1"/>
            <a:endParaRPr lang="en-US" sz="2400" b="1" dirty="0"/>
          </a:p>
        </p:txBody>
      </p:sp>
    </p:spTree>
    <p:extLst>
      <p:ext uri="{BB962C8B-B14F-4D97-AF65-F5344CB8AC3E}">
        <p14:creationId xmlns:p14="http://schemas.microsoft.com/office/powerpoint/2010/main" val="1242119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819400" y="0"/>
            <a:ext cx="6705600" cy="1219200"/>
          </a:xfrm>
        </p:spPr>
        <p:txBody>
          <a:bodyPr/>
          <a:lstStyle/>
          <a:p>
            <a:r>
              <a:rPr lang="en-US" sz="3600" dirty="0">
                <a:solidFill>
                  <a:srgbClr val="025198"/>
                </a:solidFill>
              </a:rPr>
              <a:t> </a:t>
            </a:r>
            <a:r>
              <a:rPr lang="en-IN" sz="3600" b="1" dirty="0">
                <a:solidFill>
                  <a:srgbClr val="025198"/>
                </a:solidFill>
              </a:rPr>
              <a:t>k-Nearest Neighbour Regression</a:t>
            </a:r>
          </a:p>
        </p:txBody>
      </p:sp>
      <p:sp>
        <p:nvSpPr>
          <p:cNvPr id="6147" name="Content Placeholder 2"/>
          <p:cNvSpPr>
            <a:spLocks noGrp="1"/>
          </p:cNvSpPr>
          <p:nvPr>
            <p:ph idx="1"/>
          </p:nvPr>
        </p:nvSpPr>
        <p:spPr>
          <a:xfrm>
            <a:off x="2057400" y="1447800"/>
            <a:ext cx="7772400" cy="5257800"/>
          </a:xfrm>
        </p:spPr>
        <p:txBody>
          <a:bodyPr/>
          <a:lstStyle/>
          <a:p>
            <a:endParaRPr lang="en-IN" b="1" dirty="0">
              <a:solidFill>
                <a:schemeClr val="tx1"/>
              </a:solidFill>
            </a:endParaRPr>
          </a:p>
          <a:p>
            <a:r>
              <a:rPr lang="en-IN" b="1" dirty="0">
                <a:solidFill>
                  <a:schemeClr val="tx1"/>
                </a:solidFill>
              </a:rPr>
              <a:t>KNN algorithm can also be used for regression problems.</a:t>
            </a:r>
          </a:p>
          <a:p>
            <a:endParaRPr lang="en-US" b="1" dirty="0">
              <a:solidFill>
                <a:schemeClr val="tx1"/>
              </a:solidFill>
            </a:endParaRPr>
          </a:p>
          <a:p>
            <a:r>
              <a:rPr lang="en-CA" b="1" dirty="0">
                <a:solidFill>
                  <a:srgbClr val="000000"/>
                </a:solidFill>
              </a:rPr>
              <a:t>The estimated value for the case is average of K neighbors.</a:t>
            </a:r>
            <a:endParaRPr lang="en-US" b="1" dirty="0"/>
          </a:p>
          <a:p>
            <a:endParaRPr lang="en-US" b="1" dirty="0">
              <a:solidFill>
                <a:schemeClr val="tx1"/>
              </a:solidFill>
            </a:endParaRPr>
          </a:p>
          <a:p>
            <a:r>
              <a:rPr lang="en-US" b="1" dirty="0">
                <a:solidFill>
                  <a:srgbClr val="FF0000"/>
                </a:solidFill>
              </a:rPr>
              <a:t>Use </a:t>
            </a:r>
            <a:r>
              <a:rPr lang="en-US" b="1" dirty="0" err="1">
                <a:solidFill>
                  <a:srgbClr val="FF0000"/>
                </a:solidFill>
              </a:rPr>
              <a:t>knnreg</a:t>
            </a:r>
            <a:r>
              <a:rPr lang="en-US" b="1" dirty="0">
                <a:solidFill>
                  <a:srgbClr val="FF0000"/>
                </a:solidFill>
              </a:rPr>
              <a:t> function in caret package to perform k-nearest neighbor regression. </a:t>
            </a:r>
          </a:p>
          <a:p>
            <a:pPr eaLnBrk="1" hangingPunct="1">
              <a:buNone/>
            </a:pPr>
            <a:endParaRPr lang="en-US" b="1" dirty="0"/>
          </a:p>
          <a:p>
            <a:pPr eaLnBrk="1" hangingPunct="1"/>
            <a:endParaRPr lang="en-US" b="1" dirty="0"/>
          </a:p>
          <a:p>
            <a:pPr eaLnBrk="1" hangingPunct="1"/>
            <a:endParaRPr lang="en-US" sz="1800" b="1" dirty="0"/>
          </a:p>
          <a:p>
            <a:pPr eaLnBrk="1" hangingPunct="1"/>
            <a:endParaRPr lang="en-US" sz="1800" b="1" dirty="0"/>
          </a:p>
          <a:p>
            <a:pPr eaLnBrk="1" hangingPunct="1"/>
            <a:endParaRPr lang="en-US" sz="1800" b="1" dirty="0"/>
          </a:p>
          <a:p>
            <a:pPr eaLnBrk="1" hangingPunct="1"/>
            <a:endParaRPr lang="en-US" sz="2400" b="1" dirty="0"/>
          </a:p>
        </p:txBody>
      </p:sp>
    </p:spTree>
    <p:extLst>
      <p:ext uri="{BB962C8B-B14F-4D97-AF65-F5344CB8AC3E}">
        <p14:creationId xmlns:p14="http://schemas.microsoft.com/office/powerpoint/2010/main" val="166331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58344-82D4-B88D-4927-9262B70AA969}"/>
              </a:ext>
            </a:extLst>
          </p:cNvPr>
          <p:cNvSpPr>
            <a:spLocks noGrp="1"/>
          </p:cNvSpPr>
          <p:nvPr>
            <p:ph type="title"/>
          </p:nvPr>
        </p:nvSpPr>
        <p:spPr/>
        <p:txBody>
          <a:bodyPr/>
          <a:lstStyle/>
          <a:p>
            <a:r>
              <a:rPr lang="en-US" dirty="0"/>
              <a:t>Note</a:t>
            </a:r>
            <a:endParaRPr lang="en-IN" dirty="0"/>
          </a:p>
        </p:txBody>
      </p:sp>
      <p:sp>
        <p:nvSpPr>
          <p:cNvPr id="3" name="Content Placeholder 2">
            <a:extLst>
              <a:ext uri="{FF2B5EF4-FFF2-40B4-BE49-F238E27FC236}">
                <a16:creationId xmlns:a16="http://schemas.microsoft.com/office/drawing/2014/main" id="{79F7A68C-114F-1510-228B-CE5919D6D45B}"/>
              </a:ext>
            </a:extLst>
          </p:cNvPr>
          <p:cNvSpPr>
            <a:spLocks noGrp="1"/>
          </p:cNvSpPr>
          <p:nvPr>
            <p:ph idx="1"/>
          </p:nvPr>
        </p:nvSpPr>
        <p:spPr/>
        <p:txBody>
          <a:bodyPr/>
          <a:lstStyle/>
          <a:p>
            <a:r>
              <a:rPr lang="en-US" b="1" dirty="0">
                <a:solidFill>
                  <a:srgbClr val="0D0D0D"/>
                </a:solidFill>
                <a:effectLst/>
                <a:highlight>
                  <a:srgbClr val="FFFFFF"/>
                </a:highlight>
              </a:rPr>
              <a:t>KNN is a non-parametric algorithm, meaning it doesn't make assumptions about the underlying data distribution.</a:t>
            </a:r>
          </a:p>
          <a:p>
            <a:r>
              <a:rPr lang="en-US" b="1" dirty="0">
                <a:solidFill>
                  <a:srgbClr val="0D0D0D"/>
                </a:solidFill>
                <a:effectLst/>
                <a:highlight>
                  <a:srgbClr val="FFFFFF"/>
                </a:highlight>
              </a:rPr>
              <a:t>KNN can be computationally expensive, especially with large datasets, because it requires storing and searching through the entire training dataset for each prediction.</a:t>
            </a:r>
          </a:p>
          <a:p>
            <a:r>
              <a:rPr lang="en-US" b="1" dirty="0">
                <a:solidFill>
                  <a:srgbClr val="0D0D0D"/>
                </a:solidFill>
                <a:highlight>
                  <a:srgbClr val="FFFFFF"/>
                </a:highlight>
              </a:rPr>
              <a:t>W</a:t>
            </a:r>
            <a:r>
              <a:rPr lang="en-US" b="1" i="0" dirty="0">
                <a:solidFill>
                  <a:srgbClr val="0D0D0D"/>
                </a:solidFill>
                <a:effectLst/>
                <a:highlight>
                  <a:srgbClr val="FFFFFF"/>
                </a:highlight>
              </a:rPr>
              <a:t>hile both KNN and binary logistic regression can be used for binary classification tasks, they have different characteristics and are suited for different scenarios. </a:t>
            </a:r>
          </a:p>
          <a:p>
            <a:r>
              <a:rPr lang="en-US" b="1" i="0" dirty="0">
                <a:solidFill>
                  <a:srgbClr val="0D0D0D"/>
                </a:solidFill>
                <a:effectLst/>
                <a:highlight>
                  <a:srgbClr val="FFFFFF"/>
                </a:highlight>
              </a:rPr>
              <a:t>KNN may be preferred when interpretability is less important, and computational resources are not a constraint, while logistic regression may be preferred when interpretability and scalability are important considerations.</a:t>
            </a:r>
          </a:p>
          <a:p>
            <a:r>
              <a:rPr lang="en-US" b="1" i="0" dirty="0">
                <a:solidFill>
                  <a:srgbClr val="0D0D0D"/>
                </a:solidFill>
                <a:effectLst/>
                <a:highlight>
                  <a:srgbClr val="FFFFFF"/>
                </a:highlight>
                <a:latin typeface="+mj-lt"/>
              </a:rPr>
              <a:t>KNN (K-Nearest Neighbors) is primarily a classification technique, although it can also be used for regression tasks.</a:t>
            </a:r>
            <a:endParaRPr lang="en-IN" b="1" dirty="0">
              <a:latin typeface="+mj-lt"/>
            </a:endParaRPr>
          </a:p>
        </p:txBody>
      </p:sp>
    </p:spTree>
    <p:extLst>
      <p:ext uri="{BB962C8B-B14F-4D97-AF65-F5344CB8AC3E}">
        <p14:creationId xmlns:p14="http://schemas.microsoft.com/office/powerpoint/2010/main" val="72639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330563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8" name="Rectangle 90"/>
          <p:cNvSpPr>
            <a:spLocks noGrp="1" noChangeArrowheads="1"/>
          </p:cNvSpPr>
          <p:nvPr>
            <p:ph type="ctrTitle"/>
          </p:nvPr>
        </p:nvSpPr>
        <p:spPr>
          <a:xfrm>
            <a:off x="2133600" y="1524000"/>
            <a:ext cx="8077200" cy="4419600"/>
          </a:xfrm>
        </p:spPr>
        <p:txBody>
          <a:bodyPr/>
          <a:lstStyle/>
          <a:p>
            <a:pPr algn="l"/>
            <a:br>
              <a:rPr lang="en-US" sz="2800" dirty="0">
                <a:latin typeface="Eras Demi ITC" pitchFamily="34" charset="0"/>
              </a:rPr>
            </a:br>
            <a:r>
              <a:rPr lang="en-US" sz="3200" b="1" dirty="0">
                <a:solidFill>
                  <a:schemeClr val="accent1"/>
                </a:solidFill>
                <a:latin typeface="Eras Demi ITC" pitchFamily="34" charset="0"/>
              </a:rPr>
              <a:t>Machine Learning Methods</a:t>
            </a:r>
            <a:br>
              <a:rPr lang="en-US" sz="3200" b="1" dirty="0">
                <a:solidFill>
                  <a:schemeClr val="accent1"/>
                </a:solidFill>
                <a:latin typeface="Eras Demi ITC" pitchFamily="34" charset="0"/>
              </a:rPr>
            </a:br>
            <a:r>
              <a:rPr lang="en-US" sz="3200" b="1" dirty="0">
                <a:solidFill>
                  <a:schemeClr val="accent1"/>
                </a:solidFill>
              </a:rPr>
              <a:t> </a:t>
            </a:r>
            <a:br>
              <a:rPr lang="en-US" sz="3200" b="1" dirty="0">
                <a:solidFill>
                  <a:schemeClr val="accent1"/>
                </a:solidFill>
              </a:rPr>
            </a:br>
            <a:r>
              <a:rPr lang="en-IN" sz="2400" b="1" dirty="0">
                <a:solidFill>
                  <a:schemeClr val="accent1"/>
                </a:solidFill>
              </a:rPr>
              <a:t>Machine Learning is a branch of data science based on the idea that systems can learn from data, identify patterns and make decisions with minimal human intervention.</a:t>
            </a:r>
            <a:br>
              <a:rPr lang="en-US" sz="2400" b="1" dirty="0">
                <a:solidFill>
                  <a:schemeClr val="accent1"/>
                </a:solidFill>
              </a:rPr>
            </a:br>
            <a:br>
              <a:rPr lang="en-US" sz="3200" b="1" dirty="0">
                <a:solidFill>
                  <a:schemeClr val="accent1"/>
                </a:solidFill>
                <a:latin typeface="Eras Demi ITC" pitchFamily="34" charset="0"/>
              </a:rPr>
            </a:br>
            <a:r>
              <a:rPr lang="en-US" sz="3200" dirty="0">
                <a:solidFill>
                  <a:schemeClr val="accent1"/>
                </a:solidFill>
              </a:rPr>
              <a:t> </a:t>
            </a:r>
            <a:endParaRPr lang="es-ES" sz="3200" b="1" dirty="0">
              <a:solidFill>
                <a:schemeClr val="accent1"/>
              </a:solidFill>
            </a:endParaRPr>
          </a:p>
        </p:txBody>
      </p:sp>
    </p:spTree>
    <p:extLst>
      <p:ext uri="{BB962C8B-B14F-4D97-AF65-F5344CB8AC3E}">
        <p14:creationId xmlns:p14="http://schemas.microsoft.com/office/powerpoint/2010/main" val="2176969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extLst>
              <p:ext uri="{D42A27DB-BD31-4B8C-83A1-F6EECF244321}">
                <p14:modId xmlns:p14="http://schemas.microsoft.com/office/powerpoint/2010/main" val="3514662673"/>
              </p:ext>
            </p:extLst>
          </p:nvPr>
        </p:nvGraphicFramePr>
        <p:xfrm>
          <a:off x="1981200" y="2286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Rectangle 20"/>
          <p:cNvSpPr/>
          <p:nvPr/>
        </p:nvSpPr>
        <p:spPr>
          <a:xfrm>
            <a:off x="1948250" y="1207563"/>
            <a:ext cx="8099589" cy="785343"/>
          </a:xfrm>
          <a:prstGeom prst="rect">
            <a:avLst/>
          </a:prstGeom>
          <a:ln>
            <a:solidFill>
              <a:schemeClr val="tx1"/>
            </a:solidFill>
          </a:ln>
        </p:spPr>
        <p:txBody>
          <a:bodyPr>
            <a:spAutoFit/>
          </a:bodyPr>
          <a:lstStyle/>
          <a:p>
            <a:pPr>
              <a:lnSpc>
                <a:spcPct val="150000"/>
              </a:lnSpc>
            </a:pPr>
            <a:r>
              <a:rPr lang="en-US" sz="1600" b="1" dirty="0">
                <a:solidFill>
                  <a:schemeClr val="tx1">
                    <a:lumMod val="75000"/>
                    <a:lumOff val="25000"/>
                  </a:schemeClr>
                </a:solidFill>
              </a:rPr>
              <a:t>There is lot of overlapping between statistical modeling and machine learning. The Regression Models are used extensively in ML applications. </a:t>
            </a:r>
            <a:endParaRPr lang="en-US" sz="1600" b="1" dirty="0">
              <a:solidFill>
                <a:schemeClr val="accent1"/>
              </a:solidFill>
            </a:endParaRPr>
          </a:p>
        </p:txBody>
      </p:sp>
      <p:sp>
        <p:nvSpPr>
          <p:cNvPr id="25" name="Rectangle 24"/>
          <p:cNvSpPr/>
          <p:nvPr/>
        </p:nvSpPr>
        <p:spPr>
          <a:xfrm>
            <a:off x="3429000" y="2921000"/>
            <a:ext cx="4453128" cy="457200"/>
          </a:xfrm>
          <a:prstGeom prst="rect">
            <a:avLst/>
          </a:prstGeom>
          <a:no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0160" tIns="10160" rIns="10160" bIns="10160" numCol="1" spcCol="1270" anchor="ctr" anchorCtr="0">
            <a:noAutofit/>
          </a:bodyPr>
          <a:lstStyle/>
          <a:p>
            <a:pPr algn="ctr" defTabSz="711200">
              <a:lnSpc>
                <a:spcPct val="90000"/>
              </a:lnSpc>
              <a:spcBef>
                <a:spcPct val="0"/>
              </a:spcBef>
              <a:spcAft>
                <a:spcPct val="35000"/>
              </a:spcAft>
            </a:pPr>
            <a:endParaRPr lang="en-US" sz="1600" b="1" dirty="0">
              <a:solidFill>
                <a:srgbClr val="000099"/>
              </a:solidFill>
            </a:endParaRPr>
          </a:p>
        </p:txBody>
      </p:sp>
      <p:sp>
        <p:nvSpPr>
          <p:cNvPr id="13" name="Title 1">
            <a:extLst>
              <a:ext uri="{FF2B5EF4-FFF2-40B4-BE49-F238E27FC236}">
                <a16:creationId xmlns:a16="http://schemas.microsoft.com/office/drawing/2014/main" id="{856AD0EE-DBC4-0F41-A289-20E0F9C77659}"/>
              </a:ext>
            </a:extLst>
          </p:cNvPr>
          <p:cNvSpPr txBox="1">
            <a:spLocks/>
          </p:cNvSpPr>
          <p:nvPr/>
        </p:nvSpPr>
        <p:spPr bwMode="auto">
          <a:xfrm>
            <a:off x="1763732" y="248206"/>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b="1" dirty="0">
                <a:solidFill>
                  <a:schemeClr val="accent1"/>
                </a:solidFill>
              </a:rPr>
              <a:t>MACHINE LEARNING METHODS</a:t>
            </a:r>
          </a:p>
        </p:txBody>
      </p:sp>
    </p:spTree>
    <p:extLst>
      <p:ext uri="{BB962C8B-B14F-4D97-AF65-F5344CB8AC3E}">
        <p14:creationId xmlns:p14="http://schemas.microsoft.com/office/powerpoint/2010/main" val="3447149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p:txBody>
          <a:bodyPr>
            <a:normAutofit/>
          </a:bodyPr>
          <a:lstStyle/>
          <a:p>
            <a:pPr>
              <a:lnSpc>
                <a:spcPct val="150000"/>
              </a:lnSpc>
            </a:pPr>
            <a:r>
              <a:rPr lang="en-US" b="1" dirty="0">
                <a:solidFill>
                  <a:schemeClr val="tx1">
                    <a:lumMod val="75000"/>
                    <a:lumOff val="25000"/>
                  </a:schemeClr>
                </a:solidFill>
              </a:rPr>
              <a:t>There is lot of overlapping between statistical modeling and machine learning. The Regression Models are used extensively in ML applications. </a:t>
            </a:r>
            <a:endParaRPr lang="en-US" b="1" dirty="0">
              <a:solidFill>
                <a:schemeClr val="accent1"/>
              </a:solidFill>
            </a:endParaRPr>
          </a:p>
          <a:p>
            <a:endParaRPr lang="en-US" b="1" dirty="0">
              <a:solidFill>
                <a:schemeClr val="tx1"/>
              </a:solidFill>
            </a:endParaRPr>
          </a:p>
          <a:p>
            <a:r>
              <a:rPr lang="en-US" b="1" dirty="0">
                <a:solidFill>
                  <a:schemeClr val="tx1"/>
                </a:solidFill>
              </a:rPr>
              <a:t>Statistical Model has model equation, set of regression coefficients and hypothesis testing is performed to test the significance of coefficients.</a:t>
            </a:r>
          </a:p>
          <a:p>
            <a:pPr marL="0" indent="0">
              <a:buNone/>
            </a:pPr>
            <a:endParaRPr lang="en-US" b="1" dirty="0">
              <a:solidFill>
                <a:schemeClr val="tx1"/>
              </a:solidFill>
            </a:endParaRPr>
          </a:p>
          <a:p>
            <a:r>
              <a:rPr lang="en-US" b="1" dirty="0">
                <a:solidFill>
                  <a:schemeClr val="tx1"/>
                </a:solidFill>
              </a:rPr>
              <a:t>Machine Learning Algorithms do not follow above approach but end output is comparable- Either predicted probabilities and predicted values</a:t>
            </a:r>
          </a:p>
        </p:txBody>
      </p:sp>
      <p:sp>
        <p:nvSpPr>
          <p:cNvPr id="5" name="Title 1"/>
          <p:cNvSpPr txBox="1">
            <a:spLocks/>
          </p:cNvSpPr>
          <p:nvPr/>
        </p:nvSpPr>
        <p:spPr bwMode="auto">
          <a:xfrm>
            <a:off x="1981200" y="228601"/>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Classical Statistical Models vs. Machine Learning Methods</a:t>
            </a:r>
          </a:p>
        </p:txBody>
      </p:sp>
    </p:spTree>
    <p:extLst>
      <p:ext uri="{BB962C8B-B14F-4D97-AF65-F5344CB8AC3E}">
        <p14:creationId xmlns:p14="http://schemas.microsoft.com/office/powerpoint/2010/main" val="4017915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771900" y="0"/>
            <a:ext cx="4343400" cy="762000"/>
          </a:xfrm>
        </p:spPr>
        <p:txBody>
          <a:bodyPr/>
          <a:lstStyle/>
          <a:p>
            <a:pPr eaLnBrk="1" hangingPunct="1"/>
            <a:r>
              <a:rPr lang="en-US" sz="2000" dirty="0"/>
              <a:t>                                                  </a:t>
            </a:r>
            <a:r>
              <a:rPr lang="en-US" sz="3600" b="1" dirty="0"/>
              <a:t>Introduction</a:t>
            </a:r>
          </a:p>
        </p:txBody>
      </p:sp>
      <p:sp>
        <p:nvSpPr>
          <p:cNvPr id="6147" name="Content Placeholder 2"/>
          <p:cNvSpPr>
            <a:spLocks noGrp="1"/>
          </p:cNvSpPr>
          <p:nvPr>
            <p:ph idx="1"/>
          </p:nvPr>
        </p:nvSpPr>
        <p:spPr>
          <a:xfrm>
            <a:off x="911424" y="762000"/>
            <a:ext cx="9223176" cy="5620544"/>
          </a:xfrm>
        </p:spPr>
        <p:txBody>
          <a:bodyPr>
            <a:normAutofit fontScale="92500" lnSpcReduction="20000"/>
          </a:bodyPr>
          <a:lstStyle/>
          <a:p>
            <a:r>
              <a:rPr lang="en-US" b="1" dirty="0"/>
              <a:t>KNN is a </a:t>
            </a:r>
            <a:r>
              <a:rPr lang="en-CA" b="1" dirty="0">
                <a:solidFill>
                  <a:srgbClr val="000000"/>
                </a:solidFill>
              </a:rPr>
              <a:t>a simple algorithm that stores all available cases and classifies new cases based on a similarity measure.</a:t>
            </a:r>
          </a:p>
          <a:p>
            <a:endParaRPr lang="en-CA" b="1" dirty="0">
              <a:solidFill>
                <a:srgbClr val="000000"/>
              </a:solidFill>
            </a:endParaRPr>
          </a:p>
          <a:p>
            <a:r>
              <a:rPr lang="en-CA" b="1" dirty="0">
                <a:solidFill>
                  <a:schemeClr val="accent1"/>
                </a:solidFill>
              </a:rPr>
              <a:t>In this method, K neighbors of a new case are obtained from training data. The classification is performed using ‘majority vote’ concept. </a:t>
            </a:r>
          </a:p>
          <a:p>
            <a:pPr marL="0" indent="0">
              <a:buNone/>
            </a:pPr>
            <a:r>
              <a:rPr lang="en-CA" b="1" dirty="0">
                <a:solidFill>
                  <a:schemeClr val="accent1"/>
                </a:solidFill>
              </a:rPr>
              <a:t>    There is no model equation like logistic regression.</a:t>
            </a:r>
          </a:p>
          <a:p>
            <a:pPr marL="0" indent="0">
              <a:buNone/>
            </a:pPr>
            <a:r>
              <a:rPr lang="en-CA" b="1" dirty="0">
                <a:solidFill>
                  <a:schemeClr val="accent1"/>
                </a:solidFill>
              </a:rPr>
              <a:t> </a:t>
            </a:r>
            <a:endParaRPr b="1" dirty="0">
              <a:solidFill>
                <a:schemeClr val="accent1"/>
              </a:solidFill>
            </a:endParaRPr>
          </a:p>
          <a:p>
            <a:r>
              <a:rPr lang="en-CA" b="1" dirty="0">
                <a:solidFill>
                  <a:srgbClr val="000000"/>
                </a:solidFill>
              </a:rPr>
              <a:t>KNN is conceptually simple, yet able to solve complex problems . </a:t>
            </a:r>
            <a:r>
              <a:rPr b="1" dirty="0"/>
              <a:t>The </a:t>
            </a:r>
            <a:r>
              <a:rPr b="1" i="1" dirty="0"/>
              <a:t>k</a:t>
            </a:r>
            <a:r>
              <a:rPr b="1" dirty="0"/>
              <a:t>-NN algorithm is among the simplest of all machine learning algorithms.</a:t>
            </a:r>
            <a:endParaRPr lang="en-CA" b="1" dirty="0">
              <a:solidFill>
                <a:srgbClr val="000000"/>
              </a:solidFill>
            </a:endParaRPr>
          </a:p>
          <a:p>
            <a:pPr>
              <a:buNone/>
            </a:pPr>
            <a:endParaRPr lang="en-CA" b="1" dirty="0">
              <a:solidFill>
                <a:srgbClr val="000000"/>
              </a:solidFill>
            </a:endParaRPr>
          </a:p>
          <a:p>
            <a:pPr>
              <a:lnSpc>
                <a:spcPct val="120000"/>
              </a:lnSpc>
            </a:pPr>
            <a:r>
              <a:rPr b="1" dirty="0"/>
              <a:t>KNN is one of the lazy learning algorithm.</a:t>
            </a:r>
            <a:r>
              <a:rPr lang="en-US" b="1" dirty="0"/>
              <a:t> </a:t>
            </a:r>
            <a:r>
              <a:rPr lang="en-US" b="1" dirty="0">
                <a:latin typeface="Open Sans" panose="020B0606030504020204" pitchFamily="34" charset="0"/>
                <a:ea typeface="Open Sans" panose="020B0606030504020204" pitchFamily="34" charset="0"/>
                <a:cs typeface="Open Sans" panose="020B0606030504020204" pitchFamily="34" charset="0"/>
              </a:rPr>
              <a:t>(</a:t>
            </a:r>
            <a:r>
              <a:rPr lang="en-US" b="0" i="0" dirty="0">
                <a:solidFill>
                  <a:srgbClr val="0D0D0D"/>
                </a:solidFill>
                <a:effectLst/>
                <a:highlight>
                  <a:srgbClr val="FFFFFF"/>
                </a:highlight>
                <a:latin typeface="Open Sans" panose="020B0606030504020204" pitchFamily="34" charset="0"/>
                <a:ea typeface="Open Sans" panose="020B0606030504020204" pitchFamily="34" charset="0"/>
                <a:cs typeface="Open Sans" panose="020B0606030504020204" pitchFamily="34" charset="0"/>
              </a:rPr>
              <a:t>The term "lazy" refers to the fact that KNN doesn't do any work during the training phase besides storing the data. It defers the processing to the prediction phase, where it actively searches through the stored data to make predictions.)</a:t>
            </a:r>
            <a:endParaRPr lang="en-US" b="1" dirty="0">
              <a:latin typeface="Open Sans" panose="020B0606030504020204" pitchFamily="34" charset="0"/>
              <a:ea typeface="Open Sans" panose="020B0606030504020204" pitchFamily="34" charset="0"/>
              <a:cs typeface="Open Sans" panose="020B0606030504020204" pitchFamily="34" charset="0"/>
            </a:endParaRPr>
          </a:p>
          <a:p>
            <a:pPr eaLnBrk="1" hangingPunct="1"/>
            <a:endParaRPr lang="en-US" b="1" dirty="0"/>
          </a:p>
          <a:p>
            <a:r>
              <a:rPr lang="en-CA" b="1" dirty="0">
                <a:solidFill>
                  <a:srgbClr val="000000"/>
                </a:solidFill>
              </a:rPr>
              <a:t>Memory and CPU cost is high.</a:t>
            </a:r>
          </a:p>
          <a:p>
            <a:pPr eaLnBrk="1" hangingPunct="1"/>
            <a:endParaRPr lang="en-US" b="1" dirty="0"/>
          </a:p>
          <a:p>
            <a:pPr eaLnBrk="1" hangingPunct="1">
              <a:buNone/>
            </a:pPr>
            <a:endParaRPr lang="en-US" b="1" dirty="0"/>
          </a:p>
          <a:p>
            <a:pPr eaLnBrk="1" hangingPunct="1"/>
            <a:endParaRPr lang="en-US" b="1" dirty="0"/>
          </a:p>
          <a:p>
            <a:pPr eaLnBrk="1" hangingPunct="1"/>
            <a:endParaRPr lang="en-US" sz="1800" b="1" dirty="0"/>
          </a:p>
          <a:p>
            <a:pPr eaLnBrk="1" hangingPunct="1"/>
            <a:endParaRPr lang="en-US" sz="1800" b="1" dirty="0"/>
          </a:p>
          <a:p>
            <a:pPr eaLnBrk="1" hangingPunct="1"/>
            <a:endParaRPr lang="en-US" sz="1800" b="1" dirty="0"/>
          </a:p>
          <a:p>
            <a:pPr eaLnBrk="1" hangingPunct="1"/>
            <a:endParaRPr lang="en-US" sz="2400" b="1" dirty="0"/>
          </a:p>
        </p:txBody>
      </p:sp>
    </p:spTree>
    <p:extLst>
      <p:ext uri="{BB962C8B-B14F-4D97-AF65-F5344CB8AC3E}">
        <p14:creationId xmlns:p14="http://schemas.microsoft.com/office/powerpoint/2010/main" val="4188159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981200" y="63188"/>
            <a:ext cx="8229600" cy="1143000"/>
          </a:xfrm>
        </p:spPr>
        <p:txBody>
          <a:bodyPr/>
          <a:lstStyle/>
          <a:p>
            <a:r>
              <a:rPr lang="en-CA" b="1" dirty="0"/>
              <a:t>KNN Classification</a:t>
            </a:r>
          </a:p>
        </p:txBody>
      </p:sp>
      <p:pic>
        <p:nvPicPr>
          <p:cNvPr id="5122" name="Picture 2" descr="https://upload.wikimedia.org/wikipedia/commons/thumb/e/e7/KnnClassification.svg/2000px-KnnClassification.svg.png"/>
          <p:cNvPicPr>
            <a:picLocks noChangeAspect="1" noChangeArrowheads="1"/>
          </p:cNvPicPr>
          <p:nvPr/>
        </p:nvPicPr>
        <p:blipFill>
          <a:blip r:embed="rId2" cstate="print"/>
          <a:srcRect/>
          <a:stretch>
            <a:fillRect/>
          </a:stretch>
        </p:blipFill>
        <p:spPr bwMode="auto">
          <a:xfrm>
            <a:off x="2209800" y="1828801"/>
            <a:ext cx="4343400" cy="3924301"/>
          </a:xfrm>
          <a:prstGeom prst="rect">
            <a:avLst/>
          </a:prstGeom>
          <a:noFill/>
        </p:spPr>
      </p:pic>
      <p:sp>
        <p:nvSpPr>
          <p:cNvPr id="12" name="TextBox 11"/>
          <p:cNvSpPr txBox="1"/>
          <p:nvPr/>
        </p:nvSpPr>
        <p:spPr>
          <a:xfrm>
            <a:off x="6638326" y="2224555"/>
            <a:ext cx="5074298"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latin typeface="Eras Demi ITC" pitchFamily="34" charset="0"/>
            </a:endParaRPr>
          </a:p>
          <a:p>
            <a:r>
              <a:rPr lang="en-US" dirty="0">
                <a:latin typeface="Eras Demi ITC" pitchFamily="34" charset="0"/>
              </a:rPr>
              <a:t>There are 2 types of objects:</a:t>
            </a:r>
          </a:p>
          <a:p>
            <a:r>
              <a:rPr lang="en-US" dirty="0">
                <a:latin typeface="Eras Demi ITC" pitchFamily="34" charset="0"/>
              </a:rPr>
              <a:t>Y=0 </a:t>
            </a:r>
          </a:p>
          <a:p>
            <a:endParaRPr lang="en-US" dirty="0">
              <a:latin typeface="Eras Demi ITC" pitchFamily="34" charset="0"/>
            </a:endParaRPr>
          </a:p>
          <a:p>
            <a:r>
              <a:rPr lang="en-US" dirty="0">
                <a:latin typeface="Eras Demi ITC" pitchFamily="34" charset="0"/>
              </a:rPr>
              <a:t>Y=1 </a:t>
            </a:r>
          </a:p>
          <a:p>
            <a:r>
              <a:rPr lang="en-US" dirty="0">
                <a:latin typeface="Eras Demi ITC" pitchFamily="34" charset="0"/>
              </a:rPr>
              <a:t> </a:t>
            </a:r>
          </a:p>
          <a:p>
            <a:r>
              <a:rPr lang="en-US" dirty="0">
                <a:latin typeface="Eras Demi ITC" pitchFamily="34" charset="0"/>
              </a:rPr>
              <a:t>What is the “class” of new object </a:t>
            </a:r>
          </a:p>
          <a:p>
            <a:r>
              <a:rPr lang="en-US" dirty="0">
                <a:latin typeface="Eras Demi ITC" pitchFamily="34" charset="0"/>
              </a:rPr>
              <a:t>(green circle)?</a:t>
            </a:r>
          </a:p>
          <a:p>
            <a:endParaRPr lang="en-US" dirty="0">
              <a:latin typeface="Eras Demi ITC" pitchFamily="34" charset="0"/>
            </a:endParaRPr>
          </a:p>
          <a:p>
            <a:r>
              <a:rPr lang="en-US" dirty="0">
                <a:latin typeface="Eras Demi ITC" pitchFamily="34" charset="0"/>
              </a:rPr>
              <a:t>Analyze neighbors</a:t>
            </a:r>
          </a:p>
          <a:p>
            <a:r>
              <a:rPr lang="en-US" dirty="0">
                <a:latin typeface="Eras Demi ITC" pitchFamily="34" charset="0"/>
              </a:rPr>
              <a:t>Class of new object </a:t>
            </a:r>
          </a:p>
        </p:txBody>
      </p:sp>
      <p:sp>
        <p:nvSpPr>
          <p:cNvPr id="2" name="Rectangle 1">
            <a:extLst>
              <a:ext uri="{FF2B5EF4-FFF2-40B4-BE49-F238E27FC236}">
                <a16:creationId xmlns:a16="http://schemas.microsoft.com/office/drawing/2014/main" id="{BFC07AE9-74A0-43D8-B1E8-C29CBF8DFBE9}"/>
              </a:ext>
            </a:extLst>
          </p:cNvPr>
          <p:cNvSpPr/>
          <p:nvPr/>
        </p:nvSpPr>
        <p:spPr>
          <a:xfrm>
            <a:off x="7448862" y="3033296"/>
            <a:ext cx="209862" cy="20143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Isosceles Triangle 2">
            <a:extLst>
              <a:ext uri="{FF2B5EF4-FFF2-40B4-BE49-F238E27FC236}">
                <a16:creationId xmlns:a16="http://schemas.microsoft.com/office/drawing/2014/main" id="{79940841-8D3B-4EDF-9CFF-F0175AA87B89}"/>
              </a:ext>
            </a:extLst>
          </p:cNvPr>
          <p:cNvSpPr/>
          <p:nvPr/>
        </p:nvSpPr>
        <p:spPr>
          <a:xfrm>
            <a:off x="7442424" y="3784229"/>
            <a:ext cx="209862" cy="25858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Isosceles Triangle 2">
            <a:extLst>
              <a:ext uri="{FF2B5EF4-FFF2-40B4-BE49-F238E27FC236}">
                <a16:creationId xmlns:a16="http://schemas.microsoft.com/office/drawing/2014/main" id="{A64BA378-BCDD-5440-BDA3-698D3747A9BB}"/>
              </a:ext>
            </a:extLst>
          </p:cNvPr>
          <p:cNvSpPr/>
          <p:nvPr/>
        </p:nvSpPr>
        <p:spPr>
          <a:xfrm>
            <a:off x="9768408" y="5949280"/>
            <a:ext cx="209862" cy="25858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7664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2057400" y="0"/>
            <a:ext cx="8229600" cy="1143000"/>
          </a:xfrm>
        </p:spPr>
        <p:txBody>
          <a:bodyPr/>
          <a:lstStyle/>
          <a:p>
            <a:r>
              <a:rPr lang="en-CA" dirty="0"/>
              <a:t>KNN Classification –</a:t>
            </a:r>
            <a:br>
              <a:rPr lang="en-CA" dirty="0"/>
            </a:br>
            <a:r>
              <a:rPr lang="en-CA" dirty="0"/>
              <a:t> Distance Concept to Find Neighbor</a:t>
            </a:r>
          </a:p>
        </p:txBody>
      </p:sp>
      <p:graphicFrame>
        <p:nvGraphicFramePr>
          <p:cNvPr id="4" name="Table 3"/>
          <p:cNvGraphicFramePr>
            <a:graphicFrameLocks noGrp="1"/>
          </p:cNvGraphicFramePr>
          <p:nvPr>
            <p:extLst>
              <p:ext uri="{D42A27DB-BD31-4B8C-83A1-F6EECF244321}">
                <p14:modId xmlns:p14="http://schemas.microsoft.com/office/powerpoint/2010/main" val="328517357"/>
              </p:ext>
            </p:extLst>
          </p:nvPr>
        </p:nvGraphicFramePr>
        <p:xfrm>
          <a:off x="2057401" y="1063419"/>
          <a:ext cx="7696199" cy="5198478"/>
        </p:xfrm>
        <a:graphic>
          <a:graphicData uri="http://schemas.openxmlformats.org/drawingml/2006/table">
            <a:tbl>
              <a:tblPr>
                <a:tableStyleId>{1FECB4D8-DB02-4DC6-A0A2-4F2EBAE1DC90}</a:tableStyleId>
              </a:tblPr>
              <a:tblGrid>
                <a:gridCol w="1862144">
                  <a:extLst>
                    <a:ext uri="{9D8B030D-6E8A-4147-A177-3AD203B41FA5}">
                      <a16:colId xmlns:a16="http://schemas.microsoft.com/office/drawing/2014/main" val="20000"/>
                    </a:ext>
                  </a:extLst>
                </a:gridCol>
                <a:gridCol w="1862144">
                  <a:extLst>
                    <a:ext uri="{9D8B030D-6E8A-4147-A177-3AD203B41FA5}">
                      <a16:colId xmlns:a16="http://schemas.microsoft.com/office/drawing/2014/main" val="20001"/>
                    </a:ext>
                  </a:extLst>
                </a:gridCol>
                <a:gridCol w="1862144">
                  <a:extLst>
                    <a:ext uri="{9D8B030D-6E8A-4147-A177-3AD203B41FA5}">
                      <a16:colId xmlns:a16="http://schemas.microsoft.com/office/drawing/2014/main" val="20002"/>
                    </a:ext>
                  </a:extLst>
                </a:gridCol>
                <a:gridCol w="2109767">
                  <a:extLst>
                    <a:ext uri="{9D8B030D-6E8A-4147-A177-3AD203B41FA5}">
                      <a16:colId xmlns:a16="http://schemas.microsoft.com/office/drawing/2014/main" val="20003"/>
                    </a:ext>
                  </a:extLst>
                </a:gridCol>
              </a:tblGrid>
              <a:tr h="263979">
                <a:tc>
                  <a:txBody>
                    <a:bodyPr/>
                    <a:lstStyle/>
                    <a:p>
                      <a:pPr algn="ctr" fontAlgn="b"/>
                      <a:r>
                        <a:rPr lang="en-CA" sz="1600" b="1" u="none" strike="noStrike" dirty="0"/>
                        <a:t>Age</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u="none" strike="noStrike" dirty="0"/>
                        <a:t>        Current</a:t>
                      </a:r>
                      <a:r>
                        <a:rPr lang="en-CA" sz="1600" b="1" u="none" strike="noStrike" baseline="0" dirty="0"/>
                        <a:t> Debt</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u="none" strike="noStrike"/>
                        <a:t>Default</a:t>
                      </a:r>
                      <a:endParaRPr lang="en-CA" sz="1600" b="1" i="0" u="none" strike="noStrike">
                        <a:solidFill>
                          <a:srgbClr val="000000"/>
                        </a:solidFill>
                        <a:latin typeface="Calibri"/>
                      </a:endParaRPr>
                    </a:p>
                  </a:txBody>
                  <a:tcPr marL="9525" marR="9525" marT="9525" marB="0" anchor="b">
                    <a:noFill/>
                  </a:tcPr>
                </a:tc>
                <a:tc>
                  <a:txBody>
                    <a:bodyPr/>
                    <a:lstStyle/>
                    <a:p>
                      <a:pPr algn="ctr" fontAlgn="b"/>
                      <a:r>
                        <a:rPr lang="en-CA" sz="1600" b="1" u="none" strike="noStrike" dirty="0"/>
                        <a:t>                Distance</a:t>
                      </a:r>
                      <a:endParaRPr lang="en-CA" sz="16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0"/>
                  </a:ext>
                </a:extLst>
              </a:tr>
              <a:tr h="263979">
                <a:tc>
                  <a:txBody>
                    <a:bodyPr/>
                    <a:lstStyle/>
                    <a:p>
                      <a:pPr algn="ctr" fontAlgn="b"/>
                      <a:r>
                        <a:rPr lang="en-CA" sz="1600" b="1" u="none" strike="noStrike" dirty="0"/>
                        <a:t>25</a:t>
                      </a:r>
                      <a:endParaRPr lang="en-CA" sz="1600" b="1" i="0" u="none" strike="noStrike" dirty="0">
                        <a:solidFill>
                          <a:srgbClr val="000000"/>
                        </a:solidFill>
                        <a:latin typeface="Calibri"/>
                      </a:endParaRPr>
                    </a:p>
                  </a:txBody>
                  <a:tcPr marL="9525" marR="9525" marT="9525" marB="0" anchor="b">
                    <a:noFill/>
                  </a:tcPr>
                </a:tc>
                <a:tc>
                  <a:txBody>
                    <a:bodyPr/>
                    <a:lstStyle/>
                    <a:p>
                      <a:pPr algn="r" fontAlgn="b"/>
                      <a:r>
                        <a:rPr lang="en-CA" sz="1600" b="1" u="none" strike="noStrike" dirty="0"/>
                        <a:t>40,000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0</a:t>
                      </a:r>
                    </a:p>
                  </a:txBody>
                  <a:tcPr marL="9525" marR="9525" marT="9525" marB="0" anchor="b">
                    <a:noFill/>
                  </a:tcPr>
                </a:tc>
                <a:tc>
                  <a:txBody>
                    <a:bodyPr/>
                    <a:lstStyle/>
                    <a:p>
                      <a:pPr algn="r" fontAlgn="b"/>
                      <a:r>
                        <a:rPr lang="en-CA" sz="1600" b="1" u="none" strike="noStrike"/>
                        <a:t>102000</a:t>
                      </a:r>
                      <a:endParaRPr lang="en-CA" sz="1600" b="1" i="0" u="none" strike="noStrike">
                        <a:solidFill>
                          <a:srgbClr val="000000"/>
                        </a:solidFill>
                        <a:latin typeface="Calibri"/>
                      </a:endParaRPr>
                    </a:p>
                  </a:txBody>
                  <a:tcPr marL="9525" marR="9525" marT="9525" marB="0" anchor="b">
                    <a:noFill/>
                  </a:tcPr>
                </a:tc>
                <a:extLst>
                  <a:ext uri="{0D108BD9-81ED-4DB2-BD59-A6C34878D82A}">
                    <a16:rowId xmlns:a16="http://schemas.microsoft.com/office/drawing/2014/main" val="10001"/>
                  </a:ext>
                </a:extLst>
              </a:tr>
              <a:tr h="263979">
                <a:tc>
                  <a:txBody>
                    <a:bodyPr/>
                    <a:lstStyle/>
                    <a:p>
                      <a:pPr algn="ctr" fontAlgn="b"/>
                      <a:r>
                        <a:rPr lang="en-CA" sz="1600" b="1" u="none" strike="noStrike"/>
                        <a:t>35</a:t>
                      </a:r>
                      <a:endParaRPr lang="en-CA" sz="1600" b="1" i="0" u="none" strike="noStrike">
                        <a:solidFill>
                          <a:srgbClr val="000000"/>
                        </a:solidFill>
                        <a:latin typeface="Calibri"/>
                      </a:endParaRPr>
                    </a:p>
                  </a:txBody>
                  <a:tcPr marL="9525" marR="9525" marT="9525" marB="0" anchor="b">
                    <a:noFill/>
                  </a:tcPr>
                </a:tc>
                <a:tc>
                  <a:txBody>
                    <a:bodyPr/>
                    <a:lstStyle/>
                    <a:p>
                      <a:pPr algn="r" fontAlgn="b"/>
                      <a:r>
                        <a:rPr lang="en-CA" sz="1600" b="1" u="none" strike="noStrike" dirty="0"/>
                        <a:t>60,000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0</a:t>
                      </a:r>
                    </a:p>
                  </a:txBody>
                  <a:tcPr marL="9525" marR="9525" marT="9525" marB="0" anchor="b">
                    <a:noFill/>
                  </a:tcPr>
                </a:tc>
                <a:tc>
                  <a:txBody>
                    <a:bodyPr/>
                    <a:lstStyle/>
                    <a:p>
                      <a:pPr algn="r" fontAlgn="b"/>
                      <a:r>
                        <a:rPr lang="en-CA" sz="1600" b="1" u="none" strike="noStrike"/>
                        <a:t>82000</a:t>
                      </a:r>
                      <a:endParaRPr lang="en-CA" sz="1600" b="1" i="0" u="none" strike="noStrike">
                        <a:solidFill>
                          <a:srgbClr val="000000"/>
                        </a:solidFill>
                        <a:latin typeface="Calibri"/>
                      </a:endParaRPr>
                    </a:p>
                  </a:txBody>
                  <a:tcPr marL="9525" marR="9525" marT="9525" marB="0" anchor="b">
                    <a:noFill/>
                  </a:tcPr>
                </a:tc>
                <a:extLst>
                  <a:ext uri="{0D108BD9-81ED-4DB2-BD59-A6C34878D82A}">
                    <a16:rowId xmlns:a16="http://schemas.microsoft.com/office/drawing/2014/main" val="10002"/>
                  </a:ext>
                </a:extLst>
              </a:tr>
              <a:tr h="263979">
                <a:tc>
                  <a:txBody>
                    <a:bodyPr/>
                    <a:lstStyle/>
                    <a:p>
                      <a:pPr algn="ctr" fontAlgn="b"/>
                      <a:r>
                        <a:rPr lang="en-CA" sz="1600" b="1" u="none" strike="noStrike" dirty="0"/>
                        <a:t>45</a:t>
                      </a:r>
                      <a:endParaRPr lang="en-CA" sz="1600" b="1" i="0" u="none" strike="noStrike" dirty="0">
                        <a:solidFill>
                          <a:srgbClr val="000000"/>
                        </a:solidFill>
                        <a:latin typeface="Calibri"/>
                      </a:endParaRPr>
                    </a:p>
                  </a:txBody>
                  <a:tcPr marL="9525" marR="9525" marT="9525" marB="0" anchor="b">
                    <a:noFill/>
                  </a:tcPr>
                </a:tc>
                <a:tc>
                  <a:txBody>
                    <a:bodyPr/>
                    <a:lstStyle/>
                    <a:p>
                      <a:pPr algn="r" fontAlgn="b"/>
                      <a:r>
                        <a:rPr lang="en-CA" sz="1600" b="1" u="none" strike="noStrike" dirty="0"/>
                        <a:t>80,000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0</a:t>
                      </a:r>
                    </a:p>
                  </a:txBody>
                  <a:tcPr marL="9525" marR="9525" marT="9525" marB="0" anchor="b">
                    <a:noFill/>
                  </a:tcPr>
                </a:tc>
                <a:tc>
                  <a:txBody>
                    <a:bodyPr/>
                    <a:lstStyle/>
                    <a:p>
                      <a:pPr algn="r" fontAlgn="b"/>
                      <a:r>
                        <a:rPr lang="en-CA" sz="1600" b="1" u="none" strike="noStrike"/>
                        <a:t>62000</a:t>
                      </a:r>
                      <a:endParaRPr lang="en-CA" sz="1600" b="1" i="0" u="none" strike="noStrike">
                        <a:solidFill>
                          <a:srgbClr val="000000"/>
                        </a:solidFill>
                        <a:latin typeface="Calibri"/>
                      </a:endParaRPr>
                    </a:p>
                  </a:txBody>
                  <a:tcPr marL="9525" marR="9525" marT="9525" marB="0" anchor="b">
                    <a:noFill/>
                  </a:tcPr>
                </a:tc>
                <a:extLst>
                  <a:ext uri="{0D108BD9-81ED-4DB2-BD59-A6C34878D82A}">
                    <a16:rowId xmlns:a16="http://schemas.microsoft.com/office/drawing/2014/main" val="10003"/>
                  </a:ext>
                </a:extLst>
              </a:tr>
              <a:tr h="263979">
                <a:tc>
                  <a:txBody>
                    <a:bodyPr/>
                    <a:lstStyle/>
                    <a:p>
                      <a:pPr algn="ctr" fontAlgn="b"/>
                      <a:r>
                        <a:rPr lang="en-CA" sz="1600" b="1" u="none" strike="noStrike"/>
                        <a:t>20</a:t>
                      </a:r>
                      <a:endParaRPr lang="en-CA" sz="1600" b="1" i="0" u="none" strike="noStrike">
                        <a:solidFill>
                          <a:srgbClr val="000000"/>
                        </a:solidFill>
                        <a:latin typeface="Calibri"/>
                      </a:endParaRPr>
                    </a:p>
                  </a:txBody>
                  <a:tcPr marL="9525" marR="9525" marT="9525" marB="0" anchor="b">
                    <a:noFill/>
                  </a:tcPr>
                </a:tc>
                <a:tc>
                  <a:txBody>
                    <a:bodyPr/>
                    <a:lstStyle/>
                    <a:p>
                      <a:pPr algn="r" fontAlgn="b"/>
                      <a:r>
                        <a:rPr lang="en-CA" sz="1600" b="1" u="none" strike="noStrike" dirty="0"/>
                        <a:t>20,000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0</a:t>
                      </a:r>
                    </a:p>
                  </a:txBody>
                  <a:tcPr marL="9525" marR="9525" marT="9525" marB="0" anchor="b">
                    <a:noFill/>
                  </a:tcPr>
                </a:tc>
                <a:tc>
                  <a:txBody>
                    <a:bodyPr/>
                    <a:lstStyle/>
                    <a:p>
                      <a:pPr algn="r" fontAlgn="b"/>
                      <a:r>
                        <a:rPr lang="en-CA" sz="1600" b="1" u="none" strike="noStrike"/>
                        <a:t>122000</a:t>
                      </a:r>
                      <a:endParaRPr lang="en-CA" sz="1600" b="1" i="0" u="none" strike="noStrike">
                        <a:solidFill>
                          <a:srgbClr val="000000"/>
                        </a:solidFill>
                        <a:latin typeface="Calibri"/>
                      </a:endParaRPr>
                    </a:p>
                  </a:txBody>
                  <a:tcPr marL="9525" marR="9525" marT="9525" marB="0" anchor="b">
                    <a:noFill/>
                  </a:tcPr>
                </a:tc>
                <a:extLst>
                  <a:ext uri="{0D108BD9-81ED-4DB2-BD59-A6C34878D82A}">
                    <a16:rowId xmlns:a16="http://schemas.microsoft.com/office/drawing/2014/main" val="10004"/>
                  </a:ext>
                </a:extLst>
              </a:tr>
              <a:tr h="263979">
                <a:tc>
                  <a:txBody>
                    <a:bodyPr/>
                    <a:lstStyle/>
                    <a:p>
                      <a:pPr algn="ctr" fontAlgn="b"/>
                      <a:r>
                        <a:rPr lang="en-CA" sz="1600" b="1" u="none" strike="noStrike" dirty="0">
                          <a:solidFill>
                            <a:srgbClr val="FF0000"/>
                          </a:solidFill>
                        </a:rPr>
                        <a:t>35</a:t>
                      </a:r>
                      <a:endParaRPr lang="en-CA" sz="1600" b="1" i="0" u="none" strike="noStrike" dirty="0">
                        <a:solidFill>
                          <a:srgbClr val="FF0000"/>
                        </a:solidFill>
                        <a:latin typeface="Calibri"/>
                      </a:endParaRPr>
                    </a:p>
                  </a:txBody>
                  <a:tcPr marL="9525" marR="9525" marT="9525" marB="0" anchor="b">
                    <a:noFill/>
                  </a:tcPr>
                </a:tc>
                <a:tc>
                  <a:txBody>
                    <a:bodyPr/>
                    <a:lstStyle/>
                    <a:p>
                      <a:pPr algn="r" fontAlgn="b"/>
                      <a:r>
                        <a:rPr lang="en-CA" sz="1600" b="1" u="none" strike="noStrike" dirty="0">
                          <a:solidFill>
                            <a:srgbClr val="FF0000"/>
                          </a:solidFill>
                        </a:rPr>
                        <a:t>120,000</a:t>
                      </a:r>
                      <a:endParaRPr lang="en-CA" sz="1600" b="1" i="0" u="none" strike="noStrike" dirty="0">
                        <a:solidFill>
                          <a:srgbClr val="FF0000"/>
                        </a:solidFill>
                        <a:latin typeface="Calibri"/>
                      </a:endParaRPr>
                    </a:p>
                  </a:txBody>
                  <a:tcPr marL="9525" marR="9525" marT="9525" marB="0" anchor="b">
                    <a:noFill/>
                  </a:tcPr>
                </a:tc>
                <a:tc>
                  <a:txBody>
                    <a:bodyPr/>
                    <a:lstStyle/>
                    <a:p>
                      <a:pPr algn="ctr" fontAlgn="b"/>
                      <a:r>
                        <a:rPr lang="en-CA" sz="1600" b="1" i="0" u="none" strike="noStrike" dirty="0">
                          <a:solidFill>
                            <a:srgbClr val="FF0000"/>
                          </a:solidFill>
                          <a:latin typeface="Calibri"/>
                        </a:rPr>
                        <a:t>0</a:t>
                      </a:r>
                    </a:p>
                  </a:txBody>
                  <a:tcPr marL="9525" marR="9525" marT="9525" marB="0" anchor="b">
                    <a:noFill/>
                  </a:tcPr>
                </a:tc>
                <a:tc>
                  <a:txBody>
                    <a:bodyPr/>
                    <a:lstStyle/>
                    <a:p>
                      <a:pPr algn="r" fontAlgn="b"/>
                      <a:r>
                        <a:rPr lang="en-CA" sz="1600" b="1" u="none" strike="noStrike" dirty="0">
                          <a:solidFill>
                            <a:srgbClr val="FF0000"/>
                          </a:solidFill>
                        </a:rPr>
                        <a:t>22000</a:t>
                      </a:r>
                      <a:endParaRPr lang="en-CA" sz="1600" b="1" i="0" u="none" strike="noStrike" dirty="0">
                        <a:solidFill>
                          <a:srgbClr val="FF0000"/>
                        </a:solidFill>
                        <a:latin typeface="Calibri"/>
                      </a:endParaRPr>
                    </a:p>
                  </a:txBody>
                  <a:tcPr marL="9525" marR="9525" marT="9525" marB="0" anchor="b">
                    <a:noFill/>
                  </a:tcPr>
                </a:tc>
                <a:extLst>
                  <a:ext uri="{0D108BD9-81ED-4DB2-BD59-A6C34878D82A}">
                    <a16:rowId xmlns:a16="http://schemas.microsoft.com/office/drawing/2014/main" val="10005"/>
                  </a:ext>
                </a:extLst>
              </a:tr>
              <a:tr h="263979">
                <a:tc>
                  <a:txBody>
                    <a:bodyPr/>
                    <a:lstStyle/>
                    <a:p>
                      <a:pPr algn="ctr" fontAlgn="b"/>
                      <a:r>
                        <a:rPr lang="en-CA" sz="1600" b="1" u="none" strike="noStrike" dirty="0"/>
                        <a:t>52</a:t>
                      </a:r>
                      <a:endParaRPr lang="en-CA" sz="1600" b="1" i="0" u="none" strike="noStrike" dirty="0">
                        <a:solidFill>
                          <a:srgbClr val="000000"/>
                        </a:solidFill>
                        <a:latin typeface="Calibri"/>
                      </a:endParaRPr>
                    </a:p>
                  </a:txBody>
                  <a:tcPr marL="9525" marR="9525" marT="9525" marB="0" anchor="b">
                    <a:noFill/>
                  </a:tcPr>
                </a:tc>
                <a:tc>
                  <a:txBody>
                    <a:bodyPr/>
                    <a:lstStyle/>
                    <a:p>
                      <a:pPr algn="r" fontAlgn="b"/>
                      <a:r>
                        <a:rPr lang="en-CA" sz="1600" b="1" u="none" strike="noStrike" dirty="0"/>
                        <a:t>18,000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0</a:t>
                      </a:r>
                    </a:p>
                  </a:txBody>
                  <a:tcPr marL="9525" marR="9525" marT="9525" marB="0" anchor="b">
                    <a:noFill/>
                  </a:tcPr>
                </a:tc>
                <a:tc>
                  <a:txBody>
                    <a:bodyPr/>
                    <a:lstStyle/>
                    <a:p>
                      <a:pPr algn="r" fontAlgn="b"/>
                      <a:r>
                        <a:rPr lang="en-CA" sz="1600" b="1" u="none" strike="noStrike" dirty="0"/>
                        <a:t>124000</a:t>
                      </a:r>
                      <a:endParaRPr lang="en-CA" sz="16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6"/>
                  </a:ext>
                </a:extLst>
              </a:tr>
              <a:tr h="263979">
                <a:tc>
                  <a:txBody>
                    <a:bodyPr/>
                    <a:lstStyle/>
                    <a:p>
                      <a:pPr algn="ctr" fontAlgn="b"/>
                      <a:r>
                        <a:rPr lang="en-CA" sz="1600" b="1" u="none" strike="noStrike"/>
                        <a:t>23</a:t>
                      </a:r>
                      <a:endParaRPr lang="en-CA" sz="1600" b="1" i="0" u="none" strike="noStrike">
                        <a:solidFill>
                          <a:srgbClr val="000000"/>
                        </a:solidFill>
                        <a:latin typeface="Calibri"/>
                      </a:endParaRPr>
                    </a:p>
                  </a:txBody>
                  <a:tcPr marL="9525" marR="9525" marT="9525" marB="0" anchor="b">
                    <a:noFill/>
                  </a:tcPr>
                </a:tc>
                <a:tc>
                  <a:txBody>
                    <a:bodyPr/>
                    <a:lstStyle/>
                    <a:p>
                      <a:pPr algn="r" fontAlgn="b"/>
                      <a:r>
                        <a:rPr lang="en-CA" sz="1600" b="1" u="none" strike="noStrike" dirty="0"/>
                        <a:t>95,000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1</a:t>
                      </a:r>
                    </a:p>
                  </a:txBody>
                  <a:tcPr marL="9525" marR="9525" marT="9525" marB="0" anchor="b">
                    <a:noFill/>
                  </a:tcPr>
                </a:tc>
                <a:tc>
                  <a:txBody>
                    <a:bodyPr/>
                    <a:lstStyle/>
                    <a:p>
                      <a:pPr algn="r" fontAlgn="b"/>
                      <a:r>
                        <a:rPr lang="en-CA" sz="1600" b="1" u="none" strike="noStrike" dirty="0"/>
                        <a:t>47000</a:t>
                      </a:r>
                      <a:endParaRPr lang="en-CA" sz="16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7"/>
                  </a:ext>
                </a:extLst>
              </a:tr>
              <a:tr h="263979">
                <a:tc>
                  <a:txBody>
                    <a:bodyPr/>
                    <a:lstStyle/>
                    <a:p>
                      <a:pPr algn="ctr" fontAlgn="b"/>
                      <a:r>
                        <a:rPr lang="en-CA" sz="1600" b="1" u="none" strike="noStrike"/>
                        <a:t>40</a:t>
                      </a:r>
                      <a:endParaRPr lang="en-CA" sz="1600" b="1" i="0" u="none" strike="noStrike">
                        <a:solidFill>
                          <a:srgbClr val="000000"/>
                        </a:solidFill>
                        <a:latin typeface="Calibri"/>
                      </a:endParaRPr>
                    </a:p>
                  </a:txBody>
                  <a:tcPr marL="9525" marR="9525" marT="9525" marB="0" anchor="b">
                    <a:noFill/>
                  </a:tcPr>
                </a:tc>
                <a:tc>
                  <a:txBody>
                    <a:bodyPr/>
                    <a:lstStyle/>
                    <a:p>
                      <a:pPr algn="r" fontAlgn="b"/>
                      <a:r>
                        <a:rPr lang="en-CA" sz="1600" b="1" u="none" strike="noStrike" dirty="0"/>
                        <a:t>62,000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1</a:t>
                      </a:r>
                    </a:p>
                  </a:txBody>
                  <a:tcPr marL="9525" marR="9525" marT="9525" marB="0" anchor="b">
                    <a:noFill/>
                  </a:tcPr>
                </a:tc>
                <a:tc>
                  <a:txBody>
                    <a:bodyPr/>
                    <a:lstStyle/>
                    <a:p>
                      <a:pPr algn="r" fontAlgn="b"/>
                      <a:r>
                        <a:rPr lang="en-CA" sz="1600" b="1" u="none" strike="noStrike" dirty="0"/>
                        <a:t>80000</a:t>
                      </a:r>
                      <a:endParaRPr lang="en-CA" sz="16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8"/>
                  </a:ext>
                </a:extLst>
              </a:tr>
              <a:tr h="263979">
                <a:tc>
                  <a:txBody>
                    <a:bodyPr/>
                    <a:lstStyle/>
                    <a:p>
                      <a:pPr algn="ctr" fontAlgn="b"/>
                      <a:r>
                        <a:rPr lang="en-CA" sz="1600" b="1" u="none" strike="noStrike" dirty="0">
                          <a:solidFill>
                            <a:srgbClr val="FF0000"/>
                          </a:solidFill>
                        </a:rPr>
                        <a:t>60</a:t>
                      </a:r>
                      <a:endParaRPr lang="en-CA" sz="1600" b="1" i="0" u="none" strike="noStrike" dirty="0">
                        <a:solidFill>
                          <a:srgbClr val="FF0000"/>
                        </a:solidFill>
                        <a:latin typeface="Calibri"/>
                      </a:endParaRPr>
                    </a:p>
                  </a:txBody>
                  <a:tcPr marL="9525" marR="9525" marT="9525" marB="0" anchor="b">
                    <a:noFill/>
                  </a:tcPr>
                </a:tc>
                <a:tc>
                  <a:txBody>
                    <a:bodyPr/>
                    <a:lstStyle/>
                    <a:p>
                      <a:pPr algn="r" fontAlgn="b"/>
                      <a:r>
                        <a:rPr lang="en-CA" sz="1600" b="1" u="none" strike="noStrike" dirty="0">
                          <a:solidFill>
                            <a:srgbClr val="FF0000"/>
                          </a:solidFill>
                        </a:rPr>
                        <a:t>100,000</a:t>
                      </a:r>
                      <a:endParaRPr lang="en-CA" sz="1600" b="1" i="0" u="none" strike="noStrike" dirty="0">
                        <a:solidFill>
                          <a:srgbClr val="FF0000"/>
                        </a:solidFill>
                        <a:latin typeface="Calibri"/>
                      </a:endParaRPr>
                    </a:p>
                  </a:txBody>
                  <a:tcPr marL="9525" marR="9525" marT="9525" marB="0" anchor="b">
                    <a:noFill/>
                  </a:tcPr>
                </a:tc>
                <a:tc>
                  <a:txBody>
                    <a:bodyPr/>
                    <a:lstStyle/>
                    <a:p>
                      <a:pPr algn="ctr" fontAlgn="b"/>
                      <a:r>
                        <a:rPr lang="en-CA" sz="1600" b="1" i="0" u="none" strike="noStrike" dirty="0">
                          <a:solidFill>
                            <a:srgbClr val="FF0000"/>
                          </a:solidFill>
                          <a:latin typeface="Calibri"/>
                        </a:rPr>
                        <a:t>1</a:t>
                      </a:r>
                    </a:p>
                  </a:txBody>
                  <a:tcPr marL="9525" marR="9525" marT="9525" marB="0" anchor="b">
                    <a:noFill/>
                  </a:tcPr>
                </a:tc>
                <a:tc>
                  <a:txBody>
                    <a:bodyPr/>
                    <a:lstStyle/>
                    <a:p>
                      <a:pPr algn="r" fontAlgn="b"/>
                      <a:r>
                        <a:rPr lang="en-CA" sz="1600" b="1" u="none" strike="noStrike" dirty="0">
                          <a:solidFill>
                            <a:srgbClr val="FF0000"/>
                          </a:solidFill>
                        </a:rPr>
                        <a:t>42000</a:t>
                      </a:r>
                      <a:endParaRPr lang="en-CA" sz="1600" b="1" i="0" u="none" strike="noStrike" dirty="0">
                        <a:solidFill>
                          <a:srgbClr val="FF0000"/>
                        </a:solidFill>
                        <a:latin typeface="Calibri"/>
                      </a:endParaRPr>
                    </a:p>
                  </a:txBody>
                  <a:tcPr marL="9525" marR="9525" marT="9525" marB="0" anchor="b">
                    <a:noFill/>
                  </a:tcPr>
                </a:tc>
                <a:extLst>
                  <a:ext uri="{0D108BD9-81ED-4DB2-BD59-A6C34878D82A}">
                    <a16:rowId xmlns:a16="http://schemas.microsoft.com/office/drawing/2014/main" val="10009"/>
                  </a:ext>
                </a:extLst>
              </a:tr>
              <a:tr h="263979">
                <a:tc>
                  <a:txBody>
                    <a:bodyPr/>
                    <a:lstStyle/>
                    <a:p>
                      <a:pPr algn="ctr" fontAlgn="b"/>
                      <a:r>
                        <a:rPr lang="en-CA" sz="1600" b="1" u="none" strike="noStrike" dirty="0"/>
                        <a:t>48</a:t>
                      </a:r>
                      <a:endParaRPr lang="en-CA" sz="1600" b="1" i="0" u="none" strike="noStrike" dirty="0">
                        <a:solidFill>
                          <a:srgbClr val="000000"/>
                        </a:solidFill>
                        <a:latin typeface="Calibri"/>
                      </a:endParaRPr>
                    </a:p>
                  </a:txBody>
                  <a:tcPr marL="9525" marR="9525" marT="9525" marB="0" anchor="b">
                    <a:noFill/>
                  </a:tcPr>
                </a:tc>
                <a:tc>
                  <a:txBody>
                    <a:bodyPr/>
                    <a:lstStyle/>
                    <a:p>
                      <a:pPr algn="r" fontAlgn="b"/>
                      <a:r>
                        <a:rPr lang="en-CA" sz="1600" b="1" u="none" strike="noStrike" dirty="0"/>
                        <a:t>220,000</a:t>
                      </a:r>
                      <a:endParaRPr lang="en-CA" sz="1600" b="1" i="0" u="none" strike="noStrike" dirty="0">
                        <a:solidFill>
                          <a:srgbClr val="000000"/>
                        </a:solidFill>
                        <a:latin typeface="Calibri"/>
                      </a:endParaRPr>
                    </a:p>
                  </a:txBody>
                  <a:tcPr marL="9525" marR="9525" marT="9525" marB="0" anchor="b">
                    <a:noFill/>
                  </a:tcPr>
                </a:tc>
                <a:tc>
                  <a:txBody>
                    <a:bodyPr/>
                    <a:lstStyle/>
                    <a:p>
                      <a:pPr algn="ctr" fontAlgn="b"/>
                      <a:r>
                        <a:rPr lang="en-CA" sz="1600" b="1" i="0" u="none" strike="noStrike" dirty="0">
                          <a:solidFill>
                            <a:srgbClr val="000000"/>
                          </a:solidFill>
                          <a:latin typeface="Calibri"/>
                        </a:rPr>
                        <a:t>1</a:t>
                      </a:r>
                    </a:p>
                  </a:txBody>
                  <a:tcPr marL="9525" marR="9525" marT="9525" marB="0" anchor="b">
                    <a:noFill/>
                  </a:tcPr>
                </a:tc>
                <a:tc>
                  <a:txBody>
                    <a:bodyPr/>
                    <a:lstStyle/>
                    <a:p>
                      <a:pPr algn="r" fontAlgn="b"/>
                      <a:r>
                        <a:rPr lang="en-CA" sz="1600" b="1" u="none" strike="noStrike" dirty="0"/>
                        <a:t>78000</a:t>
                      </a:r>
                      <a:endParaRPr lang="en-CA" sz="16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10"/>
                  </a:ext>
                </a:extLst>
              </a:tr>
              <a:tr h="263979">
                <a:tc>
                  <a:txBody>
                    <a:bodyPr/>
                    <a:lstStyle/>
                    <a:p>
                      <a:pPr algn="ctr" fontAlgn="b"/>
                      <a:r>
                        <a:rPr lang="en-CA" sz="1600" b="1" u="none" strike="noStrike" dirty="0">
                          <a:solidFill>
                            <a:srgbClr val="FF0000"/>
                          </a:solidFill>
                        </a:rPr>
                        <a:t>33</a:t>
                      </a:r>
                      <a:endParaRPr lang="en-CA" sz="1600" b="1" i="0" u="none" strike="noStrike" dirty="0">
                        <a:solidFill>
                          <a:srgbClr val="FF0000"/>
                        </a:solidFill>
                        <a:latin typeface="Calibri"/>
                      </a:endParaRPr>
                    </a:p>
                  </a:txBody>
                  <a:tcPr marL="9525" marR="9525" marT="9525" marB="0" anchor="b">
                    <a:noFill/>
                  </a:tcPr>
                </a:tc>
                <a:tc>
                  <a:txBody>
                    <a:bodyPr/>
                    <a:lstStyle/>
                    <a:p>
                      <a:pPr algn="r" fontAlgn="b"/>
                      <a:r>
                        <a:rPr lang="en-CA" sz="1600" b="1" u="none" strike="noStrike" dirty="0">
                          <a:solidFill>
                            <a:srgbClr val="FF0000"/>
                          </a:solidFill>
                        </a:rPr>
                        <a:t>150,000</a:t>
                      </a:r>
                      <a:endParaRPr lang="en-CA" sz="1600" b="1" i="0" u="none" strike="noStrike" dirty="0">
                        <a:solidFill>
                          <a:srgbClr val="FF0000"/>
                        </a:solidFill>
                        <a:latin typeface="Calibri"/>
                      </a:endParaRPr>
                    </a:p>
                  </a:txBody>
                  <a:tcPr marL="9525" marR="9525" marT="9525" marB="0" anchor="b">
                    <a:noFill/>
                  </a:tcPr>
                </a:tc>
                <a:tc>
                  <a:txBody>
                    <a:bodyPr/>
                    <a:lstStyle/>
                    <a:p>
                      <a:pPr algn="ctr" fontAlgn="b"/>
                      <a:r>
                        <a:rPr lang="en-CA" sz="1600" b="1" i="0" u="none" strike="noStrike" dirty="0">
                          <a:solidFill>
                            <a:srgbClr val="FF0000"/>
                          </a:solidFill>
                          <a:latin typeface="Calibri"/>
                        </a:rPr>
                        <a:t>1</a:t>
                      </a:r>
                    </a:p>
                  </a:txBody>
                  <a:tcPr marL="9525" marR="9525" marT="9525" marB="0" anchor="b">
                    <a:noFill/>
                  </a:tcPr>
                </a:tc>
                <a:tc>
                  <a:txBody>
                    <a:bodyPr/>
                    <a:lstStyle/>
                    <a:p>
                      <a:pPr algn="r" fontAlgn="b"/>
                      <a:r>
                        <a:rPr lang="en-CA" sz="1600" b="1" u="none" strike="noStrike" dirty="0">
                          <a:solidFill>
                            <a:srgbClr val="FF0000"/>
                          </a:solidFill>
                        </a:rPr>
                        <a:t>8000</a:t>
                      </a:r>
                      <a:endParaRPr lang="en-CA" sz="1600" b="1" i="0" u="none" strike="noStrike" dirty="0">
                        <a:solidFill>
                          <a:srgbClr val="FF0000"/>
                        </a:solidFill>
                        <a:latin typeface="Calibri"/>
                      </a:endParaRPr>
                    </a:p>
                  </a:txBody>
                  <a:tcPr marL="9525" marR="9525" marT="9525" marB="0" anchor="b">
                    <a:noFill/>
                  </a:tcPr>
                </a:tc>
                <a:extLst>
                  <a:ext uri="{0D108BD9-81ED-4DB2-BD59-A6C34878D82A}">
                    <a16:rowId xmlns:a16="http://schemas.microsoft.com/office/drawing/2014/main" val="10011"/>
                  </a:ext>
                </a:extLst>
              </a:tr>
              <a:tr h="263979">
                <a:tc>
                  <a:txBody>
                    <a:bodyPr/>
                    <a:lstStyle/>
                    <a:p>
                      <a:pPr algn="ctr" fontAlgn="b"/>
                      <a:endParaRPr lang="en-CA" sz="1800" b="1" i="0" u="none" strike="noStrike" dirty="0">
                        <a:solidFill>
                          <a:srgbClr val="000000"/>
                        </a:solidFill>
                        <a:latin typeface="Calibri"/>
                      </a:endParaRPr>
                    </a:p>
                  </a:txBody>
                  <a:tcPr marL="9525" marR="9525" marT="9525" marB="0" anchor="b">
                    <a:noFill/>
                  </a:tcPr>
                </a:tc>
                <a:tc>
                  <a:txBody>
                    <a:bodyPr/>
                    <a:lstStyle/>
                    <a:p>
                      <a:pPr algn="l" fontAlgn="b"/>
                      <a:endParaRPr lang="en-CA" sz="1800" b="1" i="0" u="none" strike="noStrike" dirty="0">
                        <a:solidFill>
                          <a:srgbClr val="000000"/>
                        </a:solidFill>
                        <a:latin typeface="Calibri"/>
                      </a:endParaRPr>
                    </a:p>
                  </a:txBody>
                  <a:tcPr marL="9525" marR="9525" marT="9525" marB="0" anchor="b">
                    <a:noFill/>
                  </a:tcPr>
                </a:tc>
                <a:tc>
                  <a:txBody>
                    <a:bodyPr/>
                    <a:lstStyle/>
                    <a:p>
                      <a:pPr algn="ctr" fontAlgn="b"/>
                      <a:endParaRPr lang="en-CA" sz="1800" b="1" i="0" u="none" strike="noStrike" dirty="0">
                        <a:solidFill>
                          <a:srgbClr val="000000"/>
                        </a:solidFill>
                        <a:latin typeface="Calibri"/>
                      </a:endParaRPr>
                    </a:p>
                  </a:txBody>
                  <a:tcPr marL="9525" marR="9525" marT="9525" marB="0" anchor="b">
                    <a:noFill/>
                  </a:tcPr>
                </a:tc>
                <a:tc>
                  <a:txBody>
                    <a:bodyPr/>
                    <a:lstStyle/>
                    <a:p>
                      <a:pPr algn="l" fontAlgn="b"/>
                      <a:r>
                        <a:rPr lang="en-CA" sz="1800" b="1" i="0" u="none" strike="noStrike" dirty="0">
                          <a:solidFill>
                            <a:srgbClr val="000000"/>
                          </a:solidFill>
                          <a:latin typeface="Calibri"/>
                        </a:rPr>
                        <a:t>“</a:t>
                      </a:r>
                      <a:r>
                        <a:rPr lang="en-CA" sz="1600" b="1" i="0" u="none" strike="noStrike" dirty="0">
                          <a:solidFill>
                            <a:srgbClr val="000000"/>
                          </a:solidFill>
                          <a:latin typeface="Calibri"/>
                        </a:rPr>
                        <a:t>Blue case is new case. Red cases are</a:t>
                      </a:r>
                      <a:r>
                        <a:rPr lang="en-CA" sz="1600" b="1" i="0" u="none" strike="noStrike" baseline="0" dirty="0">
                          <a:solidFill>
                            <a:srgbClr val="000000"/>
                          </a:solidFill>
                          <a:latin typeface="Calibri"/>
                        </a:rPr>
                        <a:t> 3 neighbours of new case based on Distances. Two out of 3 are defaulters. So new case is predicted as defaulter”</a:t>
                      </a:r>
                      <a:endParaRPr lang="en-CA" sz="16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12"/>
                  </a:ext>
                </a:extLst>
              </a:tr>
              <a:tr h="263979">
                <a:tc>
                  <a:txBody>
                    <a:bodyPr/>
                    <a:lstStyle/>
                    <a:p>
                      <a:pPr algn="ctr" fontAlgn="b"/>
                      <a:r>
                        <a:rPr lang="en-CA" sz="1800" b="1" u="none" strike="noStrike" dirty="0">
                          <a:solidFill>
                            <a:schemeClr val="accent1"/>
                          </a:solidFill>
                        </a:rPr>
                        <a:t>48</a:t>
                      </a:r>
                      <a:endParaRPr lang="en-CA" sz="1800" b="1" i="0" u="none" strike="noStrike" dirty="0">
                        <a:solidFill>
                          <a:schemeClr val="accent1"/>
                        </a:solidFill>
                        <a:latin typeface="Calibri"/>
                      </a:endParaRPr>
                    </a:p>
                  </a:txBody>
                  <a:tcPr marL="9525" marR="9525" marT="9525" marB="0" anchor="b">
                    <a:noFill/>
                  </a:tcPr>
                </a:tc>
                <a:tc>
                  <a:txBody>
                    <a:bodyPr/>
                    <a:lstStyle/>
                    <a:p>
                      <a:pPr algn="r" fontAlgn="b"/>
                      <a:r>
                        <a:rPr lang="en-CA" sz="1800" b="1" u="none" strike="noStrike" dirty="0">
                          <a:solidFill>
                            <a:schemeClr val="accent1"/>
                          </a:solidFill>
                        </a:rPr>
                        <a:t>142,000</a:t>
                      </a:r>
                      <a:endParaRPr lang="en-CA" sz="1800" b="1" i="0" u="none" strike="noStrike" dirty="0">
                        <a:solidFill>
                          <a:schemeClr val="accent1"/>
                        </a:solidFill>
                        <a:latin typeface="Calibri"/>
                      </a:endParaRPr>
                    </a:p>
                  </a:txBody>
                  <a:tcPr marL="9525" marR="9525" marT="9525" marB="0" anchor="b">
                    <a:noFill/>
                  </a:tcPr>
                </a:tc>
                <a:tc>
                  <a:txBody>
                    <a:bodyPr/>
                    <a:lstStyle/>
                    <a:p>
                      <a:pPr algn="ctr" fontAlgn="b"/>
                      <a:r>
                        <a:rPr lang="en-CA" sz="1800" b="1" u="none" strike="noStrike" dirty="0">
                          <a:solidFill>
                            <a:schemeClr val="accent1"/>
                          </a:solidFill>
                        </a:rPr>
                        <a:t>?</a:t>
                      </a:r>
                      <a:endParaRPr lang="en-CA" sz="1800" b="1" i="0" u="none" strike="noStrike" dirty="0">
                        <a:solidFill>
                          <a:schemeClr val="accent1"/>
                        </a:solidFill>
                        <a:latin typeface="Calibri"/>
                      </a:endParaRPr>
                    </a:p>
                  </a:txBody>
                  <a:tcPr marL="9525" marR="9525" marT="9525" marB="0" anchor="b">
                    <a:noFill/>
                  </a:tcPr>
                </a:tc>
                <a:tc>
                  <a:txBody>
                    <a:bodyPr/>
                    <a:lstStyle/>
                    <a:p>
                      <a:pPr algn="l" fontAlgn="b"/>
                      <a:endParaRPr lang="en-CA" sz="1800" b="1" i="0" u="none" strike="noStrike" dirty="0">
                        <a:solidFill>
                          <a:srgbClr val="00B050"/>
                        </a:solidFill>
                        <a:latin typeface="Calibri"/>
                      </a:endParaRPr>
                    </a:p>
                  </a:txBody>
                  <a:tcPr marL="9525" marR="9525" marT="9525" marB="0" anchor="b">
                    <a:noFill/>
                  </a:tcPr>
                </a:tc>
                <a:extLst>
                  <a:ext uri="{0D108BD9-81ED-4DB2-BD59-A6C34878D82A}">
                    <a16:rowId xmlns:a16="http://schemas.microsoft.com/office/drawing/2014/main" val="10013"/>
                  </a:ext>
                </a:extLst>
              </a:tr>
            </a:tbl>
          </a:graphicData>
        </a:graphic>
      </p:graphicFrame>
      <p:graphicFrame>
        <p:nvGraphicFramePr>
          <p:cNvPr id="1026" name="Object 1"/>
          <p:cNvGraphicFramePr>
            <a:graphicFrameLocks noChangeAspect="1"/>
          </p:cNvGraphicFramePr>
          <p:nvPr/>
        </p:nvGraphicFramePr>
        <p:xfrm>
          <a:off x="2196515" y="4829176"/>
          <a:ext cx="4343400" cy="708025"/>
        </p:xfrm>
        <a:graphic>
          <a:graphicData uri="http://schemas.openxmlformats.org/presentationml/2006/ole">
            <mc:AlternateContent xmlns:mc="http://schemas.openxmlformats.org/markup-compatibility/2006">
              <mc:Choice xmlns:v="urn:schemas-microsoft-com:vml" Requires="v">
                <p:oleObj name="Equation" r:id="rId2" imgW="1714320" imgH="279360" progId="Equation.3">
                  <p:embed/>
                </p:oleObj>
              </mc:Choice>
              <mc:Fallback>
                <p:oleObj name="Equation" r:id="rId2" imgW="1714320" imgH="279360" progId="Equation.3">
                  <p:embed/>
                  <p:pic>
                    <p:nvPicPr>
                      <p:cNvPr id="1026"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6515" y="4829176"/>
                        <a:ext cx="4343400" cy="708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ight Arrow 1">
            <a:extLst>
              <a:ext uri="{FF2B5EF4-FFF2-40B4-BE49-F238E27FC236}">
                <a16:creationId xmlns:a16="http://schemas.microsoft.com/office/drawing/2014/main" id="{FEF70D24-2328-4B44-BEDB-8D8EEB6343F5}"/>
              </a:ext>
            </a:extLst>
          </p:cNvPr>
          <p:cNvSpPr/>
          <p:nvPr/>
        </p:nvSpPr>
        <p:spPr>
          <a:xfrm>
            <a:off x="1777415" y="5953429"/>
            <a:ext cx="838200" cy="36405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2974136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CA" sz="2800" dirty="0"/>
              <a:t>    KNN Classification  </a:t>
            </a:r>
            <a:br>
              <a:rPr lang="en-CA" sz="2800" dirty="0"/>
            </a:br>
            <a:r>
              <a:rPr lang="en-CA" sz="2800" dirty="0"/>
              <a:t>Distance Based On Standardized Variables</a:t>
            </a:r>
          </a:p>
        </p:txBody>
      </p:sp>
      <p:graphicFrame>
        <p:nvGraphicFramePr>
          <p:cNvPr id="4" name="Table 3"/>
          <p:cNvGraphicFramePr>
            <a:graphicFrameLocks noGrp="1"/>
          </p:cNvGraphicFramePr>
          <p:nvPr>
            <p:extLst>
              <p:ext uri="{D42A27DB-BD31-4B8C-83A1-F6EECF244321}">
                <p14:modId xmlns:p14="http://schemas.microsoft.com/office/powerpoint/2010/main" val="4176921173"/>
              </p:ext>
            </p:extLst>
          </p:nvPr>
        </p:nvGraphicFramePr>
        <p:xfrm>
          <a:off x="2895601" y="1447800"/>
          <a:ext cx="6477001" cy="3973830"/>
        </p:xfrm>
        <a:graphic>
          <a:graphicData uri="http://schemas.openxmlformats.org/drawingml/2006/table">
            <a:tbl>
              <a:tblPr>
                <a:tableStyleId>{1FECB4D8-DB02-4DC6-A0A2-4F2EBAE1DC90}</a:tableStyleId>
              </a:tblPr>
              <a:tblGrid>
                <a:gridCol w="1604513">
                  <a:extLst>
                    <a:ext uri="{9D8B030D-6E8A-4147-A177-3AD203B41FA5}">
                      <a16:colId xmlns:a16="http://schemas.microsoft.com/office/drawing/2014/main" val="20000"/>
                    </a:ext>
                  </a:extLst>
                </a:gridCol>
                <a:gridCol w="1604513">
                  <a:extLst>
                    <a:ext uri="{9D8B030D-6E8A-4147-A177-3AD203B41FA5}">
                      <a16:colId xmlns:a16="http://schemas.microsoft.com/office/drawing/2014/main" val="20001"/>
                    </a:ext>
                  </a:extLst>
                </a:gridCol>
                <a:gridCol w="1604513">
                  <a:extLst>
                    <a:ext uri="{9D8B030D-6E8A-4147-A177-3AD203B41FA5}">
                      <a16:colId xmlns:a16="http://schemas.microsoft.com/office/drawing/2014/main" val="20002"/>
                    </a:ext>
                  </a:extLst>
                </a:gridCol>
                <a:gridCol w="1663462">
                  <a:extLst>
                    <a:ext uri="{9D8B030D-6E8A-4147-A177-3AD203B41FA5}">
                      <a16:colId xmlns:a16="http://schemas.microsoft.com/office/drawing/2014/main" val="20003"/>
                    </a:ext>
                  </a:extLst>
                </a:gridCol>
              </a:tblGrid>
              <a:tr h="190500">
                <a:tc>
                  <a:txBody>
                    <a:bodyPr/>
                    <a:lstStyle/>
                    <a:p>
                      <a:pPr algn="ctr" fontAlgn="b"/>
                      <a:r>
                        <a:rPr lang="en-CA" sz="1800" b="1" u="none" strike="noStrike" dirty="0"/>
                        <a:t>Age</a:t>
                      </a:r>
                      <a:endParaRPr lang="en-CA" sz="1800" b="1" i="0" u="none" strike="noStrike" dirty="0">
                        <a:solidFill>
                          <a:srgbClr val="000000"/>
                        </a:solidFill>
                        <a:latin typeface="Calibri"/>
                      </a:endParaRPr>
                    </a:p>
                  </a:txBody>
                  <a:tcPr marL="9525" marR="9525" marT="9525" marB="0" anchor="b">
                    <a:noFill/>
                  </a:tcPr>
                </a:tc>
                <a:tc>
                  <a:txBody>
                    <a:bodyPr/>
                    <a:lstStyle/>
                    <a:p>
                      <a:pPr algn="ctr" fontAlgn="b"/>
                      <a:r>
                        <a:rPr lang="en-CA" sz="1800" b="1" u="none" strike="noStrike" dirty="0"/>
                        <a:t>Current</a:t>
                      </a:r>
                      <a:r>
                        <a:rPr lang="en-CA" sz="1800" b="1" u="none" strike="noStrike" baseline="0" dirty="0"/>
                        <a:t> Debt</a:t>
                      </a:r>
                      <a:endParaRPr lang="en-CA" sz="1800" b="1" i="0" u="none" strike="noStrike" dirty="0">
                        <a:solidFill>
                          <a:srgbClr val="000000"/>
                        </a:solidFill>
                        <a:latin typeface="Calibri"/>
                      </a:endParaRPr>
                    </a:p>
                  </a:txBody>
                  <a:tcPr marL="9525" marR="9525" marT="9525" marB="0" anchor="b">
                    <a:noFill/>
                  </a:tcPr>
                </a:tc>
                <a:tc>
                  <a:txBody>
                    <a:bodyPr/>
                    <a:lstStyle/>
                    <a:p>
                      <a:pPr algn="ctr" fontAlgn="b"/>
                      <a:r>
                        <a:rPr lang="en-CA" sz="1800" b="1" u="none" strike="noStrike"/>
                        <a:t>Default</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u="none" strike="noStrike" dirty="0"/>
                        <a:t>Distance</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0"/>
                  </a:ext>
                </a:extLst>
              </a:tr>
              <a:tr h="190500">
                <a:tc>
                  <a:txBody>
                    <a:bodyPr/>
                    <a:lstStyle/>
                    <a:p>
                      <a:pPr algn="r" fontAlgn="b"/>
                      <a:r>
                        <a:rPr lang="en-CA" sz="1800" b="1" u="none" strike="noStrike"/>
                        <a:t>0.125</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a:t>0.11</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0</a:t>
                      </a:r>
                    </a:p>
                  </a:txBody>
                  <a:tcPr marL="9525" marR="9525" marT="9525" marB="0" anchor="b">
                    <a:noFill/>
                  </a:tcPr>
                </a:tc>
                <a:tc>
                  <a:txBody>
                    <a:bodyPr/>
                    <a:lstStyle/>
                    <a:p>
                      <a:pPr algn="r" fontAlgn="b"/>
                      <a:r>
                        <a:rPr lang="en-CA" sz="1800" b="1" u="none" strike="noStrike"/>
                        <a:t>0.7652</a:t>
                      </a:r>
                      <a:endParaRPr lang="en-CA" sz="1800" b="1" i="0" u="none" strike="noStrike">
                        <a:solidFill>
                          <a:srgbClr val="000000"/>
                        </a:solidFill>
                        <a:latin typeface="Calibri"/>
                      </a:endParaRPr>
                    </a:p>
                  </a:txBody>
                  <a:tcPr marL="9525" marR="9525" marT="9525" marB="0" anchor="b">
                    <a:noFill/>
                  </a:tcPr>
                </a:tc>
                <a:extLst>
                  <a:ext uri="{0D108BD9-81ED-4DB2-BD59-A6C34878D82A}">
                    <a16:rowId xmlns:a16="http://schemas.microsoft.com/office/drawing/2014/main" val="10001"/>
                  </a:ext>
                </a:extLst>
              </a:tr>
              <a:tr h="190500">
                <a:tc>
                  <a:txBody>
                    <a:bodyPr/>
                    <a:lstStyle/>
                    <a:p>
                      <a:pPr algn="r" fontAlgn="b"/>
                      <a:r>
                        <a:rPr lang="en-CA" sz="1800" b="1" u="none" strike="noStrike" dirty="0"/>
                        <a:t>0.375</a:t>
                      </a:r>
                      <a:endParaRPr lang="en-CA" sz="1800" b="1" i="0" u="none" strike="noStrike" dirty="0">
                        <a:solidFill>
                          <a:srgbClr val="000000"/>
                        </a:solidFill>
                        <a:latin typeface="Calibri"/>
                      </a:endParaRPr>
                    </a:p>
                  </a:txBody>
                  <a:tcPr marL="9525" marR="9525" marT="9525" marB="0" anchor="b">
                    <a:noFill/>
                  </a:tcPr>
                </a:tc>
                <a:tc>
                  <a:txBody>
                    <a:bodyPr/>
                    <a:lstStyle/>
                    <a:p>
                      <a:pPr algn="r" fontAlgn="b"/>
                      <a:r>
                        <a:rPr lang="en-CA" sz="1800" b="1" u="none" strike="noStrike"/>
                        <a:t>0.21</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0</a:t>
                      </a:r>
                    </a:p>
                  </a:txBody>
                  <a:tcPr marL="9525" marR="9525" marT="9525" marB="0" anchor="b">
                    <a:noFill/>
                  </a:tcPr>
                </a:tc>
                <a:tc>
                  <a:txBody>
                    <a:bodyPr/>
                    <a:lstStyle/>
                    <a:p>
                      <a:pPr algn="r" fontAlgn="b"/>
                      <a:r>
                        <a:rPr lang="en-CA" sz="1800" b="1" u="none" strike="noStrike"/>
                        <a:t>0.5200</a:t>
                      </a:r>
                      <a:endParaRPr lang="en-CA" sz="1800" b="1" i="0" u="none" strike="noStrike">
                        <a:solidFill>
                          <a:srgbClr val="000000"/>
                        </a:solidFill>
                        <a:latin typeface="Calibri"/>
                      </a:endParaRPr>
                    </a:p>
                  </a:txBody>
                  <a:tcPr marL="9525" marR="9525" marT="9525" marB="0" anchor="b">
                    <a:noFill/>
                  </a:tcPr>
                </a:tc>
                <a:extLst>
                  <a:ext uri="{0D108BD9-81ED-4DB2-BD59-A6C34878D82A}">
                    <a16:rowId xmlns:a16="http://schemas.microsoft.com/office/drawing/2014/main" val="10002"/>
                  </a:ext>
                </a:extLst>
              </a:tr>
              <a:tr h="190500">
                <a:tc>
                  <a:txBody>
                    <a:bodyPr/>
                    <a:lstStyle/>
                    <a:p>
                      <a:pPr algn="r" fontAlgn="b"/>
                      <a:r>
                        <a:rPr lang="en-CA" sz="1800" b="1" u="none" strike="noStrike" dirty="0">
                          <a:solidFill>
                            <a:srgbClr val="FF0000"/>
                          </a:solidFill>
                        </a:rPr>
                        <a:t>0.625</a:t>
                      </a:r>
                      <a:endParaRPr lang="en-CA" sz="1800" b="1" i="0" u="none" strike="noStrike" dirty="0">
                        <a:solidFill>
                          <a:srgbClr val="FF0000"/>
                        </a:solidFill>
                        <a:latin typeface="Calibri"/>
                      </a:endParaRPr>
                    </a:p>
                  </a:txBody>
                  <a:tcPr marL="9525" marR="9525" marT="9525" marB="0" anchor="b">
                    <a:noFill/>
                  </a:tcPr>
                </a:tc>
                <a:tc>
                  <a:txBody>
                    <a:bodyPr/>
                    <a:lstStyle/>
                    <a:p>
                      <a:pPr algn="r" fontAlgn="b"/>
                      <a:r>
                        <a:rPr lang="en-CA" sz="1800" b="1" u="none" strike="noStrike" dirty="0">
                          <a:solidFill>
                            <a:srgbClr val="FF0000"/>
                          </a:solidFill>
                        </a:rPr>
                        <a:t>0.31</a:t>
                      </a:r>
                      <a:endParaRPr lang="en-CA" sz="1800" b="1" i="0" u="none" strike="noStrike" dirty="0">
                        <a:solidFill>
                          <a:srgbClr val="FF0000"/>
                        </a:solidFill>
                        <a:latin typeface="Calibri"/>
                      </a:endParaRPr>
                    </a:p>
                  </a:txBody>
                  <a:tcPr marL="9525" marR="9525" marT="9525" marB="0" anchor="b">
                    <a:noFill/>
                  </a:tcPr>
                </a:tc>
                <a:tc>
                  <a:txBody>
                    <a:bodyPr/>
                    <a:lstStyle/>
                    <a:p>
                      <a:pPr algn="ctr" fontAlgn="b"/>
                      <a:r>
                        <a:rPr lang="en-CA" sz="1800" b="1" i="0" u="none" strike="noStrike" dirty="0">
                          <a:solidFill>
                            <a:srgbClr val="FF0000"/>
                          </a:solidFill>
                          <a:latin typeface="Calibri"/>
                        </a:rPr>
                        <a:t>0</a:t>
                      </a:r>
                    </a:p>
                  </a:txBody>
                  <a:tcPr marL="9525" marR="9525" marT="9525" marB="0" anchor="b">
                    <a:noFill/>
                  </a:tcPr>
                </a:tc>
                <a:tc>
                  <a:txBody>
                    <a:bodyPr/>
                    <a:lstStyle/>
                    <a:p>
                      <a:pPr algn="r" fontAlgn="b"/>
                      <a:r>
                        <a:rPr lang="en-CA" sz="1800" b="1" u="none" strike="noStrike" dirty="0">
                          <a:solidFill>
                            <a:srgbClr val="FF0000"/>
                          </a:solidFill>
                        </a:rPr>
                        <a:t>0.3160</a:t>
                      </a:r>
                      <a:endParaRPr lang="en-CA" sz="1800" b="1" i="0" u="none" strike="noStrike" dirty="0">
                        <a:solidFill>
                          <a:srgbClr val="FF0000"/>
                        </a:solidFill>
                        <a:latin typeface="Calibri"/>
                      </a:endParaRPr>
                    </a:p>
                  </a:txBody>
                  <a:tcPr marL="9525" marR="9525" marT="9525" marB="0" anchor="b">
                    <a:noFill/>
                  </a:tcPr>
                </a:tc>
                <a:extLst>
                  <a:ext uri="{0D108BD9-81ED-4DB2-BD59-A6C34878D82A}">
                    <a16:rowId xmlns:a16="http://schemas.microsoft.com/office/drawing/2014/main" val="10003"/>
                  </a:ext>
                </a:extLst>
              </a:tr>
              <a:tr h="190500">
                <a:tc>
                  <a:txBody>
                    <a:bodyPr/>
                    <a:lstStyle/>
                    <a:p>
                      <a:pPr algn="r" fontAlgn="b"/>
                      <a:r>
                        <a:rPr lang="en-CA" sz="1800" b="1" u="none" strike="noStrike"/>
                        <a:t>0</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a:t>0.01</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0</a:t>
                      </a:r>
                    </a:p>
                  </a:txBody>
                  <a:tcPr marL="9525" marR="9525" marT="9525" marB="0" anchor="b">
                    <a:noFill/>
                  </a:tcPr>
                </a:tc>
                <a:tc>
                  <a:txBody>
                    <a:bodyPr/>
                    <a:lstStyle/>
                    <a:p>
                      <a:pPr algn="r" fontAlgn="b"/>
                      <a:r>
                        <a:rPr lang="en-CA" sz="1800" b="1" u="none" strike="noStrike" dirty="0"/>
                        <a:t>0.9245</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4"/>
                  </a:ext>
                </a:extLst>
              </a:tr>
              <a:tr h="190500">
                <a:tc>
                  <a:txBody>
                    <a:bodyPr/>
                    <a:lstStyle/>
                    <a:p>
                      <a:pPr algn="r" fontAlgn="b"/>
                      <a:r>
                        <a:rPr lang="en-CA" sz="1800" b="1" u="none" strike="noStrike" dirty="0">
                          <a:solidFill>
                            <a:srgbClr val="FF0000"/>
                          </a:solidFill>
                        </a:rPr>
                        <a:t>0.375</a:t>
                      </a:r>
                      <a:endParaRPr lang="en-CA" sz="1800" b="1" i="0" u="none" strike="noStrike" dirty="0">
                        <a:solidFill>
                          <a:srgbClr val="FF0000"/>
                        </a:solidFill>
                        <a:latin typeface="Calibri"/>
                      </a:endParaRPr>
                    </a:p>
                  </a:txBody>
                  <a:tcPr marL="9525" marR="9525" marT="9525" marB="0" anchor="b">
                    <a:noFill/>
                  </a:tcPr>
                </a:tc>
                <a:tc>
                  <a:txBody>
                    <a:bodyPr/>
                    <a:lstStyle/>
                    <a:p>
                      <a:pPr algn="r" fontAlgn="b"/>
                      <a:r>
                        <a:rPr lang="en-CA" sz="1800" b="1" u="none" strike="noStrike" dirty="0">
                          <a:solidFill>
                            <a:srgbClr val="FF0000"/>
                          </a:solidFill>
                        </a:rPr>
                        <a:t>0.50</a:t>
                      </a:r>
                      <a:endParaRPr lang="en-CA" sz="1800" b="1" i="0" u="none" strike="noStrike" dirty="0">
                        <a:solidFill>
                          <a:srgbClr val="FF0000"/>
                        </a:solidFill>
                        <a:latin typeface="Calibri"/>
                      </a:endParaRPr>
                    </a:p>
                  </a:txBody>
                  <a:tcPr marL="9525" marR="9525" marT="9525" marB="0" anchor="b">
                    <a:noFill/>
                  </a:tcPr>
                </a:tc>
                <a:tc>
                  <a:txBody>
                    <a:bodyPr/>
                    <a:lstStyle/>
                    <a:p>
                      <a:pPr algn="ctr" fontAlgn="b"/>
                      <a:r>
                        <a:rPr lang="en-CA" sz="1800" b="1" i="0" u="none" strike="noStrike" dirty="0">
                          <a:solidFill>
                            <a:srgbClr val="FF0000"/>
                          </a:solidFill>
                          <a:latin typeface="Calibri"/>
                        </a:rPr>
                        <a:t>0</a:t>
                      </a:r>
                    </a:p>
                  </a:txBody>
                  <a:tcPr marL="9525" marR="9525" marT="9525" marB="0" anchor="b">
                    <a:noFill/>
                  </a:tcPr>
                </a:tc>
                <a:tc>
                  <a:txBody>
                    <a:bodyPr/>
                    <a:lstStyle/>
                    <a:p>
                      <a:pPr algn="r" fontAlgn="b"/>
                      <a:r>
                        <a:rPr lang="en-CA" sz="1800" b="1" u="none" strike="noStrike" dirty="0">
                          <a:solidFill>
                            <a:srgbClr val="FF0000"/>
                          </a:solidFill>
                        </a:rPr>
                        <a:t>0.3428</a:t>
                      </a:r>
                      <a:endParaRPr lang="en-CA" sz="1800" b="1" i="0" u="none" strike="noStrike" dirty="0">
                        <a:solidFill>
                          <a:srgbClr val="FF0000"/>
                        </a:solidFill>
                        <a:latin typeface="Calibri"/>
                      </a:endParaRPr>
                    </a:p>
                  </a:txBody>
                  <a:tcPr marL="9525" marR="9525" marT="9525" marB="0" anchor="b">
                    <a:noFill/>
                  </a:tcPr>
                </a:tc>
                <a:extLst>
                  <a:ext uri="{0D108BD9-81ED-4DB2-BD59-A6C34878D82A}">
                    <a16:rowId xmlns:a16="http://schemas.microsoft.com/office/drawing/2014/main" val="10005"/>
                  </a:ext>
                </a:extLst>
              </a:tr>
              <a:tr h="190500">
                <a:tc>
                  <a:txBody>
                    <a:bodyPr/>
                    <a:lstStyle/>
                    <a:p>
                      <a:pPr algn="r" fontAlgn="b"/>
                      <a:r>
                        <a:rPr lang="en-CA" sz="1800" b="1" u="none" strike="noStrike"/>
                        <a:t>0.8</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dirty="0"/>
                        <a:t>0.00</a:t>
                      </a:r>
                      <a:endParaRPr lang="en-CA" sz="1800" b="1" i="0" u="none" strike="noStrike" dirty="0">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0</a:t>
                      </a:r>
                    </a:p>
                  </a:txBody>
                  <a:tcPr marL="9525" marR="9525" marT="9525" marB="0" anchor="b">
                    <a:noFill/>
                  </a:tcPr>
                </a:tc>
                <a:tc>
                  <a:txBody>
                    <a:bodyPr/>
                    <a:lstStyle/>
                    <a:p>
                      <a:pPr algn="r" fontAlgn="b"/>
                      <a:r>
                        <a:rPr lang="en-CA" sz="1800" b="1" u="none" strike="noStrike" dirty="0"/>
                        <a:t>0.6220</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6"/>
                  </a:ext>
                </a:extLst>
              </a:tr>
              <a:tr h="190500">
                <a:tc>
                  <a:txBody>
                    <a:bodyPr/>
                    <a:lstStyle/>
                    <a:p>
                      <a:pPr algn="r" fontAlgn="b"/>
                      <a:r>
                        <a:rPr lang="en-CA" sz="1800" b="1" u="none" strike="noStrike"/>
                        <a:t>0.075</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a:t>0.38</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1</a:t>
                      </a:r>
                    </a:p>
                  </a:txBody>
                  <a:tcPr marL="9525" marR="9525" marT="9525" marB="0" anchor="b">
                    <a:noFill/>
                  </a:tcPr>
                </a:tc>
                <a:tc>
                  <a:txBody>
                    <a:bodyPr/>
                    <a:lstStyle/>
                    <a:p>
                      <a:pPr algn="r" fontAlgn="b"/>
                      <a:r>
                        <a:rPr lang="en-CA" sz="1800" b="1" u="none" strike="noStrike" dirty="0"/>
                        <a:t>0.6669</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7"/>
                  </a:ext>
                </a:extLst>
              </a:tr>
              <a:tr h="190500">
                <a:tc>
                  <a:txBody>
                    <a:bodyPr/>
                    <a:lstStyle/>
                    <a:p>
                      <a:pPr algn="r" fontAlgn="b"/>
                      <a:r>
                        <a:rPr lang="en-CA" sz="1800" b="1" u="none" strike="noStrike"/>
                        <a:t>0.5</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a:t>0.22</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1</a:t>
                      </a:r>
                    </a:p>
                  </a:txBody>
                  <a:tcPr marL="9525" marR="9525" marT="9525" marB="0" anchor="b">
                    <a:noFill/>
                  </a:tcPr>
                </a:tc>
                <a:tc>
                  <a:txBody>
                    <a:bodyPr/>
                    <a:lstStyle/>
                    <a:p>
                      <a:pPr algn="r" fontAlgn="b"/>
                      <a:r>
                        <a:rPr lang="en-CA" sz="1800" b="1" u="none" strike="noStrike" dirty="0"/>
                        <a:t>0.4437</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08"/>
                  </a:ext>
                </a:extLst>
              </a:tr>
              <a:tr h="190500">
                <a:tc>
                  <a:txBody>
                    <a:bodyPr/>
                    <a:lstStyle/>
                    <a:p>
                      <a:pPr algn="r" fontAlgn="b"/>
                      <a:r>
                        <a:rPr lang="en-CA" sz="1800" b="1" u="none" strike="noStrike" dirty="0">
                          <a:solidFill>
                            <a:srgbClr val="FF0000"/>
                          </a:solidFill>
                        </a:rPr>
                        <a:t>1</a:t>
                      </a:r>
                      <a:endParaRPr lang="en-CA" sz="1800" b="1" i="0" u="none" strike="noStrike" dirty="0">
                        <a:solidFill>
                          <a:srgbClr val="FF0000"/>
                        </a:solidFill>
                        <a:latin typeface="Calibri"/>
                      </a:endParaRPr>
                    </a:p>
                  </a:txBody>
                  <a:tcPr marL="9525" marR="9525" marT="9525" marB="0" anchor="b">
                    <a:noFill/>
                  </a:tcPr>
                </a:tc>
                <a:tc>
                  <a:txBody>
                    <a:bodyPr/>
                    <a:lstStyle/>
                    <a:p>
                      <a:pPr algn="r" fontAlgn="b"/>
                      <a:r>
                        <a:rPr lang="en-CA" sz="1800" b="1" u="none" strike="noStrike" dirty="0">
                          <a:solidFill>
                            <a:srgbClr val="FF0000"/>
                          </a:solidFill>
                        </a:rPr>
                        <a:t>0.41</a:t>
                      </a:r>
                      <a:endParaRPr lang="en-CA" sz="1800" b="1" i="0" u="none" strike="noStrike" dirty="0">
                        <a:solidFill>
                          <a:srgbClr val="FF0000"/>
                        </a:solidFill>
                        <a:latin typeface="Calibri"/>
                      </a:endParaRPr>
                    </a:p>
                  </a:txBody>
                  <a:tcPr marL="9525" marR="9525" marT="9525" marB="0" anchor="b">
                    <a:noFill/>
                  </a:tcPr>
                </a:tc>
                <a:tc>
                  <a:txBody>
                    <a:bodyPr/>
                    <a:lstStyle/>
                    <a:p>
                      <a:pPr algn="ctr" fontAlgn="b"/>
                      <a:r>
                        <a:rPr lang="en-CA" sz="1800" b="1" i="0" u="none" strike="noStrike" dirty="0">
                          <a:solidFill>
                            <a:srgbClr val="FF0000"/>
                          </a:solidFill>
                          <a:latin typeface="Calibri"/>
                        </a:rPr>
                        <a:t>1</a:t>
                      </a:r>
                    </a:p>
                  </a:txBody>
                  <a:tcPr marL="9525" marR="9525" marT="9525" marB="0" anchor="b">
                    <a:noFill/>
                  </a:tcPr>
                </a:tc>
                <a:tc>
                  <a:txBody>
                    <a:bodyPr/>
                    <a:lstStyle/>
                    <a:p>
                      <a:pPr algn="r" fontAlgn="b"/>
                      <a:r>
                        <a:rPr lang="en-CA" sz="1800" b="1" u="none" strike="noStrike" dirty="0">
                          <a:solidFill>
                            <a:srgbClr val="FF0000"/>
                          </a:solidFill>
                        </a:rPr>
                        <a:t>0.3650</a:t>
                      </a:r>
                      <a:endParaRPr lang="en-CA" sz="1800" b="1" i="0" u="none" strike="noStrike" dirty="0">
                        <a:solidFill>
                          <a:srgbClr val="FF0000"/>
                        </a:solidFill>
                        <a:latin typeface="Calibri"/>
                      </a:endParaRPr>
                    </a:p>
                  </a:txBody>
                  <a:tcPr marL="9525" marR="9525" marT="9525" marB="0" anchor="b">
                    <a:noFill/>
                  </a:tcPr>
                </a:tc>
                <a:extLst>
                  <a:ext uri="{0D108BD9-81ED-4DB2-BD59-A6C34878D82A}">
                    <a16:rowId xmlns:a16="http://schemas.microsoft.com/office/drawing/2014/main" val="10009"/>
                  </a:ext>
                </a:extLst>
              </a:tr>
              <a:tr h="190500">
                <a:tc>
                  <a:txBody>
                    <a:bodyPr/>
                    <a:lstStyle/>
                    <a:p>
                      <a:pPr algn="r" fontAlgn="b"/>
                      <a:r>
                        <a:rPr lang="en-CA" sz="1800" b="1" u="none" strike="noStrike"/>
                        <a:t>0.7</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a:t>1.00</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1</a:t>
                      </a:r>
                    </a:p>
                  </a:txBody>
                  <a:tcPr marL="9525" marR="9525" marT="9525" marB="0" anchor="b">
                    <a:noFill/>
                  </a:tcPr>
                </a:tc>
                <a:tc>
                  <a:txBody>
                    <a:bodyPr/>
                    <a:lstStyle/>
                    <a:p>
                      <a:pPr algn="r" fontAlgn="b"/>
                      <a:r>
                        <a:rPr lang="en-CA" sz="1800" b="1" u="none" strike="noStrike" dirty="0"/>
                        <a:t>0.3861</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10"/>
                  </a:ext>
                </a:extLst>
              </a:tr>
              <a:tr h="190500">
                <a:tc>
                  <a:txBody>
                    <a:bodyPr/>
                    <a:lstStyle/>
                    <a:p>
                      <a:pPr algn="r" fontAlgn="b"/>
                      <a:r>
                        <a:rPr lang="en-CA" sz="1800" b="1" u="none" strike="noStrike"/>
                        <a:t>0.325</a:t>
                      </a:r>
                      <a:endParaRPr lang="en-CA" sz="1800" b="1" i="0" u="none" strike="noStrike">
                        <a:solidFill>
                          <a:srgbClr val="000000"/>
                        </a:solidFill>
                        <a:latin typeface="Calibri"/>
                      </a:endParaRPr>
                    </a:p>
                  </a:txBody>
                  <a:tcPr marL="9525" marR="9525" marT="9525" marB="0" anchor="b">
                    <a:noFill/>
                  </a:tcPr>
                </a:tc>
                <a:tc>
                  <a:txBody>
                    <a:bodyPr/>
                    <a:lstStyle/>
                    <a:p>
                      <a:pPr algn="r" fontAlgn="b"/>
                      <a:r>
                        <a:rPr lang="en-CA" sz="1800" b="1" u="none" strike="noStrike"/>
                        <a:t>0.65</a:t>
                      </a:r>
                      <a:endParaRPr lang="en-CA" sz="1800" b="1" i="0" u="none" strike="noStrike">
                        <a:solidFill>
                          <a:srgbClr val="000000"/>
                        </a:solidFill>
                        <a:latin typeface="Calibri"/>
                      </a:endParaRPr>
                    </a:p>
                  </a:txBody>
                  <a:tcPr marL="9525" marR="9525" marT="9525" marB="0" anchor="b">
                    <a:noFill/>
                  </a:tcPr>
                </a:tc>
                <a:tc>
                  <a:txBody>
                    <a:bodyPr/>
                    <a:lstStyle/>
                    <a:p>
                      <a:pPr algn="ctr" fontAlgn="b"/>
                      <a:r>
                        <a:rPr lang="en-CA" sz="1800" b="1" i="0" u="none" strike="noStrike" dirty="0">
                          <a:solidFill>
                            <a:srgbClr val="000000"/>
                          </a:solidFill>
                          <a:latin typeface="Calibri"/>
                        </a:rPr>
                        <a:t>1</a:t>
                      </a:r>
                    </a:p>
                  </a:txBody>
                  <a:tcPr marL="9525" marR="9525" marT="9525" marB="0" anchor="b">
                    <a:noFill/>
                  </a:tcPr>
                </a:tc>
                <a:tc>
                  <a:txBody>
                    <a:bodyPr/>
                    <a:lstStyle/>
                    <a:p>
                      <a:pPr algn="r" fontAlgn="b"/>
                      <a:r>
                        <a:rPr lang="en-CA" sz="1800" b="1" u="none" strike="noStrike" dirty="0"/>
                        <a:t>0.3771</a:t>
                      </a:r>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11"/>
                  </a:ext>
                </a:extLst>
              </a:tr>
              <a:tr h="190500">
                <a:tc>
                  <a:txBody>
                    <a:bodyPr/>
                    <a:lstStyle/>
                    <a:p>
                      <a:pPr algn="r" fontAlgn="b"/>
                      <a:endParaRPr lang="en-CA" sz="1800" b="1" i="0" u="none" strike="noStrike">
                        <a:solidFill>
                          <a:srgbClr val="000000"/>
                        </a:solidFill>
                        <a:latin typeface="Calibri"/>
                      </a:endParaRPr>
                    </a:p>
                  </a:txBody>
                  <a:tcPr marL="9525" marR="9525" marT="9525" marB="0" anchor="b">
                    <a:noFill/>
                  </a:tcPr>
                </a:tc>
                <a:tc>
                  <a:txBody>
                    <a:bodyPr/>
                    <a:lstStyle/>
                    <a:p>
                      <a:pPr algn="l" fontAlgn="b"/>
                      <a:endParaRPr lang="en-CA" sz="1800" b="1" i="0" u="none" strike="noStrike">
                        <a:solidFill>
                          <a:srgbClr val="000000"/>
                        </a:solidFill>
                        <a:latin typeface="Calibri"/>
                      </a:endParaRPr>
                    </a:p>
                  </a:txBody>
                  <a:tcPr marL="9525" marR="9525" marT="9525" marB="0" anchor="b">
                    <a:noFill/>
                  </a:tcPr>
                </a:tc>
                <a:tc>
                  <a:txBody>
                    <a:bodyPr/>
                    <a:lstStyle/>
                    <a:p>
                      <a:pPr algn="ctr" fontAlgn="b"/>
                      <a:endParaRPr lang="en-CA" sz="1800" b="1" i="0" u="none" strike="noStrike">
                        <a:solidFill>
                          <a:srgbClr val="000000"/>
                        </a:solidFill>
                        <a:latin typeface="Calibri"/>
                      </a:endParaRPr>
                    </a:p>
                  </a:txBody>
                  <a:tcPr marL="9525" marR="9525" marT="9525" marB="0" anchor="b">
                    <a:noFill/>
                  </a:tcPr>
                </a:tc>
                <a:tc>
                  <a:txBody>
                    <a:bodyPr/>
                    <a:lstStyle/>
                    <a:p>
                      <a:pPr algn="l" fontAlgn="b"/>
                      <a:endParaRPr lang="en-CA" sz="1800" b="1" i="0" u="none" strike="noStrike" dirty="0">
                        <a:solidFill>
                          <a:srgbClr val="000000"/>
                        </a:solidFill>
                        <a:latin typeface="Calibri"/>
                      </a:endParaRPr>
                    </a:p>
                  </a:txBody>
                  <a:tcPr marL="9525" marR="9525" marT="9525" marB="0" anchor="b">
                    <a:noFill/>
                  </a:tcPr>
                </a:tc>
                <a:extLst>
                  <a:ext uri="{0D108BD9-81ED-4DB2-BD59-A6C34878D82A}">
                    <a16:rowId xmlns:a16="http://schemas.microsoft.com/office/drawing/2014/main" val="10012"/>
                  </a:ext>
                </a:extLst>
              </a:tr>
              <a:tr h="190500">
                <a:tc>
                  <a:txBody>
                    <a:bodyPr/>
                    <a:lstStyle/>
                    <a:p>
                      <a:pPr algn="r" fontAlgn="b"/>
                      <a:r>
                        <a:rPr lang="en-CA" sz="1800" b="1" u="none" strike="noStrike" dirty="0">
                          <a:solidFill>
                            <a:schemeClr val="accent1"/>
                          </a:solidFill>
                        </a:rPr>
                        <a:t>0.7</a:t>
                      </a:r>
                      <a:endParaRPr lang="en-CA" sz="1800" b="1" i="0" u="none" strike="noStrike" dirty="0">
                        <a:solidFill>
                          <a:schemeClr val="accent1"/>
                        </a:solidFill>
                        <a:latin typeface="Calibri"/>
                      </a:endParaRPr>
                    </a:p>
                  </a:txBody>
                  <a:tcPr marL="9525" marR="9525" marT="9525" marB="0" anchor="b">
                    <a:noFill/>
                  </a:tcPr>
                </a:tc>
                <a:tc>
                  <a:txBody>
                    <a:bodyPr/>
                    <a:lstStyle/>
                    <a:p>
                      <a:pPr algn="r" fontAlgn="b"/>
                      <a:r>
                        <a:rPr lang="en-CA" sz="1800" b="1" u="none" strike="noStrike" dirty="0">
                          <a:solidFill>
                            <a:schemeClr val="accent1"/>
                          </a:solidFill>
                        </a:rPr>
                        <a:t>0.61</a:t>
                      </a:r>
                      <a:endParaRPr lang="en-CA" sz="1800" b="1" i="0" u="none" strike="noStrike" dirty="0">
                        <a:solidFill>
                          <a:schemeClr val="accent1"/>
                        </a:solidFill>
                        <a:latin typeface="Calibri"/>
                      </a:endParaRPr>
                    </a:p>
                  </a:txBody>
                  <a:tcPr marL="9525" marR="9525" marT="9525" marB="0" anchor="b">
                    <a:noFill/>
                  </a:tcPr>
                </a:tc>
                <a:tc>
                  <a:txBody>
                    <a:bodyPr/>
                    <a:lstStyle/>
                    <a:p>
                      <a:pPr algn="ctr" fontAlgn="b"/>
                      <a:r>
                        <a:rPr lang="en-CA" sz="1800" b="1" u="none" strike="noStrike" dirty="0">
                          <a:solidFill>
                            <a:schemeClr val="accent1"/>
                          </a:solidFill>
                        </a:rPr>
                        <a:t>?</a:t>
                      </a:r>
                      <a:endParaRPr lang="en-CA" sz="1800" b="1" i="0" u="none" strike="noStrike" dirty="0">
                        <a:solidFill>
                          <a:schemeClr val="accent1"/>
                        </a:solidFill>
                        <a:latin typeface="Calibri"/>
                      </a:endParaRPr>
                    </a:p>
                  </a:txBody>
                  <a:tcPr marL="9525" marR="9525" marT="9525" marB="0" anchor="b">
                    <a:noFill/>
                  </a:tcPr>
                </a:tc>
                <a:tc>
                  <a:txBody>
                    <a:bodyPr/>
                    <a:lstStyle/>
                    <a:p>
                      <a:pPr algn="l" fontAlgn="b"/>
                      <a:endParaRPr lang="en-CA" sz="1800" b="1" i="0" u="none" strike="noStrike" dirty="0">
                        <a:solidFill>
                          <a:schemeClr val="accent1"/>
                        </a:solidFill>
                        <a:latin typeface="Calibri"/>
                      </a:endParaRPr>
                    </a:p>
                  </a:txBody>
                  <a:tcPr marL="9525" marR="9525" marT="9525" marB="0" anchor="b">
                    <a:noFill/>
                  </a:tcPr>
                </a:tc>
                <a:extLst>
                  <a:ext uri="{0D108BD9-81ED-4DB2-BD59-A6C34878D82A}">
                    <a16:rowId xmlns:a16="http://schemas.microsoft.com/office/drawing/2014/main" val="10013"/>
                  </a:ext>
                </a:extLst>
              </a:tr>
            </a:tbl>
          </a:graphicData>
        </a:graphic>
      </p:graphicFrame>
      <p:cxnSp>
        <p:nvCxnSpPr>
          <p:cNvPr id="6" name="Straight Arrow Connector 5"/>
          <p:cNvCxnSpPr/>
          <p:nvPr/>
        </p:nvCxnSpPr>
        <p:spPr>
          <a:xfrm rot="10800000">
            <a:off x="7010400" y="2438400"/>
            <a:ext cx="16002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cxnSp>
        <p:nvCxnSpPr>
          <p:cNvPr id="18" name="Straight Connector 17"/>
          <p:cNvCxnSpPr/>
          <p:nvPr/>
        </p:nvCxnSpPr>
        <p:spPr>
          <a:xfrm rot="5400000">
            <a:off x="5143501" y="3846513"/>
            <a:ext cx="2819400" cy="3175"/>
          </a:xfrm>
          <a:prstGeom prst="line">
            <a:avLst/>
          </a:prstGeom>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a:off x="6553200" y="2438400"/>
            <a:ext cx="228600" cy="1588"/>
          </a:xfrm>
          <a:prstGeom prst="line">
            <a:avLst/>
          </a:prstGeom>
        </p:spPr>
        <p:style>
          <a:lnRef idx="2">
            <a:schemeClr val="accent6"/>
          </a:lnRef>
          <a:fillRef idx="0">
            <a:schemeClr val="accent6"/>
          </a:fillRef>
          <a:effectRef idx="1">
            <a:schemeClr val="accent6"/>
          </a:effectRef>
          <a:fontRef idx="minor">
            <a:schemeClr val="tx1"/>
          </a:fontRef>
        </p:style>
      </p:cxnSp>
      <p:cxnSp>
        <p:nvCxnSpPr>
          <p:cNvPr id="22" name="Straight Arrow Connector 21"/>
          <p:cNvCxnSpPr/>
          <p:nvPr/>
        </p:nvCxnSpPr>
        <p:spPr>
          <a:xfrm>
            <a:off x="6553200" y="5257800"/>
            <a:ext cx="228600" cy="1588"/>
          </a:xfrm>
          <a:prstGeom prst="straightConnector1">
            <a:avLst/>
          </a:prstGeom>
          <a:ln>
            <a:tailEnd type="arrow"/>
          </a:ln>
        </p:spPr>
        <p:style>
          <a:lnRef idx="2">
            <a:schemeClr val="accent6"/>
          </a:lnRef>
          <a:fillRef idx="0">
            <a:schemeClr val="accent6"/>
          </a:fillRef>
          <a:effectRef idx="1">
            <a:schemeClr val="accent6"/>
          </a:effectRef>
          <a:fontRef idx="minor">
            <a:schemeClr val="tx1"/>
          </a:fontRef>
        </p:style>
      </p:cxnSp>
      <p:graphicFrame>
        <p:nvGraphicFramePr>
          <p:cNvPr id="2050" name="Object 1"/>
          <p:cNvGraphicFramePr>
            <a:graphicFrameLocks noChangeAspect="1"/>
          </p:cNvGraphicFramePr>
          <p:nvPr/>
        </p:nvGraphicFramePr>
        <p:xfrm>
          <a:off x="2590800" y="5562600"/>
          <a:ext cx="2362200" cy="793750"/>
        </p:xfrm>
        <a:graphic>
          <a:graphicData uri="http://schemas.openxmlformats.org/presentationml/2006/ole">
            <mc:AlternateContent xmlns:mc="http://schemas.openxmlformats.org/markup-compatibility/2006">
              <mc:Choice xmlns:v="urn:schemas-microsoft-com:vml" Requires="v">
                <p:oleObj name="Equation" r:id="rId2" imgW="1066680" imgH="393480" progId="Equation.3">
                  <p:embed/>
                </p:oleObj>
              </mc:Choice>
              <mc:Fallback>
                <p:oleObj name="Equation" r:id="rId2" imgW="1066680" imgH="393480" progId="Equation.3">
                  <p:embed/>
                  <p:pic>
                    <p:nvPicPr>
                      <p:cNvPr id="205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562600"/>
                        <a:ext cx="2362200" cy="793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TextBox 11"/>
          <p:cNvSpPr txBox="1"/>
          <p:nvPr/>
        </p:nvSpPr>
        <p:spPr>
          <a:xfrm>
            <a:off x="5591944" y="5548664"/>
            <a:ext cx="6336704"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Eras Demi ITC" pitchFamily="34" charset="0"/>
              </a:rPr>
              <a:t>Can also use usual (X-mean)/SD</a:t>
            </a:r>
          </a:p>
          <a:p>
            <a:r>
              <a:rPr lang="en-US" dirty="0">
                <a:latin typeface="Eras Demi ITC" pitchFamily="34" charset="0"/>
              </a:rPr>
              <a:t>Note that now out of 3  nearest neighbors</a:t>
            </a:r>
          </a:p>
          <a:p>
            <a:r>
              <a:rPr lang="en-US" dirty="0">
                <a:latin typeface="Eras Demi ITC" pitchFamily="34" charset="0"/>
              </a:rPr>
              <a:t>2 are non defaulters.</a:t>
            </a:r>
          </a:p>
        </p:txBody>
      </p:sp>
    </p:spTree>
    <p:extLst>
      <p:ext uri="{BB962C8B-B14F-4D97-AF65-F5344CB8AC3E}">
        <p14:creationId xmlns:p14="http://schemas.microsoft.com/office/powerpoint/2010/main" val="857546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2819400" y="0"/>
            <a:ext cx="6705600" cy="1219200"/>
          </a:xfrm>
        </p:spPr>
        <p:txBody>
          <a:bodyPr/>
          <a:lstStyle/>
          <a:p>
            <a:pPr eaLnBrk="1" hangingPunct="1"/>
            <a:r>
              <a:rPr lang="en-US" sz="2000" dirty="0"/>
              <a:t> </a:t>
            </a:r>
            <a:r>
              <a:rPr lang="en-US" sz="3600" b="1" dirty="0"/>
              <a:t>Classification Using KNN Method</a:t>
            </a:r>
          </a:p>
        </p:txBody>
      </p:sp>
      <p:sp>
        <p:nvSpPr>
          <p:cNvPr id="6147" name="Content Placeholder 2"/>
          <p:cNvSpPr>
            <a:spLocks noGrp="1"/>
          </p:cNvSpPr>
          <p:nvPr>
            <p:ph idx="1"/>
          </p:nvPr>
        </p:nvSpPr>
        <p:spPr>
          <a:xfrm>
            <a:off x="1271464" y="1447800"/>
            <a:ext cx="8558336" cy="5257800"/>
          </a:xfrm>
        </p:spPr>
        <p:txBody>
          <a:bodyPr/>
          <a:lstStyle/>
          <a:p>
            <a:r>
              <a:rPr b="1" dirty="0"/>
              <a:t>If K=1 then the case is </a:t>
            </a:r>
            <a:r>
              <a:rPr lang="en-IN" b="1" dirty="0"/>
              <a:t>classified</a:t>
            </a:r>
            <a:r>
              <a:rPr b="1" dirty="0"/>
              <a:t> using nearest neighbor.</a:t>
            </a:r>
            <a:endParaRPr lang="en-CA" b="1" dirty="0">
              <a:solidFill>
                <a:srgbClr val="000000"/>
              </a:solidFill>
            </a:endParaRPr>
          </a:p>
          <a:p>
            <a:pPr eaLnBrk="1" hangingPunct="1">
              <a:buNone/>
            </a:pPr>
            <a:endParaRPr b="1" dirty="0"/>
          </a:p>
          <a:p>
            <a:r>
              <a:rPr b="1" dirty="0"/>
              <a:t>Usually K is greater than 1. The case is classified to most </a:t>
            </a:r>
            <a:r>
              <a:rPr lang="en-IN" b="1" dirty="0"/>
              <a:t>frequent</a:t>
            </a:r>
            <a:r>
              <a:rPr b="1" dirty="0"/>
              <a:t> class of K neighbors. A simple approach to select k is set  K=sqrt(n) where n is number of observations in training data.</a:t>
            </a:r>
            <a:endParaRPr lang="en-CA" b="1" dirty="0">
              <a:solidFill>
                <a:srgbClr val="000000"/>
              </a:solidFill>
            </a:endParaRPr>
          </a:p>
          <a:p>
            <a:pPr>
              <a:buNone/>
            </a:pPr>
            <a:endParaRPr lang="en-CA" b="1" dirty="0">
              <a:solidFill>
                <a:srgbClr val="000000"/>
              </a:solidFill>
            </a:endParaRPr>
          </a:p>
          <a:p>
            <a:r>
              <a:rPr lang="en-CA" b="1" dirty="0">
                <a:solidFill>
                  <a:srgbClr val="000000"/>
                </a:solidFill>
              </a:rPr>
              <a:t> KNN can be used to solve regression problem. The estimated value for the case is average of K </a:t>
            </a:r>
            <a:r>
              <a:rPr lang="en-CA" b="1" dirty="0" err="1">
                <a:solidFill>
                  <a:srgbClr val="000000"/>
                </a:solidFill>
              </a:rPr>
              <a:t>neighbors</a:t>
            </a:r>
            <a:r>
              <a:rPr lang="en-CA" b="1" dirty="0">
                <a:solidFill>
                  <a:srgbClr val="000000"/>
                </a:solidFill>
              </a:rPr>
              <a:t>.</a:t>
            </a:r>
            <a:endParaRPr lang="en-US" b="1" dirty="0"/>
          </a:p>
          <a:p>
            <a:pPr eaLnBrk="1" hangingPunct="1"/>
            <a:endParaRPr lang="en-US" b="1" dirty="0"/>
          </a:p>
          <a:p>
            <a:r>
              <a:rPr lang="en-CA" b="1" dirty="0">
                <a:solidFill>
                  <a:srgbClr val="000000"/>
                </a:solidFill>
              </a:rPr>
              <a:t>Imagine data of millions of customers. Memory and CPU cost is high since distances are to be stored and sorted.</a:t>
            </a:r>
          </a:p>
          <a:p>
            <a:endParaRPr lang="en-CA" b="1" dirty="0">
              <a:solidFill>
                <a:srgbClr val="000000"/>
              </a:solidFill>
            </a:endParaRPr>
          </a:p>
          <a:p>
            <a:endParaRPr lang="en-CA" b="1" dirty="0">
              <a:solidFill>
                <a:srgbClr val="000000"/>
              </a:solidFill>
            </a:endParaRPr>
          </a:p>
          <a:p>
            <a:pPr eaLnBrk="1" hangingPunct="1"/>
            <a:endParaRPr lang="en-US" b="1" dirty="0"/>
          </a:p>
          <a:p>
            <a:pPr eaLnBrk="1" hangingPunct="1">
              <a:buNone/>
            </a:pPr>
            <a:endParaRPr lang="en-US" b="1" dirty="0"/>
          </a:p>
          <a:p>
            <a:pPr eaLnBrk="1" hangingPunct="1"/>
            <a:endParaRPr lang="en-US" b="1" dirty="0"/>
          </a:p>
          <a:p>
            <a:pPr eaLnBrk="1" hangingPunct="1"/>
            <a:endParaRPr lang="en-US" sz="1800" b="1" dirty="0"/>
          </a:p>
          <a:p>
            <a:pPr eaLnBrk="1" hangingPunct="1"/>
            <a:endParaRPr lang="en-US" sz="1800" b="1" dirty="0"/>
          </a:p>
          <a:p>
            <a:pPr eaLnBrk="1" hangingPunct="1"/>
            <a:endParaRPr lang="en-US" sz="1800" b="1" dirty="0"/>
          </a:p>
          <a:p>
            <a:pPr eaLnBrk="1" hangingPunct="1"/>
            <a:endParaRPr lang="en-US" sz="2400" b="1" dirty="0"/>
          </a:p>
        </p:txBody>
      </p:sp>
    </p:spTree>
    <p:extLst>
      <p:ext uri="{BB962C8B-B14F-4D97-AF65-F5344CB8AC3E}">
        <p14:creationId xmlns:p14="http://schemas.microsoft.com/office/powerpoint/2010/main" val="1425111077"/>
      </p:ext>
    </p:extLst>
  </p:cSld>
  <p:clrMapOvr>
    <a:masterClrMapping/>
  </p:clrMapOvr>
</p:sld>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1449</TotalTime>
  <Words>1301</Words>
  <Application>Microsoft Office PowerPoint</Application>
  <PresentationFormat>Widescreen</PresentationFormat>
  <Paragraphs>346</Paragraphs>
  <Slides>16</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5" baseType="lpstr">
      <vt:lpstr>Arial</vt:lpstr>
      <vt:lpstr>Calibri</vt:lpstr>
      <vt:lpstr>Cambria Math</vt:lpstr>
      <vt:lpstr>Eras Demi ITC</vt:lpstr>
      <vt:lpstr>Open Sans</vt:lpstr>
      <vt:lpstr>Open Sans Light</vt:lpstr>
      <vt:lpstr>Times New Roman</vt:lpstr>
      <vt:lpstr>Edappy Insitute</vt:lpstr>
      <vt:lpstr>Equation</vt:lpstr>
      <vt:lpstr> K Nearest Neighbors (KNN) Method ML ALGORITHM </vt:lpstr>
      <vt:lpstr> Machine Learning Methods   Machine Learning is a branch of data science based on the idea that systems can learn from data, identify patterns and make decisions with minimal human intervention.   </vt:lpstr>
      <vt:lpstr>PowerPoint Presentation</vt:lpstr>
      <vt:lpstr>PowerPoint Presentation</vt:lpstr>
      <vt:lpstr>                                                  Introduction</vt:lpstr>
      <vt:lpstr>KNN Classification</vt:lpstr>
      <vt:lpstr>KNN Classification –  Distance Concept to Find Neighbor</vt:lpstr>
      <vt:lpstr>    KNN Classification   Distance Based On Standardized Variables</vt:lpstr>
      <vt:lpstr> Classification Using KNN Method</vt:lpstr>
      <vt:lpstr>Snapshot of the Data</vt:lpstr>
      <vt:lpstr>Training and Testing Data Sets</vt:lpstr>
      <vt:lpstr>Running KNN Algorithm in R</vt:lpstr>
      <vt:lpstr> KNN Method: Majority Voting</vt:lpstr>
      <vt:lpstr> k-Nearest Neighbour Regression</vt:lpstr>
      <vt:lpstr>Note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Sujata Suvarnapathki</cp:lastModifiedBy>
  <cp:revision>126</cp:revision>
  <dcterms:created xsi:type="dcterms:W3CDTF">2020-05-29T15:06:42Z</dcterms:created>
  <dcterms:modified xsi:type="dcterms:W3CDTF">2024-04-15T11:33:10Z</dcterms:modified>
  <cp:category/>
</cp:coreProperties>
</file>