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1.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4.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7.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9.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0.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11.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12.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13.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14.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5.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Lst>
  <p:notesMasterIdLst>
    <p:notesMasterId r:id="rId20"/>
  </p:notesMasterIdLst>
  <p:sldIdLst>
    <p:sldId id="274" r:id="rId2"/>
    <p:sldId id="365" r:id="rId3"/>
    <p:sldId id="408" r:id="rId4"/>
    <p:sldId id="446" r:id="rId5"/>
    <p:sldId id="411" r:id="rId6"/>
    <p:sldId id="352" r:id="rId7"/>
    <p:sldId id="396" r:id="rId8"/>
    <p:sldId id="399" r:id="rId9"/>
    <p:sldId id="400" r:id="rId10"/>
    <p:sldId id="447" r:id="rId11"/>
    <p:sldId id="402" r:id="rId12"/>
    <p:sldId id="403" r:id="rId13"/>
    <p:sldId id="404" r:id="rId14"/>
    <p:sldId id="405" r:id="rId15"/>
    <p:sldId id="448" r:id="rId16"/>
    <p:sldId id="407" r:id="rId17"/>
    <p:sldId id="330" r:id="rId18"/>
    <p:sldId id="342" r:id="rId19"/>
  </p:sldIdLst>
  <p:sldSz cx="12192000" cy="6858000"/>
  <p:notesSz cx="6858000" cy="9144000"/>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Tables Text" id="{855A0964-8D6B-42F4-A505-710E96D9C74C}">
          <p14:sldIdLst>
            <p14:sldId id="274"/>
            <p14:sldId id="365"/>
            <p14:sldId id="408"/>
            <p14:sldId id="446"/>
            <p14:sldId id="411"/>
            <p14:sldId id="352"/>
            <p14:sldId id="396"/>
            <p14:sldId id="399"/>
            <p14:sldId id="400"/>
            <p14:sldId id="447"/>
            <p14:sldId id="402"/>
            <p14:sldId id="403"/>
            <p14:sldId id="404"/>
            <p14:sldId id="405"/>
            <p14:sldId id="448"/>
            <p14:sldId id="407"/>
            <p14:sldId id="330"/>
            <p14:sldId id="342"/>
          </p14:sldIdLst>
        </p14:section>
      </p14:sectionLst>
    </p:ext>
    <p:ext uri="{EFAFB233-063F-42B5-8137-9DF3F51BA10A}">
      <p15:sldGuideLst xmlns:p15="http://schemas.microsoft.com/office/powerpoint/2012/main">
        <p15:guide id="1" orient="horz" pos="1570" userDrawn="1">
          <p15:clr>
            <a:srgbClr val="A4A3A4"/>
          </p15:clr>
        </p15:guide>
        <p15:guide id="2" pos="3984" userDrawn="1">
          <p15:clr>
            <a:srgbClr val="A4A3A4"/>
          </p15:clr>
        </p15:guide>
        <p15:guide id="3" orient="horz" pos="1094" userDrawn="1">
          <p15:clr>
            <a:srgbClr val="A4A3A4"/>
          </p15:clr>
        </p15:guide>
        <p15:guide id="4" pos="3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B2B2B2"/>
    <a:srgbClr val="FFFFFF"/>
    <a:srgbClr val="808080"/>
    <a:srgbClr val="5F5F5F"/>
    <a:srgbClr val="000000"/>
    <a:srgbClr val="C0C0C0"/>
    <a:srgbClr val="7F7F7F"/>
    <a:srgbClr val="328682"/>
    <a:srgbClr val="3278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01" autoAdjust="0"/>
    <p:restoredTop sz="96327" autoAdjust="0"/>
  </p:normalViewPr>
  <p:slideViewPr>
    <p:cSldViewPr snapToObjects="1">
      <p:cViewPr varScale="1">
        <p:scale>
          <a:sx n="109" d="100"/>
          <a:sy n="109" d="100"/>
        </p:scale>
        <p:origin x="824" y="192"/>
      </p:cViewPr>
      <p:guideLst>
        <p:guide orient="horz" pos="1570"/>
        <p:guide pos="3984"/>
        <p:guide orient="horz" pos="1094"/>
        <p:guide pos="3320"/>
      </p:guideLst>
    </p:cSldViewPr>
  </p:slideViewPr>
  <p:notesTextViewPr>
    <p:cViewPr>
      <p:scale>
        <a:sx n="1" d="1"/>
        <a:sy n="1" d="1"/>
      </p:scale>
      <p:origin x="0" y="0"/>
    </p:cViewPr>
  </p:notesTextViewPr>
  <p:sorterViewPr>
    <p:cViewPr>
      <p:scale>
        <a:sx n="75" d="100"/>
        <a:sy n="75" d="100"/>
      </p:scale>
      <p:origin x="0" y="-99534"/>
    </p:cViewPr>
  </p:sorterViewPr>
  <p:notesViewPr>
    <p:cSldViewPr snapToObjects="1">
      <p:cViewPr varScale="1">
        <p:scale>
          <a:sx n="73" d="100"/>
          <a:sy n="73" d="100"/>
        </p:scale>
        <p:origin x="-3792"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hya analytics" userId="ed14a70c1c7792be" providerId="LiveId" clId="{EAC0067F-4533-482E-B52F-A177FD4BB07C}"/>
    <pc:docChg chg="custSel modSld">
      <pc:chgData name="sankhya analytics" userId="ed14a70c1c7792be" providerId="LiveId" clId="{EAC0067F-4533-482E-B52F-A177FD4BB07C}" dt="2023-11-16T09:11:47.971" v="120" actId="20577"/>
      <pc:docMkLst>
        <pc:docMk/>
      </pc:docMkLst>
      <pc:sldChg chg="modSp mod">
        <pc:chgData name="sankhya analytics" userId="ed14a70c1c7792be" providerId="LiveId" clId="{EAC0067F-4533-482E-B52F-A177FD4BB07C}" dt="2023-11-16T09:03:11.294" v="5" actId="108"/>
        <pc:sldMkLst>
          <pc:docMk/>
          <pc:sldMk cId="3145799450" sldId="386"/>
        </pc:sldMkLst>
        <pc:spChg chg="mod">
          <ac:chgData name="sankhya analytics" userId="ed14a70c1c7792be" providerId="LiveId" clId="{EAC0067F-4533-482E-B52F-A177FD4BB07C}" dt="2023-11-16T09:03:11.294" v="5" actId="108"/>
          <ac:spMkLst>
            <pc:docMk/>
            <pc:sldMk cId="3145799450" sldId="386"/>
            <ac:spMk id="106499" creationId="{00000000-0000-0000-0000-000000000000}"/>
          </ac:spMkLst>
        </pc:spChg>
      </pc:sldChg>
      <pc:sldChg chg="modSp mod">
        <pc:chgData name="sankhya analytics" userId="ed14a70c1c7792be" providerId="LiveId" clId="{EAC0067F-4533-482E-B52F-A177FD4BB07C}" dt="2023-11-16T09:03:48.277" v="10" actId="1076"/>
        <pc:sldMkLst>
          <pc:docMk/>
          <pc:sldMk cId="4056845900" sldId="388"/>
        </pc:sldMkLst>
        <pc:spChg chg="mod">
          <ac:chgData name="sankhya analytics" userId="ed14a70c1c7792be" providerId="LiveId" clId="{EAC0067F-4533-482E-B52F-A177FD4BB07C}" dt="2023-11-16T09:03:40.611" v="9" actId="108"/>
          <ac:spMkLst>
            <pc:docMk/>
            <pc:sldMk cId="4056845900" sldId="388"/>
            <ac:spMk id="106499" creationId="{00000000-0000-0000-0000-000000000000}"/>
          </ac:spMkLst>
        </pc:spChg>
        <pc:picChg chg="mod">
          <ac:chgData name="sankhya analytics" userId="ed14a70c1c7792be" providerId="LiveId" clId="{EAC0067F-4533-482E-B52F-A177FD4BB07C}" dt="2023-11-16T09:03:48.277" v="10" actId="1076"/>
          <ac:picMkLst>
            <pc:docMk/>
            <pc:sldMk cId="4056845900" sldId="388"/>
            <ac:picMk id="4" creationId="{4F9C44DA-3768-5463-F31D-F66BE37A730C}"/>
          </ac:picMkLst>
        </pc:picChg>
      </pc:sldChg>
      <pc:sldChg chg="modSp mod">
        <pc:chgData name="sankhya analytics" userId="ed14a70c1c7792be" providerId="LiveId" clId="{EAC0067F-4533-482E-B52F-A177FD4BB07C}" dt="2023-11-16T09:10:56.590" v="73" actId="20577"/>
        <pc:sldMkLst>
          <pc:docMk/>
          <pc:sldMk cId="2553542824" sldId="390"/>
        </pc:sldMkLst>
        <pc:spChg chg="mod">
          <ac:chgData name="sankhya analytics" userId="ed14a70c1c7792be" providerId="LiveId" clId="{EAC0067F-4533-482E-B52F-A177FD4BB07C}" dt="2023-11-16T09:10:56.590" v="73" actId="20577"/>
          <ac:spMkLst>
            <pc:docMk/>
            <pc:sldMk cId="2553542824" sldId="390"/>
            <ac:spMk id="106498" creationId="{00000000-0000-0000-0000-000000000000}"/>
          </ac:spMkLst>
        </pc:spChg>
        <pc:spChg chg="mod">
          <ac:chgData name="sankhya analytics" userId="ed14a70c1c7792be" providerId="LiveId" clId="{EAC0067F-4533-482E-B52F-A177FD4BB07C}" dt="2023-11-16T09:05:57.916" v="39" actId="20577"/>
          <ac:spMkLst>
            <pc:docMk/>
            <pc:sldMk cId="2553542824" sldId="390"/>
            <ac:spMk id="106499" creationId="{00000000-0000-0000-0000-000000000000}"/>
          </ac:spMkLst>
        </pc:spChg>
      </pc:sldChg>
      <pc:sldChg chg="modSp mod">
        <pc:chgData name="sankhya analytics" userId="ed14a70c1c7792be" providerId="LiveId" clId="{EAC0067F-4533-482E-B52F-A177FD4BB07C}" dt="2023-11-16T09:03:20.385" v="6" actId="404"/>
        <pc:sldMkLst>
          <pc:docMk/>
          <pc:sldMk cId="1659776192" sldId="391"/>
        </pc:sldMkLst>
        <pc:spChg chg="mod">
          <ac:chgData name="sankhya analytics" userId="ed14a70c1c7792be" providerId="LiveId" clId="{EAC0067F-4533-482E-B52F-A177FD4BB07C}" dt="2023-11-16T09:03:20.385" v="6" actId="404"/>
          <ac:spMkLst>
            <pc:docMk/>
            <pc:sldMk cId="1659776192" sldId="391"/>
            <ac:spMk id="106499" creationId="{00000000-0000-0000-0000-000000000000}"/>
          </ac:spMkLst>
        </pc:spChg>
      </pc:sldChg>
      <pc:sldChg chg="modSp mod">
        <pc:chgData name="sankhya analytics" userId="ed14a70c1c7792be" providerId="LiveId" clId="{EAC0067F-4533-482E-B52F-A177FD4BB07C}" dt="2023-11-16T09:11:03.534" v="85" actId="20577"/>
        <pc:sldMkLst>
          <pc:docMk/>
          <pc:sldMk cId="2295578755" sldId="392"/>
        </pc:sldMkLst>
        <pc:spChg chg="mod">
          <ac:chgData name="sankhya analytics" userId="ed14a70c1c7792be" providerId="LiveId" clId="{EAC0067F-4533-482E-B52F-A177FD4BB07C}" dt="2023-11-16T09:11:03.534" v="85" actId="20577"/>
          <ac:spMkLst>
            <pc:docMk/>
            <pc:sldMk cId="2295578755" sldId="392"/>
            <ac:spMk id="106498" creationId="{00000000-0000-0000-0000-000000000000}"/>
          </ac:spMkLst>
        </pc:spChg>
        <pc:spChg chg="mod">
          <ac:chgData name="sankhya analytics" userId="ed14a70c1c7792be" providerId="LiveId" clId="{EAC0067F-4533-482E-B52F-A177FD4BB07C}" dt="2023-11-16T09:08:16.744" v="53" actId="403"/>
          <ac:spMkLst>
            <pc:docMk/>
            <pc:sldMk cId="2295578755" sldId="392"/>
            <ac:spMk id="106499" creationId="{00000000-0000-0000-0000-000000000000}"/>
          </ac:spMkLst>
        </pc:spChg>
      </pc:sldChg>
      <pc:sldChg chg="modSp mod">
        <pc:chgData name="sankhya analytics" userId="ed14a70c1c7792be" providerId="LiveId" clId="{EAC0067F-4533-482E-B52F-A177FD4BB07C}" dt="2023-11-16T09:11:10.690" v="92" actId="20577"/>
        <pc:sldMkLst>
          <pc:docMk/>
          <pc:sldMk cId="4036468766" sldId="394"/>
        </pc:sldMkLst>
        <pc:spChg chg="mod">
          <ac:chgData name="sankhya analytics" userId="ed14a70c1c7792be" providerId="LiveId" clId="{EAC0067F-4533-482E-B52F-A177FD4BB07C}" dt="2023-11-16T09:11:10.690" v="92" actId="20577"/>
          <ac:spMkLst>
            <pc:docMk/>
            <pc:sldMk cId="4036468766" sldId="394"/>
            <ac:spMk id="106498" creationId="{00000000-0000-0000-0000-000000000000}"/>
          </ac:spMkLst>
        </pc:spChg>
      </pc:sldChg>
      <pc:sldChg chg="modSp mod">
        <pc:chgData name="sankhya analytics" userId="ed14a70c1c7792be" providerId="LiveId" clId="{EAC0067F-4533-482E-B52F-A177FD4BB07C}" dt="2023-11-16T09:11:17.270" v="99" actId="20577"/>
        <pc:sldMkLst>
          <pc:docMk/>
          <pc:sldMk cId="4250346852" sldId="395"/>
        </pc:sldMkLst>
        <pc:spChg chg="mod">
          <ac:chgData name="sankhya analytics" userId="ed14a70c1c7792be" providerId="LiveId" clId="{EAC0067F-4533-482E-B52F-A177FD4BB07C}" dt="2023-11-16T09:11:17.270" v="99" actId="20577"/>
          <ac:spMkLst>
            <pc:docMk/>
            <pc:sldMk cId="4250346852" sldId="395"/>
            <ac:spMk id="106498" creationId="{00000000-0000-0000-0000-000000000000}"/>
          </ac:spMkLst>
        </pc:spChg>
        <pc:spChg chg="mod">
          <ac:chgData name="sankhya analytics" userId="ed14a70c1c7792be" providerId="LiveId" clId="{EAC0067F-4533-482E-B52F-A177FD4BB07C}" dt="2023-11-16T09:09:41.013" v="66" actId="403"/>
          <ac:spMkLst>
            <pc:docMk/>
            <pc:sldMk cId="4250346852" sldId="395"/>
            <ac:spMk id="106499" creationId="{00000000-0000-0000-0000-000000000000}"/>
          </ac:spMkLst>
        </pc:spChg>
      </pc:sldChg>
      <pc:sldChg chg="modSp mod">
        <pc:chgData name="sankhya analytics" userId="ed14a70c1c7792be" providerId="LiveId" clId="{EAC0067F-4533-482E-B52F-A177FD4BB07C}" dt="2023-11-16T09:11:29.464" v="106" actId="20577"/>
        <pc:sldMkLst>
          <pc:docMk/>
          <pc:sldMk cId="2463588799" sldId="397"/>
        </pc:sldMkLst>
        <pc:spChg chg="mod">
          <ac:chgData name="sankhya analytics" userId="ed14a70c1c7792be" providerId="LiveId" clId="{EAC0067F-4533-482E-B52F-A177FD4BB07C}" dt="2023-11-16T09:11:29.464" v="106" actId="20577"/>
          <ac:spMkLst>
            <pc:docMk/>
            <pc:sldMk cId="2463588799" sldId="397"/>
            <ac:spMk id="106498" creationId="{00000000-0000-0000-0000-000000000000}"/>
          </ac:spMkLst>
        </pc:spChg>
      </pc:sldChg>
      <pc:sldChg chg="modSp mod">
        <pc:chgData name="sankhya analytics" userId="ed14a70c1c7792be" providerId="LiveId" clId="{EAC0067F-4533-482E-B52F-A177FD4BB07C}" dt="2023-11-16T09:11:47.971" v="120" actId="20577"/>
        <pc:sldMkLst>
          <pc:docMk/>
          <pc:sldMk cId="2363765895" sldId="400"/>
        </pc:sldMkLst>
        <pc:spChg chg="mod">
          <ac:chgData name="sankhya analytics" userId="ed14a70c1c7792be" providerId="LiveId" clId="{EAC0067F-4533-482E-B52F-A177FD4BB07C}" dt="2023-11-16T09:11:47.971" v="120" actId="20577"/>
          <ac:spMkLst>
            <pc:docMk/>
            <pc:sldMk cId="2363765895" sldId="400"/>
            <ac:spMk id="106498" creationId="{00000000-0000-0000-0000-000000000000}"/>
          </ac:spMkLst>
        </pc:spChg>
      </pc:sldChg>
      <pc:sldChg chg="modSp mod">
        <pc:chgData name="sankhya analytics" userId="ed14a70c1c7792be" providerId="LiveId" clId="{EAC0067F-4533-482E-B52F-A177FD4BB07C}" dt="2023-11-16T09:11:38.837" v="113" actId="20577"/>
        <pc:sldMkLst>
          <pc:docMk/>
          <pc:sldMk cId="2653244131" sldId="455"/>
        </pc:sldMkLst>
        <pc:spChg chg="mod">
          <ac:chgData name="sankhya analytics" userId="ed14a70c1c7792be" providerId="LiveId" clId="{EAC0067F-4533-482E-B52F-A177FD4BB07C}" dt="2023-11-16T09:11:38.837" v="113" actId="20577"/>
          <ac:spMkLst>
            <pc:docMk/>
            <pc:sldMk cId="2653244131" sldId="455"/>
            <ac:spMk id="106498"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8272FC-B81B-4112-9AC1-16D7C7BE3A00}"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US"/>
        </a:p>
      </dgm:t>
    </dgm:pt>
    <dgm:pt modelId="{F6528839-5BA0-4C13-AFD2-7C37B30CC6C2}">
      <dgm:prSet phldrT="[Text]" custT="1"/>
      <dgm:spPr>
        <a:solidFill>
          <a:schemeClr val="accent6"/>
        </a:solidFill>
      </dgm:spPr>
      <dgm:t>
        <a:bodyPr/>
        <a:lstStyle/>
        <a:p>
          <a:r>
            <a:rPr lang="en-US" sz="1600" dirty="0"/>
            <a:t>Hold-Out Validation</a:t>
          </a:r>
        </a:p>
      </dgm:t>
    </dgm:pt>
    <dgm:pt modelId="{304F651E-5E95-4823-BCA9-2C7FC32016AD}" type="parTrans" cxnId="{E3D5BF30-D18D-4D23-91DE-8C9FBC63D4B7}">
      <dgm:prSet/>
      <dgm:spPr/>
      <dgm:t>
        <a:bodyPr/>
        <a:lstStyle/>
        <a:p>
          <a:endParaRPr lang="en-US" sz="1600"/>
        </a:p>
      </dgm:t>
    </dgm:pt>
    <dgm:pt modelId="{A89574CC-DB02-4A40-BC92-4F958D339817}" type="sibTrans" cxnId="{E3D5BF30-D18D-4D23-91DE-8C9FBC63D4B7}">
      <dgm:prSet/>
      <dgm:spPr>
        <a:ln>
          <a:solidFill>
            <a:schemeClr val="tx1">
              <a:lumMod val="50000"/>
              <a:lumOff val="50000"/>
            </a:schemeClr>
          </a:solidFill>
        </a:ln>
      </dgm:spPr>
      <dgm:t>
        <a:bodyPr/>
        <a:lstStyle/>
        <a:p>
          <a:endParaRPr lang="en-US" sz="1600"/>
        </a:p>
      </dgm:t>
    </dgm:pt>
    <dgm:pt modelId="{4AD5CE5B-655D-4A7D-8372-7FD1C42FF7B2}">
      <dgm:prSet phldrT="[Text]" custT="1"/>
      <dgm:spPr/>
      <dgm:t>
        <a:bodyPr/>
        <a:lstStyle/>
        <a:p>
          <a:r>
            <a:rPr lang="en-US" sz="1600" dirty="0"/>
            <a:t>K-Fold Cross Validation</a:t>
          </a:r>
        </a:p>
      </dgm:t>
    </dgm:pt>
    <dgm:pt modelId="{0CF220E5-5FE7-47B4-A8E5-866CEA471707}" type="parTrans" cxnId="{5643AAC6-A337-4172-B91C-E742BAAE813F}">
      <dgm:prSet/>
      <dgm:spPr/>
      <dgm:t>
        <a:bodyPr/>
        <a:lstStyle/>
        <a:p>
          <a:endParaRPr lang="en-US" sz="1600"/>
        </a:p>
      </dgm:t>
    </dgm:pt>
    <dgm:pt modelId="{221BD4E7-583E-44CB-9795-C80ADC2CD009}" type="sibTrans" cxnId="{5643AAC6-A337-4172-B91C-E742BAAE813F}">
      <dgm:prSet/>
      <dgm:spPr>
        <a:ln>
          <a:solidFill>
            <a:schemeClr val="tx1">
              <a:lumMod val="50000"/>
              <a:lumOff val="50000"/>
            </a:schemeClr>
          </a:solidFill>
        </a:ln>
      </dgm:spPr>
      <dgm:t>
        <a:bodyPr/>
        <a:lstStyle/>
        <a:p>
          <a:endParaRPr lang="en-US" sz="1600"/>
        </a:p>
      </dgm:t>
    </dgm:pt>
    <dgm:pt modelId="{602F0FE9-13D9-48F7-9FE1-08A246531BCC}">
      <dgm:prSet phldrT="[Text]" custT="1"/>
      <dgm:spPr>
        <a:solidFill>
          <a:schemeClr val="accent1">
            <a:lumMod val="75000"/>
          </a:schemeClr>
        </a:solidFill>
      </dgm:spPr>
      <dgm:t>
        <a:bodyPr/>
        <a:lstStyle/>
        <a:p>
          <a:r>
            <a:rPr lang="en-US" sz="1600" dirty="0"/>
            <a:t>Repeated K-Fold Cross Validation</a:t>
          </a:r>
        </a:p>
      </dgm:t>
    </dgm:pt>
    <dgm:pt modelId="{9005F2C7-966B-4AFA-AC1E-7B6CB1193141}" type="parTrans" cxnId="{A7385324-1BBB-4504-9764-3D68FC9A7EB1}">
      <dgm:prSet/>
      <dgm:spPr/>
      <dgm:t>
        <a:bodyPr/>
        <a:lstStyle/>
        <a:p>
          <a:endParaRPr lang="en-US" sz="1600"/>
        </a:p>
      </dgm:t>
    </dgm:pt>
    <dgm:pt modelId="{BEEAF73A-64E2-49A4-80DD-C2F1DB27CD6D}" type="sibTrans" cxnId="{A7385324-1BBB-4504-9764-3D68FC9A7EB1}">
      <dgm:prSet/>
      <dgm:spPr>
        <a:ln>
          <a:solidFill>
            <a:schemeClr val="tx1">
              <a:lumMod val="50000"/>
              <a:lumOff val="50000"/>
            </a:schemeClr>
          </a:solidFill>
        </a:ln>
      </dgm:spPr>
      <dgm:t>
        <a:bodyPr/>
        <a:lstStyle/>
        <a:p>
          <a:endParaRPr lang="en-US" sz="1600"/>
        </a:p>
      </dgm:t>
    </dgm:pt>
    <dgm:pt modelId="{06E06576-F7D0-42A9-827A-FCBD504A2E04}">
      <dgm:prSet phldrT="[Text]" custT="1"/>
      <dgm:spPr>
        <a:solidFill>
          <a:schemeClr val="accent4"/>
        </a:solidFill>
      </dgm:spPr>
      <dgm:t>
        <a:bodyPr/>
        <a:lstStyle/>
        <a:p>
          <a:r>
            <a:rPr lang="en-US" sz="1600" dirty="0"/>
            <a:t>Resampling Validation Method (Bootstrap Method)</a:t>
          </a:r>
        </a:p>
      </dgm:t>
    </dgm:pt>
    <dgm:pt modelId="{5AD85234-8CAB-4861-9C46-B7A97FE92962}" type="parTrans" cxnId="{789DC5AB-52F6-4646-8418-0095EBACC593}">
      <dgm:prSet/>
      <dgm:spPr/>
      <dgm:t>
        <a:bodyPr/>
        <a:lstStyle/>
        <a:p>
          <a:endParaRPr lang="en-US" sz="1600"/>
        </a:p>
      </dgm:t>
    </dgm:pt>
    <dgm:pt modelId="{AD908972-2428-4B1E-B9C8-743290A73D18}" type="sibTrans" cxnId="{789DC5AB-52F6-4646-8418-0095EBACC593}">
      <dgm:prSet/>
      <dgm:spPr>
        <a:ln>
          <a:solidFill>
            <a:schemeClr val="tx1">
              <a:lumMod val="50000"/>
              <a:lumOff val="50000"/>
            </a:schemeClr>
          </a:solidFill>
        </a:ln>
      </dgm:spPr>
      <dgm:t>
        <a:bodyPr/>
        <a:lstStyle/>
        <a:p>
          <a:endParaRPr lang="en-US" sz="1600"/>
        </a:p>
      </dgm:t>
    </dgm:pt>
    <dgm:pt modelId="{8D1AFB44-D36C-4D3A-ABEF-7C84A70917AF}">
      <dgm:prSet phldrT="[Text]" custT="1"/>
      <dgm:spPr>
        <a:solidFill>
          <a:schemeClr val="accent4">
            <a:lumMod val="75000"/>
          </a:schemeClr>
        </a:solidFill>
      </dgm:spPr>
      <dgm:t>
        <a:bodyPr/>
        <a:lstStyle/>
        <a:p>
          <a:r>
            <a:rPr lang="en-US" sz="1600" dirty="0"/>
            <a:t>Leave-One-Out Cross Validation (LOOCV)</a:t>
          </a:r>
        </a:p>
      </dgm:t>
    </dgm:pt>
    <dgm:pt modelId="{890A195A-6ECD-47E3-9EFA-06789886A60D}" type="parTrans" cxnId="{FC930A53-FB50-449A-8D32-0DDD4BAFD646}">
      <dgm:prSet/>
      <dgm:spPr/>
      <dgm:t>
        <a:bodyPr/>
        <a:lstStyle/>
        <a:p>
          <a:endParaRPr lang="en-US" sz="1600"/>
        </a:p>
      </dgm:t>
    </dgm:pt>
    <dgm:pt modelId="{C6250A82-E3B3-41EA-8CD2-114CA0A8C598}" type="sibTrans" cxnId="{FC930A53-FB50-449A-8D32-0DDD4BAFD646}">
      <dgm:prSet/>
      <dgm:spPr>
        <a:ln>
          <a:solidFill>
            <a:schemeClr val="tx1">
              <a:lumMod val="50000"/>
              <a:lumOff val="50000"/>
            </a:schemeClr>
          </a:solidFill>
        </a:ln>
      </dgm:spPr>
      <dgm:t>
        <a:bodyPr/>
        <a:lstStyle/>
        <a:p>
          <a:endParaRPr lang="en-US" sz="1600"/>
        </a:p>
      </dgm:t>
    </dgm:pt>
    <dgm:pt modelId="{1000F242-9D99-4B5E-863A-D71A7260D891}" type="pres">
      <dgm:prSet presAssocID="{A38272FC-B81B-4112-9AC1-16D7C7BE3A00}" presName="cycle" presStyleCnt="0">
        <dgm:presLayoutVars>
          <dgm:dir/>
          <dgm:resizeHandles val="exact"/>
        </dgm:presLayoutVars>
      </dgm:prSet>
      <dgm:spPr/>
    </dgm:pt>
    <dgm:pt modelId="{F9C442F3-8AF8-4830-88D7-BE8471B9A88B}" type="pres">
      <dgm:prSet presAssocID="{F6528839-5BA0-4C13-AFD2-7C37B30CC6C2}" presName="node" presStyleLbl="node1" presStyleIdx="0" presStyleCnt="5" custScaleX="146410" custRadScaleRad="94273">
        <dgm:presLayoutVars>
          <dgm:bulletEnabled val="1"/>
        </dgm:presLayoutVars>
      </dgm:prSet>
      <dgm:spPr/>
    </dgm:pt>
    <dgm:pt modelId="{F5EB7E8E-8CC5-4C35-8E49-ECD122D13EF7}" type="pres">
      <dgm:prSet presAssocID="{F6528839-5BA0-4C13-AFD2-7C37B30CC6C2}" presName="spNode" presStyleCnt="0"/>
      <dgm:spPr/>
    </dgm:pt>
    <dgm:pt modelId="{106E27D2-6725-4996-8DBD-80E7E119146D}" type="pres">
      <dgm:prSet presAssocID="{A89574CC-DB02-4A40-BC92-4F958D339817}" presName="sibTrans" presStyleLbl="sibTrans1D1" presStyleIdx="0" presStyleCnt="5"/>
      <dgm:spPr/>
    </dgm:pt>
    <dgm:pt modelId="{CB37F3A5-BD30-4D4E-B320-8223F62994BB}" type="pres">
      <dgm:prSet presAssocID="{4AD5CE5B-655D-4A7D-8372-7FD1C42FF7B2}" presName="node" presStyleLbl="node1" presStyleIdx="1" presStyleCnt="5" custScaleX="161051" custScaleY="133100" custRadScaleRad="97442" custRadScaleInc="22613">
        <dgm:presLayoutVars>
          <dgm:bulletEnabled val="1"/>
        </dgm:presLayoutVars>
      </dgm:prSet>
      <dgm:spPr/>
    </dgm:pt>
    <dgm:pt modelId="{53CFB6AE-E2D0-46E3-933C-89F9273954BA}" type="pres">
      <dgm:prSet presAssocID="{4AD5CE5B-655D-4A7D-8372-7FD1C42FF7B2}" presName="spNode" presStyleCnt="0"/>
      <dgm:spPr/>
    </dgm:pt>
    <dgm:pt modelId="{51D7DDCE-ED8F-4721-A594-80666D18D7CE}" type="pres">
      <dgm:prSet presAssocID="{221BD4E7-583E-44CB-9795-C80ADC2CD009}" presName="sibTrans" presStyleLbl="sibTrans1D1" presStyleIdx="1" presStyleCnt="5"/>
      <dgm:spPr/>
    </dgm:pt>
    <dgm:pt modelId="{BE4DB773-DFE4-4CE6-8E75-3A91224B110E}" type="pres">
      <dgm:prSet presAssocID="{602F0FE9-13D9-48F7-9FE1-08A246531BCC}" presName="node" presStyleLbl="node1" presStyleIdx="2" presStyleCnt="5" custScaleX="146410" custScaleY="121000" custRadScaleRad="102482" custRadScaleInc="-50371">
        <dgm:presLayoutVars>
          <dgm:bulletEnabled val="1"/>
        </dgm:presLayoutVars>
      </dgm:prSet>
      <dgm:spPr/>
    </dgm:pt>
    <dgm:pt modelId="{3E984B28-34C8-442C-90E5-DC943A405B82}" type="pres">
      <dgm:prSet presAssocID="{602F0FE9-13D9-48F7-9FE1-08A246531BCC}" presName="spNode" presStyleCnt="0"/>
      <dgm:spPr/>
    </dgm:pt>
    <dgm:pt modelId="{0E22FD0C-5759-4FA7-AF85-A5B0B2A264D3}" type="pres">
      <dgm:prSet presAssocID="{BEEAF73A-64E2-49A4-80DD-C2F1DB27CD6D}" presName="sibTrans" presStyleLbl="sibTrans1D1" presStyleIdx="2" presStyleCnt="5"/>
      <dgm:spPr/>
    </dgm:pt>
    <dgm:pt modelId="{5C54CD89-0722-45F9-A2AB-68421A52D8D6}" type="pres">
      <dgm:prSet presAssocID="{8D1AFB44-D36C-4D3A-ABEF-7C84A70917AF}" presName="node" presStyleLbl="node1" presStyleIdx="3" presStyleCnt="5" custScaleX="146410" custScaleY="121000" custRadScaleRad="102481" custRadScaleInc="50371">
        <dgm:presLayoutVars>
          <dgm:bulletEnabled val="1"/>
        </dgm:presLayoutVars>
      </dgm:prSet>
      <dgm:spPr/>
    </dgm:pt>
    <dgm:pt modelId="{23118382-8EA8-4503-ABB8-A6C7B96FDED8}" type="pres">
      <dgm:prSet presAssocID="{8D1AFB44-D36C-4D3A-ABEF-7C84A70917AF}" presName="spNode" presStyleCnt="0"/>
      <dgm:spPr/>
    </dgm:pt>
    <dgm:pt modelId="{481475D5-845F-4C79-AAE6-170089030C22}" type="pres">
      <dgm:prSet presAssocID="{C6250A82-E3B3-41EA-8CD2-114CA0A8C598}" presName="sibTrans" presStyleLbl="sibTrans1D1" presStyleIdx="3" presStyleCnt="5"/>
      <dgm:spPr/>
    </dgm:pt>
    <dgm:pt modelId="{9046C3F6-DCE8-49B2-88D1-BA5D45353371}" type="pres">
      <dgm:prSet presAssocID="{06E06576-F7D0-42A9-827A-FCBD504A2E04}" presName="node" presStyleLbl="node1" presStyleIdx="4" presStyleCnt="5" custScaleX="161051" custScaleY="133100" custRadScaleRad="97442" custRadScaleInc="-22613">
        <dgm:presLayoutVars>
          <dgm:bulletEnabled val="1"/>
        </dgm:presLayoutVars>
      </dgm:prSet>
      <dgm:spPr/>
    </dgm:pt>
    <dgm:pt modelId="{947C25B1-244D-4351-8EF5-A501A439CECC}" type="pres">
      <dgm:prSet presAssocID="{06E06576-F7D0-42A9-827A-FCBD504A2E04}" presName="spNode" presStyleCnt="0"/>
      <dgm:spPr/>
    </dgm:pt>
    <dgm:pt modelId="{CCEBC9A0-6635-42A2-9378-D079E993F86B}" type="pres">
      <dgm:prSet presAssocID="{AD908972-2428-4B1E-B9C8-743290A73D18}" presName="sibTrans" presStyleLbl="sibTrans1D1" presStyleIdx="4" presStyleCnt="5"/>
      <dgm:spPr/>
    </dgm:pt>
  </dgm:ptLst>
  <dgm:cxnLst>
    <dgm:cxn modelId="{201EEE11-0AC2-4F79-99F0-6298B89E8630}" type="presOf" srcId="{A89574CC-DB02-4A40-BC92-4F958D339817}" destId="{106E27D2-6725-4996-8DBD-80E7E119146D}" srcOrd="0" destOrd="0" presId="urn:microsoft.com/office/officeart/2005/8/layout/cycle6"/>
    <dgm:cxn modelId="{1B910B23-96E0-4F6E-B0F6-BDCE1ABAE209}" type="presOf" srcId="{AD908972-2428-4B1E-B9C8-743290A73D18}" destId="{CCEBC9A0-6635-42A2-9378-D079E993F86B}" srcOrd="0" destOrd="0" presId="urn:microsoft.com/office/officeart/2005/8/layout/cycle6"/>
    <dgm:cxn modelId="{A7385324-1BBB-4504-9764-3D68FC9A7EB1}" srcId="{A38272FC-B81B-4112-9AC1-16D7C7BE3A00}" destId="{602F0FE9-13D9-48F7-9FE1-08A246531BCC}" srcOrd="2" destOrd="0" parTransId="{9005F2C7-966B-4AFA-AC1E-7B6CB1193141}" sibTransId="{BEEAF73A-64E2-49A4-80DD-C2F1DB27CD6D}"/>
    <dgm:cxn modelId="{9ECF2225-EB7B-4D7C-A7A7-D42186427DA2}" type="presOf" srcId="{8D1AFB44-D36C-4D3A-ABEF-7C84A70917AF}" destId="{5C54CD89-0722-45F9-A2AB-68421A52D8D6}" srcOrd="0" destOrd="0" presId="urn:microsoft.com/office/officeart/2005/8/layout/cycle6"/>
    <dgm:cxn modelId="{89F7CD2A-4C08-4131-9389-DA88EDC52277}" type="presOf" srcId="{A38272FC-B81B-4112-9AC1-16D7C7BE3A00}" destId="{1000F242-9D99-4B5E-863A-D71A7260D891}" srcOrd="0" destOrd="0" presId="urn:microsoft.com/office/officeart/2005/8/layout/cycle6"/>
    <dgm:cxn modelId="{E3D5BF30-D18D-4D23-91DE-8C9FBC63D4B7}" srcId="{A38272FC-B81B-4112-9AC1-16D7C7BE3A00}" destId="{F6528839-5BA0-4C13-AFD2-7C37B30CC6C2}" srcOrd="0" destOrd="0" parTransId="{304F651E-5E95-4823-BCA9-2C7FC32016AD}" sibTransId="{A89574CC-DB02-4A40-BC92-4F958D339817}"/>
    <dgm:cxn modelId="{4A50A34E-528A-4E8D-953E-36F1DCF8F801}" type="presOf" srcId="{4AD5CE5B-655D-4A7D-8372-7FD1C42FF7B2}" destId="{CB37F3A5-BD30-4D4E-B320-8223F62994BB}" srcOrd="0" destOrd="0" presId="urn:microsoft.com/office/officeart/2005/8/layout/cycle6"/>
    <dgm:cxn modelId="{FC930A53-FB50-449A-8D32-0DDD4BAFD646}" srcId="{A38272FC-B81B-4112-9AC1-16D7C7BE3A00}" destId="{8D1AFB44-D36C-4D3A-ABEF-7C84A70917AF}" srcOrd="3" destOrd="0" parTransId="{890A195A-6ECD-47E3-9EFA-06789886A60D}" sibTransId="{C6250A82-E3B3-41EA-8CD2-114CA0A8C598}"/>
    <dgm:cxn modelId="{601E5281-A472-43B6-A0FD-A536E722231C}" type="presOf" srcId="{F6528839-5BA0-4C13-AFD2-7C37B30CC6C2}" destId="{F9C442F3-8AF8-4830-88D7-BE8471B9A88B}" srcOrd="0" destOrd="0" presId="urn:microsoft.com/office/officeart/2005/8/layout/cycle6"/>
    <dgm:cxn modelId="{9DFC2D96-3624-469D-A9A3-62A8AD95516E}" type="presOf" srcId="{BEEAF73A-64E2-49A4-80DD-C2F1DB27CD6D}" destId="{0E22FD0C-5759-4FA7-AF85-A5B0B2A264D3}" srcOrd="0" destOrd="0" presId="urn:microsoft.com/office/officeart/2005/8/layout/cycle6"/>
    <dgm:cxn modelId="{1FCE889B-6AC7-4BF3-AFF6-80FB77FC0527}" type="presOf" srcId="{06E06576-F7D0-42A9-827A-FCBD504A2E04}" destId="{9046C3F6-DCE8-49B2-88D1-BA5D45353371}" srcOrd="0" destOrd="0" presId="urn:microsoft.com/office/officeart/2005/8/layout/cycle6"/>
    <dgm:cxn modelId="{CAF691A4-D809-4054-BC60-6C40C154A727}" type="presOf" srcId="{221BD4E7-583E-44CB-9795-C80ADC2CD009}" destId="{51D7DDCE-ED8F-4721-A594-80666D18D7CE}" srcOrd="0" destOrd="0" presId="urn:microsoft.com/office/officeart/2005/8/layout/cycle6"/>
    <dgm:cxn modelId="{789DC5AB-52F6-4646-8418-0095EBACC593}" srcId="{A38272FC-B81B-4112-9AC1-16D7C7BE3A00}" destId="{06E06576-F7D0-42A9-827A-FCBD504A2E04}" srcOrd="4" destOrd="0" parTransId="{5AD85234-8CAB-4861-9C46-B7A97FE92962}" sibTransId="{AD908972-2428-4B1E-B9C8-743290A73D18}"/>
    <dgm:cxn modelId="{5643AAC6-A337-4172-B91C-E742BAAE813F}" srcId="{A38272FC-B81B-4112-9AC1-16D7C7BE3A00}" destId="{4AD5CE5B-655D-4A7D-8372-7FD1C42FF7B2}" srcOrd="1" destOrd="0" parTransId="{0CF220E5-5FE7-47B4-A8E5-866CEA471707}" sibTransId="{221BD4E7-583E-44CB-9795-C80ADC2CD009}"/>
    <dgm:cxn modelId="{08332ECC-495F-44FB-83FD-444F9A6530B0}" type="presOf" srcId="{C6250A82-E3B3-41EA-8CD2-114CA0A8C598}" destId="{481475D5-845F-4C79-AAE6-170089030C22}" srcOrd="0" destOrd="0" presId="urn:microsoft.com/office/officeart/2005/8/layout/cycle6"/>
    <dgm:cxn modelId="{EF5E10E5-48C3-49B4-A132-3E2CF683E9AC}" type="presOf" srcId="{602F0FE9-13D9-48F7-9FE1-08A246531BCC}" destId="{BE4DB773-DFE4-4CE6-8E75-3A91224B110E}" srcOrd="0" destOrd="0" presId="urn:microsoft.com/office/officeart/2005/8/layout/cycle6"/>
    <dgm:cxn modelId="{DEE48B3D-2CAB-4C3C-87C5-98C225FB5909}" type="presParOf" srcId="{1000F242-9D99-4B5E-863A-D71A7260D891}" destId="{F9C442F3-8AF8-4830-88D7-BE8471B9A88B}" srcOrd="0" destOrd="0" presId="urn:microsoft.com/office/officeart/2005/8/layout/cycle6"/>
    <dgm:cxn modelId="{790750BF-E7E0-44BB-A95C-3BA665E5C49F}" type="presParOf" srcId="{1000F242-9D99-4B5E-863A-D71A7260D891}" destId="{F5EB7E8E-8CC5-4C35-8E49-ECD122D13EF7}" srcOrd="1" destOrd="0" presId="urn:microsoft.com/office/officeart/2005/8/layout/cycle6"/>
    <dgm:cxn modelId="{846C89CB-9BE2-425B-B5DD-6033ED404563}" type="presParOf" srcId="{1000F242-9D99-4B5E-863A-D71A7260D891}" destId="{106E27D2-6725-4996-8DBD-80E7E119146D}" srcOrd="2" destOrd="0" presId="urn:microsoft.com/office/officeart/2005/8/layout/cycle6"/>
    <dgm:cxn modelId="{F6BFAC67-AF9F-4F25-89C8-9332884E61CD}" type="presParOf" srcId="{1000F242-9D99-4B5E-863A-D71A7260D891}" destId="{CB37F3A5-BD30-4D4E-B320-8223F62994BB}" srcOrd="3" destOrd="0" presId="urn:microsoft.com/office/officeart/2005/8/layout/cycle6"/>
    <dgm:cxn modelId="{0380CDD2-AAD2-4BDB-B410-9F2AB1BE7A2A}" type="presParOf" srcId="{1000F242-9D99-4B5E-863A-D71A7260D891}" destId="{53CFB6AE-E2D0-46E3-933C-89F9273954BA}" srcOrd="4" destOrd="0" presId="urn:microsoft.com/office/officeart/2005/8/layout/cycle6"/>
    <dgm:cxn modelId="{EBBD7086-00B3-4A23-A6F3-625DD9BCCB8F}" type="presParOf" srcId="{1000F242-9D99-4B5E-863A-D71A7260D891}" destId="{51D7DDCE-ED8F-4721-A594-80666D18D7CE}" srcOrd="5" destOrd="0" presId="urn:microsoft.com/office/officeart/2005/8/layout/cycle6"/>
    <dgm:cxn modelId="{CE13C3F3-D2F3-4152-9621-7EB76762D3D0}" type="presParOf" srcId="{1000F242-9D99-4B5E-863A-D71A7260D891}" destId="{BE4DB773-DFE4-4CE6-8E75-3A91224B110E}" srcOrd="6" destOrd="0" presId="urn:microsoft.com/office/officeart/2005/8/layout/cycle6"/>
    <dgm:cxn modelId="{08F4B209-4C53-4CD4-8F4B-A9E5F2DA3AD8}" type="presParOf" srcId="{1000F242-9D99-4B5E-863A-D71A7260D891}" destId="{3E984B28-34C8-442C-90E5-DC943A405B82}" srcOrd="7" destOrd="0" presId="urn:microsoft.com/office/officeart/2005/8/layout/cycle6"/>
    <dgm:cxn modelId="{A7735F13-E0E6-43DE-A25C-96D8DFFEDB2C}" type="presParOf" srcId="{1000F242-9D99-4B5E-863A-D71A7260D891}" destId="{0E22FD0C-5759-4FA7-AF85-A5B0B2A264D3}" srcOrd="8" destOrd="0" presId="urn:microsoft.com/office/officeart/2005/8/layout/cycle6"/>
    <dgm:cxn modelId="{5FBDF868-30C6-4D4D-BDB2-A808EE3F196A}" type="presParOf" srcId="{1000F242-9D99-4B5E-863A-D71A7260D891}" destId="{5C54CD89-0722-45F9-A2AB-68421A52D8D6}" srcOrd="9" destOrd="0" presId="urn:microsoft.com/office/officeart/2005/8/layout/cycle6"/>
    <dgm:cxn modelId="{5676D528-4E4F-4028-B7EB-2AC84AC9CCD4}" type="presParOf" srcId="{1000F242-9D99-4B5E-863A-D71A7260D891}" destId="{23118382-8EA8-4503-ABB8-A6C7B96FDED8}" srcOrd="10" destOrd="0" presId="urn:microsoft.com/office/officeart/2005/8/layout/cycle6"/>
    <dgm:cxn modelId="{399997F4-5A11-4613-88E7-DFED0B06A4C1}" type="presParOf" srcId="{1000F242-9D99-4B5E-863A-D71A7260D891}" destId="{481475D5-845F-4C79-AAE6-170089030C22}" srcOrd="11" destOrd="0" presId="urn:microsoft.com/office/officeart/2005/8/layout/cycle6"/>
    <dgm:cxn modelId="{21CD5898-1AD5-45CE-949F-B14D23DAD07C}" type="presParOf" srcId="{1000F242-9D99-4B5E-863A-D71A7260D891}" destId="{9046C3F6-DCE8-49B2-88D1-BA5D45353371}" srcOrd="12" destOrd="0" presId="urn:microsoft.com/office/officeart/2005/8/layout/cycle6"/>
    <dgm:cxn modelId="{7103E70A-EED4-4F11-82BB-A9747F020519}" type="presParOf" srcId="{1000F242-9D99-4B5E-863A-D71A7260D891}" destId="{947C25B1-244D-4351-8EF5-A501A439CECC}" srcOrd="13" destOrd="0" presId="urn:microsoft.com/office/officeart/2005/8/layout/cycle6"/>
    <dgm:cxn modelId="{0EB354D2-70F3-4FB2-AE2D-947DA14922EA}" type="presParOf" srcId="{1000F242-9D99-4B5E-863A-D71A7260D891}" destId="{CCEBC9A0-6635-42A2-9378-D079E993F86B}" srcOrd="14" destOrd="0" presId="urn:microsoft.com/office/officeart/2005/8/layout/cycle6"/>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C442F3-8AF8-4830-88D7-BE8471B9A88B}">
      <dsp:nvSpPr>
        <dsp:cNvPr id="0" name=""/>
        <dsp:cNvSpPr/>
      </dsp:nvSpPr>
      <dsp:spPr>
        <a:xfrm>
          <a:off x="2070721" y="84651"/>
          <a:ext cx="1954556" cy="867742"/>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Hold-Out Validation</a:t>
          </a:r>
        </a:p>
      </dsp:txBody>
      <dsp:txXfrm>
        <a:off x="2113081" y="127011"/>
        <a:ext cx="1869836" cy="783022"/>
      </dsp:txXfrm>
    </dsp:sp>
    <dsp:sp modelId="{106E27D2-6725-4996-8DBD-80E7E119146D}">
      <dsp:nvSpPr>
        <dsp:cNvPr id="0" name=""/>
        <dsp:cNvSpPr/>
      </dsp:nvSpPr>
      <dsp:spPr>
        <a:xfrm>
          <a:off x="1386658" y="587370"/>
          <a:ext cx="3465188" cy="3465188"/>
        </a:xfrm>
        <a:custGeom>
          <a:avLst/>
          <a:gdLst/>
          <a:ahLst/>
          <a:cxnLst/>
          <a:rect l="0" t="0" r="0" b="0"/>
          <a:pathLst>
            <a:path>
              <a:moveTo>
                <a:pt x="2643362" y="258693"/>
              </a:moveTo>
              <a:arcTo wR="1732594" hR="1732594" stAng="18102790" swAng="1087786"/>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CB37F3A5-BD30-4D4E-B320-8223F62994BB}">
      <dsp:nvSpPr>
        <dsp:cNvPr id="0" name=""/>
        <dsp:cNvSpPr/>
      </dsp:nvSpPr>
      <dsp:spPr>
        <a:xfrm>
          <a:off x="3620783" y="1206903"/>
          <a:ext cx="2150011" cy="1154965"/>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K-Fold Cross Validation</a:t>
          </a:r>
        </a:p>
      </dsp:txBody>
      <dsp:txXfrm>
        <a:off x="3677164" y="1263284"/>
        <a:ext cx="2037249" cy="1042203"/>
      </dsp:txXfrm>
    </dsp:sp>
    <dsp:sp modelId="{51D7DDCE-ED8F-4721-A594-80666D18D7CE}">
      <dsp:nvSpPr>
        <dsp:cNvPr id="0" name=""/>
        <dsp:cNvSpPr/>
      </dsp:nvSpPr>
      <dsp:spPr>
        <a:xfrm>
          <a:off x="1262283" y="751360"/>
          <a:ext cx="3465188" cy="3465188"/>
        </a:xfrm>
        <a:custGeom>
          <a:avLst/>
          <a:gdLst/>
          <a:ahLst/>
          <a:cxnLst/>
          <a:rect l="0" t="0" r="0" b="0"/>
          <a:pathLst>
            <a:path>
              <a:moveTo>
                <a:pt x="3461194" y="1615016"/>
              </a:moveTo>
              <a:arcTo wR="1732594" hR="1732594" stAng="21366527" swAng="881298"/>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BE4DB773-DFE4-4CE6-8E75-3A91224B110E}">
      <dsp:nvSpPr>
        <dsp:cNvPr id="0" name=""/>
        <dsp:cNvSpPr/>
      </dsp:nvSpPr>
      <dsp:spPr>
        <a:xfrm>
          <a:off x="3392092" y="2812961"/>
          <a:ext cx="1954556" cy="1049968"/>
        </a:xfrm>
        <a:prstGeom prst="roundRect">
          <a:avLst/>
        </a:prstGeom>
        <a:solidFill>
          <a:schemeClr val="accent1">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Repeated K-Fold Cross Validation</a:t>
          </a:r>
        </a:p>
      </dsp:txBody>
      <dsp:txXfrm>
        <a:off x="3443347" y="2864216"/>
        <a:ext cx="1852046" cy="947458"/>
      </dsp:txXfrm>
    </dsp:sp>
    <dsp:sp modelId="{0E22FD0C-5759-4FA7-AF85-A5B0B2A264D3}">
      <dsp:nvSpPr>
        <dsp:cNvPr id="0" name=""/>
        <dsp:cNvSpPr/>
      </dsp:nvSpPr>
      <dsp:spPr>
        <a:xfrm>
          <a:off x="1315437" y="463956"/>
          <a:ext cx="3465188" cy="3465188"/>
        </a:xfrm>
        <a:custGeom>
          <a:avLst/>
          <a:gdLst/>
          <a:ahLst/>
          <a:cxnLst/>
          <a:rect l="0" t="0" r="0" b="0"/>
          <a:pathLst>
            <a:path>
              <a:moveTo>
                <a:pt x="2197869" y="3401547"/>
              </a:moveTo>
              <a:arcTo wR="1732594" hR="1732594" stAng="4465348" swAng="1869388"/>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5C54CD89-0722-45F9-A2AB-68421A52D8D6}">
      <dsp:nvSpPr>
        <dsp:cNvPr id="0" name=""/>
        <dsp:cNvSpPr/>
      </dsp:nvSpPr>
      <dsp:spPr>
        <a:xfrm>
          <a:off x="749363" y="2812950"/>
          <a:ext cx="1954556" cy="1049968"/>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Leave-One-Out Cross Validation (LOOCV)</a:t>
          </a:r>
        </a:p>
      </dsp:txBody>
      <dsp:txXfrm>
        <a:off x="800618" y="2864205"/>
        <a:ext cx="1852046" cy="947458"/>
      </dsp:txXfrm>
    </dsp:sp>
    <dsp:sp modelId="{481475D5-845F-4C79-AAE6-170089030C22}">
      <dsp:nvSpPr>
        <dsp:cNvPr id="0" name=""/>
        <dsp:cNvSpPr/>
      </dsp:nvSpPr>
      <dsp:spPr>
        <a:xfrm>
          <a:off x="1368531" y="751298"/>
          <a:ext cx="3465188" cy="3465188"/>
        </a:xfrm>
        <a:custGeom>
          <a:avLst/>
          <a:gdLst/>
          <a:ahLst/>
          <a:cxnLst/>
          <a:rect l="0" t="0" r="0" b="0"/>
          <a:pathLst>
            <a:path>
              <a:moveTo>
                <a:pt x="30682" y="2057213"/>
              </a:moveTo>
              <a:arcTo wR="1732594" hR="1732594" stAng="10152074" swAng="881277"/>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 modelId="{9046C3F6-DCE8-49B2-88D1-BA5D45353371}">
      <dsp:nvSpPr>
        <dsp:cNvPr id="0" name=""/>
        <dsp:cNvSpPr/>
      </dsp:nvSpPr>
      <dsp:spPr>
        <a:xfrm>
          <a:off x="325204" y="1206903"/>
          <a:ext cx="2150011" cy="1154965"/>
        </a:xfrm>
        <a:prstGeom prst="roundRect">
          <a:avLst/>
        </a:prstGeom>
        <a:solidFill>
          <a:schemeClr val="accent4"/>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Resampling Validation Method (Bootstrap Method)</a:t>
          </a:r>
        </a:p>
      </dsp:txBody>
      <dsp:txXfrm>
        <a:off x="381585" y="1263284"/>
        <a:ext cx="2037249" cy="1042203"/>
      </dsp:txXfrm>
    </dsp:sp>
    <dsp:sp modelId="{CCEBC9A0-6635-42A2-9378-D079E993F86B}">
      <dsp:nvSpPr>
        <dsp:cNvPr id="0" name=""/>
        <dsp:cNvSpPr/>
      </dsp:nvSpPr>
      <dsp:spPr>
        <a:xfrm>
          <a:off x="1244152" y="587370"/>
          <a:ext cx="3465188" cy="3465188"/>
        </a:xfrm>
        <a:custGeom>
          <a:avLst/>
          <a:gdLst/>
          <a:ahLst/>
          <a:cxnLst/>
          <a:rect l="0" t="0" r="0" b="0"/>
          <a:pathLst>
            <a:path>
              <a:moveTo>
                <a:pt x="408407" y="615270"/>
              </a:moveTo>
              <a:arcTo wR="1732594" hR="1732594" stAng="13209424" swAng="1087786"/>
            </a:path>
          </a:pathLst>
        </a:custGeom>
        <a:noFill/>
        <a:ln w="9525" cap="flat" cmpd="sng" algn="ctr">
          <a:solidFill>
            <a:schemeClr val="tx1">
              <a:lumMod val="50000"/>
              <a:lumOff val="5000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3A1D146-B4E0-1741-B9EE-9789392EFCC4}" type="datetimeFigureOut">
              <a:rPr lang="en-US" smtClean="0"/>
              <a:t>2/5/24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863621-2E60-B848-8968-B0341E26A312}" type="slidenum">
              <a:rPr lang="en-US" smtClean="0"/>
              <a:t>‹#›</a:t>
            </a:fld>
            <a:endParaRPr lang="en-US" dirty="0"/>
          </a:p>
        </p:txBody>
      </p:sp>
    </p:spTree>
    <p:extLst>
      <p:ext uri="{BB962C8B-B14F-4D97-AF65-F5344CB8AC3E}">
        <p14:creationId xmlns:p14="http://schemas.microsoft.com/office/powerpoint/2010/main" val="1730024718"/>
      </p:ext>
    </p:extLst>
  </p:cSld>
  <p:clrMap bg1="lt1" tx1="dk1" bg2="lt2" tx2="dk2" accent1="accent1" accent2="accent2" accent3="accent3" accent4="accent4" accent5="accent5" accent6="accent6" hlink="hlink" folHlink="folHlink"/>
  <p:notesStyle>
    <a:lvl1pPr marL="0" algn="l" defTabSz="609585" rtl="0" eaLnBrk="1" latinLnBrk="0" hangingPunct="1">
      <a:defRPr sz="1600" kern="1200">
        <a:solidFill>
          <a:schemeClr val="tx1"/>
        </a:solidFill>
        <a:latin typeface="+mn-lt"/>
        <a:ea typeface="+mn-ea"/>
        <a:cs typeface="+mn-cs"/>
      </a:defRPr>
    </a:lvl1pPr>
    <a:lvl2pPr marL="609585" algn="l" defTabSz="609585" rtl="0" eaLnBrk="1" latinLnBrk="0" hangingPunct="1">
      <a:defRPr sz="1600" kern="1200">
        <a:solidFill>
          <a:schemeClr val="tx1"/>
        </a:solidFill>
        <a:latin typeface="+mn-lt"/>
        <a:ea typeface="+mn-ea"/>
        <a:cs typeface="+mn-cs"/>
      </a:defRPr>
    </a:lvl2pPr>
    <a:lvl3pPr marL="1219170" algn="l" defTabSz="609585" rtl="0" eaLnBrk="1" latinLnBrk="0" hangingPunct="1">
      <a:defRPr sz="1600" kern="1200">
        <a:solidFill>
          <a:schemeClr val="tx1"/>
        </a:solidFill>
        <a:latin typeface="+mn-lt"/>
        <a:ea typeface="+mn-ea"/>
        <a:cs typeface="+mn-cs"/>
      </a:defRPr>
    </a:lvl3pPr>
    <a:lvl4pPr marL="1828754" algn="l" defTabSz="609585" rtl="0" eaLnBrk="1" latinLnBrk="0" hangingPunct="1">
      <a:defRPr sz="1600" kern="1200">
        <a:solidFill>
          <a:schemeClr val="tx1"/>
        </a:solidFill>
        <a:latin typeface="+mn-lt"/>
        <a:ea typeface="+mn-ea"/>
        <a:cs typeface="+mn-cs"/>
      </a:defRPr>
    </a:lvl4pPr>
    <a:lvl5pPr marL="2438339" algn="l" defTabSz="609585" rtl="0" eaLnBrk="1" latinLnBrk="0" hangingPunct="1">
      <a:defRPr sz="1600" kern="1200">
        <a:solidFill>
          <a:schemeClr val="tx1"/>
        </a:solidFill>
        <a:latin typeface="+mn-lt"/>
        <a:ea typeface="+mn-ea"/>
        <a:cs typeface="+mn-cs"/>
      </a:defRPr>
    </a:lvl5pPr>
    <a:lvl6pPr marL="3047924" algn="l" defTabSz="609585" rtl="0" eaLnBrk="1" latinLnBrk="0" hangingPunct="1">
      <a:defRPr sz="1600" kern="1200">
        <a:solidFill>
          <a:schemeClr val="tx1"/>
        </a:solidFill>
        <a:latin typeface="+mn-lt"/>
        <a:ea typeface="+mn-ea"/>
        <a:cs typeface="+mn-cs"/>
      </a:defRPr>
    </a:lvl6pPr>
    <a:lvl7pPr marL="3657509" algn="l" defTabSz="609585" rtl="0" eaLnBrk="1" latinLnBrk="0" hangingPunct="1">
      <a:defRPr sz="1600" kern="1200">
        <a:solidFill>
          <a:schemeClr val="tx1"/>
        </a:solidFill>
        <a:latin typeface="+mn-lt"/>
        <a:ea typeface="+mn-ea"/>
        <a:cs typeface="+mn-cs"/>
      </a:defRPr>
    </a:lvl7pPr>
    <a:lvl8pPr marL="4267093" algn="l" defTabSz="609585" rtl="0" eaLnBrk="1" latinLnBrk="0" hangingPunct="1">
      <a:defRPr sz="1600" kern="1200">
        <a:solidFill>
          <a:schemeClr val="tx1"/>
        </a:solidFill>
        <a:latin typeface="+mn-lt"/>
        <a:ea typeface="+mn-ea"/>
        <a:cs typeface="+mn-cs"/>
      </a:defRPr>
    </a:lvl8pPr>
    <a:lvl9pPr marL="4876678" algn="l" defTabSz="609585"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1102059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8531632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12</a:t>
            </a:fld>
            <a:endParaRPr lang="en-US">
              <a:solidFill>
                <a:prstClr val="black"/>
              </a:solidFill>
            </a:endParaRPr>
          </a:p>
        </p:txBody>
      </p:sp>
    </p:spTree>
    <p:extLst>
      <p:ext uri="{BB962C8B-B14F-4D97-AF65-F5344CB8AC3E}">
        <p14:creationId xmlns:p14="http://schemas.microsoft.com/office/powerpoint/2010/main" val="33705489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124425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28011249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3443939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29732535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D0EAF43-9F80-42EB-85FE-9CAAC23F1A99}" type="slidenum">
              <a:rPr lang="en-US" smtClean="0"/>
              <a:t>17</a:t>
            </a:fld>
            <a:endParaRPr lang="en-US"/>
          </a:p>
        </p:txBody>
      </p:sp>
    </p:spTree>
    <p:extLst>
      <p:ext uri="{BB962C8B-B14F-4D97-AF65-F5344CB8AC3E}">
        <p14:creationId xmlns:p14="http://schemas.microsoft.com/office/powerpoint/2010/main" val="38117203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CFE8BF4F-06A9-4067-9638-DDCFB7F26B44}" type="slidenum">
              <a:rPr lang="en-IN" smtClean="0"/>
              <a:t>18</a:t>
            </a:fld>
            <a:endParaRPr lang="en-IN"/>
          </a:p>
        </p:txBody>
      </p:sp>
    </p:spTree>
    <p:extLst>
      <p:ext uri="{BB962C8B-B14F-4D97-AF65-F5344CB8AC3E}">
        <p14:creationId xmlns:p14="http://schemas.microsoft.com/office/powerpoint/2010/main" val="2484482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3109055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31440351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92F7F15-B586-4F87-AAA9-F942988A28FD}"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281778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180948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2037149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a:solidFill>
                <a:prstClr val="black"/>
              </a:solidFill>
            </a:endParaRPr>
          </a:p>
        </p:txBody>
      </p:sp>
    </p:spTree>
    <p:extLst>
      <p:ext uri="{BB962C8B-B14F-4D97-AF65-F5344CB8AC3E}">
        <p14:creationId xmlns:p14="http://schemas.microsoft.com/office/powerpoint/2010/main" val="3668433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237684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1426606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normAutofit/>
          </a:bodyPr>
          <a:lstStyle>
            <a:lvl1pPr>
              <a:defRPr sz="3600"/>
            </a:lvl1pPr>
          </a:lstStyle>
          <a:p>
            <a:r>
              <a:rPr lang="en-GB"/>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GB"/>
              <a:t>Click to edit Master subtitle style</a:t>
            </a:r>
            <a:endParaRPr lang="en-US"/>
          </a:p>
        </p:txBody>
      </p:sp>
    </p:spTree>
    <p:extLst>
      <p:ext uri="{BB962C8B-B14F-4D97-AF65-F5344CB8AC3E}">
        <p14:creationId xmlns:p14="http://schemas.microsoft.com/office/powerpoint/2010/main" val="1532409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6342678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1_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9515331"/>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1_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8934631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2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34655025"/>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3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95806540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1_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5275928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1_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271405653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1_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28774773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1_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0000"/>
              <a:lumOff val="10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868527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34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0000"/>
              <a:lumOff val="10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649388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Sub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254459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Utter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222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Eight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9008587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Fifteen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3763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75276"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12914"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4165700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4 Grid">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6432037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72186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869820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51427929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743296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baseline="0">
                <a:solidFill>
                  <a:schemeClr val="accent1"/>
                </a:solidFill>
                <a:latin typeface="Open Sans" panose="020B0606030504020204" pitchFamily="34"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Tree>
    <p:extLst>
      <p:ext uri="{BB962C8B-B14F-4D97-AF65-F5344CB8AC3E}">
        <p14:creationId xmlns:p14="http://schemas.microsoft.com/office/powerpoint/2010/main" val="320254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5593226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0684935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126597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165468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3245778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0918420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86986216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5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1892882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9793257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199342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a:lstStyle>
            <a:lvl1pPr>
              <a:spcBef>
                <a:spcPts val="1200"/>
              </a:spcBef>
              <a:defRPr/>
            </a:lvl1pPr>
            <a:lvl2pPr>
              <a:spcBef>
                <a:spcPts val="1200"/>
              </a:spcBef>
              <a:defRPr/>
            </a:lvl2pPr>
            <a:lvl3pPr>
              <a:spcBef>
                <a:spcPts val="1200"/>
              </a:spcBef>
              <a:defRPr/>
            </a:lvl3pPr>
            <a:lvl4pPr>
              <a:spcBef>
                <a:spcPts val="1200"/>
              </a:spcBef>
              <a:defRPr/>
            </a:lvl4pPr>
            <a:lvl5pPr>
              <a:spcBef>
                <a:spcPts val="1200"/>
              </a:spcBef>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336641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0289383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076583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70450541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72333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9623052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4941341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610587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160650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653640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6297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lumn text no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76239" indent="-24764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9402440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56890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62846792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839707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5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449469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059145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5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0415364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7405044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5972226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3755285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64574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tex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a:xfrm>
            <a:off x="914400" y="1452420"/>
            <a:ext cx="10363200" cy="4627563"/>
          </a:xfrm>
        </p:spPr>
        <p:txBody>
          <a:bodyPr numCol="2" spcCol="274320">
            <a:normAutofit/>
          </a:bodyPr>
          <a:lstStyle>
            <a:lvl1pPr marL="0" indent="0">
              <a:spcBef>
                <a:spcPts val="1200"/>
              </a:spcBef>
              <a:buNone/>
              <a:defRPr sz="1600"/>
            </a:lvl1pPr>
            <a:lvl2pPr marL="228594" indent="-228594">
              <a:spcBef>
                <a:spcPts val="1200"/>
              </a:spcBef>
              <a:buFont typeface="Arial" panose="020B0604020202020204" pitchFamily="34" charset="0"/>
              <a:buChar char="•"/>
              <a:defRPr sz="1600"/>
            </a:lvl2pPr>
            <a:lvl3pPr marL="457189" indent="-228594">
              <a:spcBef>
                <a:spcPts val="1200"/>
              </a:spcBef>
              <a:buFont typeface="Open Sans Light" panose="020B0306030504020204" pitchFamily="34" charset="0"/>
              <a:buChar char="–"/>
              <a:defRPr sz="1600"/>
            </a:lvl3pPr>
            <a:lvl4pPr marL="685783" indent="-228594">
              <a:spcBef>
                <a:spcPts val="1200"/>
              </a:spcBef>
              <a:buFont typeface="Arial" panose="020B0604020202020204" pitchFamily="34" charset="0"/>
              <a:buChar char="•"/>
              <a:defRPr sz="1600"/>
            </a:lvl4pPr>
            <a:lvl5pPr marL="914377" indent="-228594">
              <a:spcBef>
                <a:spcPts val="1200"/>
              </a:spcBef>
              <a:buFont typeface="Open Sans Light" panose="020B0306030504020204" pitchFamily="34" charset="0"/>
              <a:buChar char="–"/>
              <a:defRPr sz="16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9581935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6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523572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6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8"/>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886577"/>
            <a:ext cx="914400" cy="914400"/>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886576"/>
            <a:ext cx="914400" cy="914400"/>
          </a:xfr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886575"/>
            <a:ext cx="231440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85887811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756156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1_4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2295374"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6279803" y="1639790"/>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8003569" y="1639788"/>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2295374"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6279803" y="3886577"/>
            <a:ext cx="1534154" cy="1534154"/>
          </a:xfr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8003569" y="3886575"/>
            <a:ext cx="3558678" cy="1942241"/>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6678697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3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23272416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3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564225"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575387"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5349163"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360325"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9134100"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8145262" y="3256992"/>
            <a:ext cx="3376937"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4922556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4 Team Subtitle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58541085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4 Team 2">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1221602"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719254"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025464"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3523116"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829326" y="1639790"/>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6326978"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10" name="Picture Placeholder 3"/>
          <p:cNvSpPr>
            <a:spLocks noGrp="1"/>
          </p:cNvSpPr>
          <p:nvPr>
            <p:ph type="pic" sz="quarter" idx="42"/>
          </p:nvPr>
        </p:nvSpPr>
        <p:spPr>
          <a:xfrm>
            <a:off x="9633189" y="1639789"/>
            <a:ext cx="1399260" cy="1399260"/>
          </a:xfrm>
          <a:prstGeom prst="ellipse">
            <a:avLst/>
          </a:prstGeom>
          <a:solidFill>
            <a:schemeClr val="bg1">
              <a:lumMod val="95000"/>
            </a:schemeClr>
          </a:solidFill>
          <a:ln w="3175">
            <a:solidFill>
              <a:schemeClr val="bg1">
                <a:lumMod val="50000"/>
                <a:alpha val="40000"/>
              </a:schemeClr>
            </a:solidFill>
          </a:ln>
          <a:effectLst>
            <a:outerShdw dist="25400" dir="5400000" algn="t" rotWithShape="0">
              <a:schemeClr val="tx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1" name="Content Placeholder 13"/>
          <p:cNvSpPr>
            <a:spLocks noGrp="1"/>
          </p:cNvSpPr>
          <p:nvPr>
            <p:ph sz="quarter" idx="43" hasCustomPrompt="1"/>
          </p:nvPr>
        </p:nvSpPr>
        <p:spPr>
          <a:xfrm>
            <a:off x="9130841" y="3256992"/>
            <a:ext cx="2403956" cy="2403219"/>
          </a:xfrm>
        </p:spPr>
        <p:txBody>
          <a:bodyPr>
            <a:normAutofit/>
          </a:bodyPr>
          <a:lstStyle>
            <a:lvl1pPr marL="0" indent="0" algn="ctr">
              <a:lnSpc>
                <a:spcPct val="80000"/>
              </a:lnSpc>
              <a:buNone/>
              <a:defRPr sz="2000">
                <a:latin typeface="Open Sans" panose="020B0606030504020204" pitchFamily="34" charset="0"/>
                <a:ea typeface="Open Sans" panose="020B0606030504020204" pitchFamily="34" charset="0"/>
                <a:cs typeface="Open Sans" panose="020B0606030504020204" pitchFamily="34" charset="0"/>
              </a:defRPr>
            </a:lvl1pPr>
            <a:lvl2pPr marL="0" indent="0" algn="ctr">
              <a:lnSpc>
                <a:spcPct val="90000"/>
              </a:lnSpc>
              <a:spcBef>
                <a:spcPts val="0"/>
              </a:spcBef>
              <a:spcAft>
                <a:spcPts val="800"/>
              </a:spcAft>
              <a:buFont typeface="Arial" panose="020B0604020202020204" pitchFamily="34" charset="0"/>
              <a:buNone/>
              <a:defRPr sz="1400" i="1"/>
            </a:lvl2pPr>
            <a:lvl3pPr marL="0" indent="0" algn="ctr">
              <a:buNone/>
              <a:defRPr sz="14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90326159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cSld name="33_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6257971" y="1268759"/>
            <a:ext cx="2352260" cy="3535680"/>
          </a:xfrm>
          <a:solidFill>
            <a:schemeClr val="bg1">
              <a:lumMod val="95000"/>
            </a:schemeClr>
          </a:solidFill>
        </p:spPr>
        <p:txBody>
          <a:bodyPr anchor="ctr">
            <a:normAutofit/>
          </a:bodyPr>
          <a:lstStyle>
            <a:lvl1pPr marL="0" indent="0" algn="ctr">
              <a:buNone/>
              <a:defRPr sz="1400"/>
            </a:lvl1pPr>
          </a:lstStyle>
          <a:p>
            <a:r>
              <a:rPr lang="en-GB" dirty="0"/>
              <a:t>Click icon to add picture</a:t>
            </a:r>
            <a:endParaRPr lang="en-US" dirty="0"/>
          </a:p>
        </p:txBody>
      </p:sp>
      <p:sp>
        <p:nvSpPr>
          <p:cNvPr id="8" name="Text Placeholder 9"/>
          <p:cNvSpPr>
            <a:spLocks noGrp="1"/>
          </p:cNvSpPr>
          <p:nvPr>
            <p:ph type="body" sz="quarter" idx="14"/>
          </p:nvPr>
        </p:nvSpPr>
        <p:spPr>
          <a:xfrm>
            <a:off x="3467708"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9"/>
          <p:cNvSpPr>
            <a:spLocks noGrp="1"/>
          </p:cNvSpPr>
          <p:nvPr>
            <p:ph type="body" sz="quarter" idx="15"/>
          </p:nvPr>
        </p:nvSpPr>
        <p:spPr>
          <a:xfrm>
            <a:off x="8797789" y="1268759"/>
            <a:ext cx="2479811" cy="3535680"/>
          </a:xfrm>
        </p:spPr>
        <p:txBody>
          <a:bodyPr>
            <a:noAutofit/>
          </a:bodyPr>
          <a:lstStyle>
            <a:lvl1pPr marL="0" indent="0">
              <a:buNone/>
              <a:defRPr sz="1400" b="1">
                <a:solidFill>
                  <a:schemeClr val="accent1"/>
                </a:solidFill>
                <a:latin typeface="Open Sans" panose="020B0606030504020204" pitchFamily="34" charset="0"/>
                <a:ea typeface="Open Sans" panose="020B0606030504020204" pitchFamily="34" charset="0"/>
                <a:cs typeface="Open Sans" panose="020B0606030504020204" pitchFamily="34" charset="0"/>
              </a:defRPr>
            </a:lvl1pPr>
            <a:lvl2pPr marL="0" indent="0">
              <a:buFontTx/>
              <a:buNone/>
              <a:defRPr sz="1400"/>
            </a:lvl2pPr>
            <a:lvl3pPr marL="150813" indent="-150813">
              <a:defRPr sz="1400"/>
            </a:lvl3pPr>
            <a:lvl4pPr marL="401638" indent="-207963">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9"/>
          <p:cNvSpPr>
            <a:spLocks noGrp="1"/>
          </p:cNvSpPr>
          <p:nvPr>
            <p:ph type="body" sz="quarter" idx="16"/>
          </p:nvPr>
        </p:nvSpPr>
        <p:spPr>
          <a:xfrm>
            <a:off x="914400" y="4980565"/>
            <a:ext cx="503311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9"/>
          <p:cNvSpPr>
            <a:spLocks noGrp="1"/>
          </p:cNvSpPr>
          <p:nvPr>
            <p:ph type="body" sz="quarter" idx="17"/>
          </p:nvPr>
        </p:nvSpPr>
        <p:spPr>
          <a:xfrm>
            <a:off x="6257971" y="4980565"/>
            <a:ext cx="501962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296663141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2_Title Slid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1594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45242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799479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4_Title Slide">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7371381"/>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6_Title Slide">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95526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8_Title Slide">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576337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7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3049016"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6098032"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9147048" y="0"/>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3049016"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6098032"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9147048" y="3419856"/>
            <a:ext cx="3063240" cy="3438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18751697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p:cSld name="8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437638"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875276"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7312914"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9750552" y="0"/>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5" name="Picture Placeholder 3"/>
          <p:cNvSpPr>
            <a:spLocks noGrp="1"/>
          </p:cNvSpPr>
          <p:nvPr>
            <p:ph type="pic" sz="quarter" idx="15"/>
          </p:nvPr>
        </p:nvSpPr>
        <p:spPr>
          <a:xfrm>
            <a:off x="0"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6" name="Picture Placeholder 3"/>
          <p:cNvSpPr>
            <a:spLocks noGrp="1"/>
          </p:cNvSpPr>
          <p:nvPr>
            <p:ph type="pic" sz="quarter" idx="16"/>
          </p:nvPr>
        </p:nvSpPr>
        <p:spPr>
          <a:xfrm>
            <a:off x="2437638"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7" name="Picture Placeholder 3"/>
          <p:cNvSpPr>
            <a:spLocks noGrp="1"/>
          </p:cNvSpPr>
          <p:nvPr>
            <p:ph type="pic" sz="quarter" idx="17"/>
          </p:nvPr>
        </p:nvSpPr>
        <p:spPr>
          <a:xfrm>
            <a:off x="4875276"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8" name="Picture Placeholder 3"/>
          <p:cNvSpPr>
            <a:spLocks noGrp="1"/>
          </p:cNvSpPr>
          <p:nvPr>
            <p:ph type="pic" sz="quarter" idx="18"/>
          </p:nvPr>
        </p:nvSpPr>
        <p:spPr>
          <a:xfrm>
            <a:off x="7312914"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19" name="Picture Placeholder 3"/>
          <p:cNvSpPr>
            <a:spLocks noGrp="1"/>
          </p:cNvSpPr>
          <p:nvPr>
            <p:ph type="pic" sz="quarter" idx="19"/>
          </p:nvPr>
        </p:nvSpPr>
        <p:spPr>
          <a:xfrm>
            <a:off x="9750552" y="2281428"/>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0" name="Picture Placeholder 3"/>
          <p:cNvSpPr>
            <a:spLocks noGrp="1"/>
          </p:cNvSpPr>
          <p:nvPr>
            <p:ph type="pic" sz="quarter" idx="20"/>
          </p:nvPr>
        </p:nvSpPr>
        <p:spPr>
          <a:xfrm>
            <a:off x="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1" name="Picture Placeholder 3"/>
          <p:cNvSpPr>
            <a:spLocks noGrp="1"/>
          </p:cNvSpPr>
          <p:nvPr>
            <p:ph type="pic" sz="quarter" idx="21"/>
          </p:nvPr>
        </p:nvSpPr>
        <p:spPr>
          <a:xfrm>
            <a:off x="244678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2" name="Picture Placeholder 3"/>
          <p:cNvSpPr>
            <a:spLocks noGrp="1"/>
          </p:cNvSpPr>
          <p:nvPr>
            <p:ph type="pic" sz="quarter" idx="22"/>
          </p:nvPr>
        </p:nvSpPr>
        <p:spPr>
          <a:xfrm>
            <a:off x="4884420"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3" name="Picture Placeholder 3"/>
          <p:cNvSpPr>
            <a:spLocks noGrp="1"/>
          </p:cNvSpPr>
          <p:nvPr>
            <p:ph type="pic" sz="quarter" idx="23"/>
          </p:nvPr>
        </p:nvSpPr>
        <p:spPr>
          <a:xfrm>
            <a:off x="7322058"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
        <p:nvSpPr>
          <p:cNvPr id="24" name="Picture Placeholder 3"/>
          <p:cNvSpPr>
            <a:spLocks noGrp="1"/>
          </p:cNvSpPr>
          <p:nvPr>
            <p:ph type="pic" sz="quarter" idx="24"/>
          </p:nvPr>
        </p:nvSpPr>
        <p:spPr>
          <a:xfrm>
            <a:off x="9750552" y="4562856"/>
            <a:ext cx="2441448" cy="2295144"/>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33726821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9_Title Only">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7" name="Picture Placeholder 3"/>
          <p:cNvSpPr>
            <a:spLocks noGrp="1"/>
          </p:cNvSpPr>
          <p:nvPr>
            <p:ph type="pic" sz="quarter" idx="11"/>
          </p:nvPr>
        </p:nvSpPr>
        <p:spPr>
          <a:xfrm>
            <a:off x="2028749"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2" name="Picture Placeholder 3"/>
          <p:cNvSpPr>
            <a:spLocks noGrp="1"/>
          </p:cNvSpPr>
          <p:nvPr>
            <p:ph type="pic" sz="quarter" idx="12"/>
          </p:nvPr>
        </p:nvSpPr>
        <p:spPr>
          <a:xfrm>
            <a:off x="4057498"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3" name="Picture Placeholder 3"/>
          <p:cNvSpPr>
            <a:spLocks noGrp="1"/>
          </p:cNvSpPr>
          <p:nvPr>
            <p:ph type="pic" sz="quarter" idx="13"/>
          </p:nvPr>
        </p:nvSpPr>
        <p:spPr>
          <a:xfrm>
            <a:off x="6086247"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14" name="Picture Placeholder 3"/>
          <p:cNvSpPr>
            <a:spLocks noGrp="1"/>
          </p:cNvSpPr>
          <p:nvPr>
            <p:ph type="pic" sz="quarter" idx="14"/>
          </p:nvPr>
        </p:nvSpPr>
        <p:spPr>
          <a:xfrm>
            <a:off x="10143744"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5" name="Picture Placeholder 3"/>
          <p:cNvSpPr>
            <a:spLocks noGrp="1"/>
          </p:cNvSpPr>
          <p:nvPr>
            <p:ph type="pic" sz="quarter" idx="25"/>
          </p:nvPr>
        </p:nvSpPr>
        <p:spPr>
          <a:xfrm>
            <a:off x="8114996" y="0"/>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8" name="Picture Placeholder 3"/>
          <p:cNvSpPr>
            <a:spLocks noGrp="1"/>
          </p:cNvSpPr>
          <p:nvPr>
            <p:ph type="pic" sz="quarter" idx="26"/>
          </p:nvPr>
        </p:nvSpPr>
        <p:spPr>
          <a:xfrm>
            <a:off x="0"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29" name="Picture Placeholder 3"/>
          <p:cNvSpPr>
            <a:spLocks noGrp="1"/>
          </p:cNvSpPr>
          <p:nvPr>
            <p:ph type="pic" sz="quarter" idx="27"/>
          </p:nvPr>
        </p:nvSpPr>
        <p:spPr>
          <a:xfrm>
            <a:off x="2028749"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0" name="Picture Placeholder 3"/>
          <p:cNvSpPr>
            <a:spLocks noGrp="1"/>
          </p:cNvSpPr>
          <p:nvPr>
            <p:ph type="pic" sz="quarter" idx="28"/>
          </p:nvPr>
        </p:nvSpPr>
        <p:spPr>
          <a:xfrm>
            <a:off x="4057498"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1" name="Picture Placeholder 3"/>
          <p:cNvSpPr>
            <a:spLocks noGrp="1"/>
          </p:cNvSpPr>
          <p:nvPr>
            <p:ph type="pic" sz="quarter" idx="29"/>
          </p:nvPr>
        </p:nvSpPr>
        <p:spPr>
          <a:xfrm>
            <a:off x="6086247"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2" name="Picture Placeholder 3"/>
          <p:cNvSpPr>
            <a:spLocks noGrp="1"/>
          </p:cNvSpPr>
          <p:nvPr>
            <p:ph type="pic" sz="quarter" idx="30"/>
          </p:nvPr>
        </p:nvSpPr>
        <p:spPr>
          <a:xfrm>
            <a:off x="10143744"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3" name="Picture Placeholder 3"/>
          <p:cNvSpPr>
            <a:spLocks noGrp="1"/>
          </p:cNvSpPr>
          <p:nvPr>
            <p:ph type="pic" sz="quarter" idx="31"/>
          </p:nvPr>
        </p:nvSpPr>
        <p:spPr>
          <a:xfrm>
            <a:off x="8114996" y="1709928"/>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4" name="Picture Placeholder 3"/>
          <p:cNvSpPr>
            <a:spLocks noGrp="1"/>
          </p:cNvSpPr>
          <p:nvPr>
            <p:ph type="pic" sz="quarter" idx="32"/>
          </p:nvPr>
        </p:nvSpPr>
        <p:spPr>
          <a:xfrm>
            <a:off x="0"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5" name="Picture Placeholder 3"/>
          <p:cNvSpPr>
            <a:spLocks noGrp="1"/>
          </p:cNvSpPr>
          <p:nvPr>
            <p:ph type="pic" sz="quarter" idx="33"/>
          </p:nvPr>
        </p:nvSpPr>
        <p:spPr>
          <a:xfrm>
            <a:off x="2028749"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6" name="Picture Placeholder 3"/>
          <p:cNvSpPr>
            <a:spLocks noGrp="1"/>
          </p:cNvSpPr>
          <p:nvPr>
            <p:ph type="pic" sz="quarter" idx="34"/>
          </p:nvPr>
        </p:nvSpPr>
        <p:spPr>
          <a:xfrm>
            <a:off x="4057498"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7" name="Picture Placeholder 3"/>
          <p:cNvSpPr>
            <a:spLocks noGrp="1"/>
          </p:cNvSpPr>
          <p:nvPr>
            <p:ph type="pic" sz="quarter" idx="35"/>
          </p:nvPr>
        </p:nvSpPr>
        <p:spPr>
          <a:xfrm>
            <a:off x="6086247"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8" name="Picture Placeholder 3"/>
          <p:cNvSpPr>
            <a:spLocks noGrp="1"/>
          </p:cNvSpPr>
          <p:nvPr>
            <p:ph type="pic" sz="quarter" idx="36"/>
          </p:nvPr>
        </p:nvSpPr>
        <p:spPr>
          <a:xfrm>
            <a:off x="10143744"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39" name="Picture Placeholder 3"/>
          <p:cNvSpPr>
            <a:spLocks noGrp="1"/>
          </p:cNvSpPr>
          <p:nvPr>
            <p:ph type="pic" sz="quarter" idx="37"/>
          </p:nvPr>
        </p:nvSpPr>
        <p:spPr>
          <a:xfrm>
            <a:off x="8114996" y="3419856"/>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0" name="Picture Placeholder 3"/>
          <p:cNvSpPr>
            <a:spLocks noGrp="1"/>
          </p:cNvSpPr>
          <p:nvPr>
            <p:ph type="pic" sz="quarter" idx="38"/>
          </p:nvPr>
        </p:nvSpPr>
        <p:spPr>
          <a:xfrm>
            <a:off x="0"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1" name="Picture Placeholder 3"/>
          <p:cNvSpPr>
            <a:spLocks noGrp="1"/>
          </p:cNvSpPr>
          <p:nvPr>
            <p:ph type="pic" sz="quarter" idx="39"/>
          </p:nvPr>
        </p:nvSpPr>
        <p:spPr>
          <a:xfrm>
            <a:off x="2028749"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2" name="Picture Placeholder 3"/>
          <p:cNvSpPr>
            <a:spLocks noGrp="1"/>
          </p:cNvSpPr>
          <p:nvPr>
            <p:ph type="pic" sz="quarter" idx="40"/>
          </p:nvPr>
        </p:nvSpPr>
        <p:spPr>
          <a:xfrm>
            <a:off x="4057498"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3" name="Picture Placeholder 3"/>
          <p:cNvSpPr>
            <a:spLocks noGrp="1"/>
          </p:cNvSpPr>
          <p:nvPr>
            <p:ph type="pic" sz="quarter" idx="41"/>
          </p:nvPr>
        </p:nvSpPr>
        <p:spPr>
          <a:xfrm>
            <a:off x="6086247"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4" name="Picture Placeholder 3"/>
          <p:cNvSpPr>
            <a:spLocks noGrp="1"/>
          </p:cNvSpPr>
          <p:nvPr>
            <p:ph type="pic" sz="quarter" idx="42"/>
          </p:nvPr>
        </p:nvSpPr>
        <p:spPr>
          <a:xfrm>
            <a:off x="10143744"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
        <p:nvSpPr>
          <p:cNvPr id="45" name="Picture Placeholder 3"/>
          <p:cNvSpPr>
            <a:spLocks noGrp="1"/>
          </p:cNvSpPr>
          <p:nvPr>
            <p:ph type="pic" sz="quarter" idx="43"/>
          </p:nvPr>
        </p:nvSpPr>
        <p:spPr>
          <a:xfrm>
            <a:off x="8114996" y="5129784"/>
            <a:ext cx="2048256" cy="1728216"/>
          </a:xfrm>
        </p:spPr>
        <p:txBody>
          <a:bodyPr lIns="182880" tIns="91440" rIns="182880" bIns="91440"/>
          <a:lstStyle>
            <a:lvl1pPr marL="0" indent="0">
              <a:buFontTx/>
              <a:buNone/>
              <a:defRPr/>
            </a:lvl1pPr>
          </a:lstStyle>
          <a:p>
            <a:r>
              <a:rPr lang="en-GB" dirty="0"/>
              <a:t>Click icon to add picture</a:t>
            </a:r>
            <a:endParaRPr lang="en-US" dirty="0"/>
          </a:p>
        </p:txBody>
      </p:sp>
    </p:spTree>
    <p:extLst>
      <p:ext uri="{BB962C8B-B14F-4D97-AF65-F5344CB8AC3E}">
        <p14:creationId xmlns:p14="http://schemas.microsoft.com/office/powerpoint/2010/main" val="207879558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1_Four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67408809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1_Four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3407438"/>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0" name="Text Placeholder 9"/>
          <p:cNvSpPr>
            <a:spLocks noGrp="1"/>
          </p:cNvSpPr>
          <p:nvPr>
            <p:ph type="body" sz="quarter" idx="14"/>
          </p:nvPr>
        </p:nvSpPr>
        <p:spPr>
          <a:xfrm>
            <a:off x="9144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9"/>
          <p:cNvSpPr>
            <a:spLocks noGrp="1"/>
          </p:cNvSpPr>
          <p:nvPr>
            <p:ph type="body" sz="quarter" idx="15"/>
          </p:nvPr>
        </p:nvSpPr>
        <p:spPr>
          <a:xfrm>
            <a:off x="35560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Text Placeholder 9"/>
          <p:cNvSpPr>
            <a:spLocks noGrp="1"/>
          </p:cNvSpPr>
          <p:nvPr>
            <p:ph type="body" sz="quarter" idx="16"/>
          </p:nvPr>
        </p:nvSpPr>
        <p:spPr>
          <a:xfrm>
            <a:off x="61976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Text Placeholder 9"/>
          <p:cNvSpPr>
            <a:spLocks noGrp="1"/>
          </p:cNvSpPr>
          <p:nvPr>
            <p:ph type="body" sz="quarter" idx="17"/>
          </p:nvPr>
        </p:nvSpPr>
        <p:spPr>
          <a:xfrm>
            <a:off x="8839200" y="4980565"/>
            <a:ext cx="2438400"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85618986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1_Three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425543262"/>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1_Three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4431792"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9"/>
          <p:cNvSpPr>
            <a:spLocks noGrp="1"/>
          </p:cNvSpPr>
          <p:nvPr>
            <p:ph type="body" sz="quarter" idx="16"/>
          </p:nvPr>
        </p:nvSpPr>
        <p:spPr>
          <a:xfrm>
            <a:off x="7949184" y="4980565"/>
            <a:ext cx="3328416"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96925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9144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97600" y="1219200"/>
            <a:ext cx="5080000" cy="4525963"/>
          </a:xfrm>
        </p:spPr>
        <p:txBody>
          <a:bodyPr>
            <a:normAutofit/>
          </a:bodyPr>
          <a:lstStyle>
            <a:lvl1pPr>
              <a:defRPr sz="2000"/>
            </a:lvl1pPr>
            <a:lvl2pPr>
              <a:defRPr sz="1600"/>
            </a:lvl2pPr>
            <a:lvl3pPr>
              <a:defRPr sz="1600"/>
            </a:lvl3pPr>
            <a:lvl4pPr>
              <a:defRPr sz="1600"/>
            </a:lvl4pPr>
            <a:lvl5pPr>
              <a:defRPr sz="16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06035930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1_Two Image Text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08457661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1_Two Image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3407439"/>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8" name="Text Placeholder 9"/>
          <p:cNvSpPr>
            <a:spLocks noGrp="1"/>
          </p:cNvSpPr>
          <p:nvPr>
            <p:ph type="body" sz="quarter" idx="14"/>
          </p:nvPr>
        </p:nvSpPr>
        <p:spPr>
          <a:xfrm>
            <a:off x="914400"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9"/>
          <p:cNvSpPr>
            <a:spLocks noGrp="1"/>
          </p:cNvSpPr>
          <p:nvPr>
            <p:ph type="body" sz="quarter" idx="15"/>
          </p:nvPr>
        </p:nvSpPr>
        <p:spPr>
          <a:xfrm>
            <a:off x="6192011" y="4980565"/>
            <a:ext cx="5085589" cy="958851"/>
          </a:xfrm>
        </p:spPr>
        <p:txBody>
          <a:bodyPr>
            <a:noAutofit/>
          </a:bodyPr>
          <a:lstStyle>
            <a:lvl1pPr marL="0" indent="0">
              <a:buNone/>
              <a:defRPr sz="1400"/>
            </a:lvl1pPr>
            <a:lvl2pPr marL="152396" indent="-152396">
              <a:buFont typeface="Arial" panose="020B0604020202020204" pitchFamily="34" charset="0"/>
              <a:buChar char="•"/>
              <a:defRPr sz="1400"/>
            </a:lvl2pPr>
            <a:lvl3pPr marL="304792" indent="-152396">
              <a:defRPr sz="1400"/>
            </a:lvl3pPr>
            <a:lvl4pPr marL="533387" indent="-228594">
              <a:defRPr sz="1400"/>
            </a:lvl4pPr>
            <a:lvl5pPr marL="761981" indent="-228594">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69806078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1_Four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86337529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1_Four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3"/>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accent5"/>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1476165"/>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anchor="ctr">
            <a:normAutofit/>
          </a:bodyPr>
          <a:lstStyle>
            <a:lvl1pPr marL="0" indent="0" algn="ctr">
              <a:buNone/>
              <a:defRPr sz="1400"/>
            </a:lvl1pPr>
          </a:lstStyle>
          <a:p>
            <a:r>
              <a:rPr lang="en-GB" dirty="0"/>
              <a:t>Click icon to add picture</a:t>
            </a:r>
            <a:endParaRPr lang="en-US" dirty="0"/>
          </a:p>
        </p:txBody>
      </p:sp>
      <p:sp>
        <p:nvSpPr>
          <p:cNvPr id="14" name="Content Placeholder 13"/>
          <p:cNvSpPr>
            <a:spLocks noGrp="1"/>
          </p:cNvSpPr>
          <p:nvPr>
            <p:ph sz="quarter" idx="18"/>
          </p:nvPr>
        </p:nvSpPr>
        <p:spPr>
          <a:xfrm>
            <a:off x="914400"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4984"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5568"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6152" y="3055281"/>
            <a:ext cx="2441448"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22"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91202953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1_Three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1143430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1_Three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4"/>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11" name="Content Placeholder 13"/>
          <p:cNvSpPr>
            <a:spLocks noGrp="1"/>
          </p:cNvSpPr>
          <p:nvPr>
            <p:ph sz="quarter" idx="18"/>
          </p:nvPr>
        </p:nvSpPr>
        <p:spPr>
          <a:xfrm>
            <a:off x="914400"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3055281"/>
            <a:ext cx="3328416"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Text Placeholder 4"/>
          <p:cNvSpPr>
            <a:spLocks noGrp="1"/>
          </p:cNvSpPr>
          <p:nvPr>
            <p:ph type="body" sz="quarter" idx="2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78941978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Two Tall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58711824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1_Two Tall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accent1"/>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1472184"/>
          </a:xfrm>
          <a:solidFill>
            <a:schemeClr val="bg1">
              <a:lumMod val="90000"/>
              <a:lumOff val="10000"/>
            </a:schemeClr>
          </a:solidFill>
          <a:ln w="3175">
            <a:solidFill>
              <a:schemeClr val="bg1">
                <a:lumMod val="50000"/>
                <a:alpha val="40000"/>
              </a:schemeClr>
            </a:solidFill>
          </a:ln>
          <a:effectLst>
            <a:outerShdw dist="50800" dir="5400000" algn="t" rotWithShape="0">
              <a:schemeClr val="bg2"/>
            </a:outerShdw>
          </a:effectLst>
        </p:spPr>
        <p:txBody>
          <a:bodyPr vert="horz" lIns="0" tIns="0" rIns="0" bIns="0" rtlCol="0" anchor="ctr">
            <a:normAutofit/>
          </a:bodyPr>
          <a:lstStyle>
            <a:lvl1pPr marL="0" indent="0" algn="ctr">
              <a:buNone/>
              <a:defRPr lang="en-US" sz="1400"/>
            </a:lvl1pPr>
          </a:lstStyle>
          <a:p>
            <a:pPr lvl="0"/>
            <a:r>
              <a:rPr lang="en-GB" dirty="0"/>
              <a:t>Click icon to add picture</a:t>
            </a:r>
            <a:endParaRPr lang="en-US" dirty="0"/>
          </a:p>
        </p:txBody>
      </p:sp>
      <p:sp>
        <p:nvSpPr>
          <p:cNvPr id="7" name="Content Placeholder 13"/>
          <p:cNvSpPr>
            <a:spLocks noGrp="1"/>
          </p:cNvSpPr>
          <p:nvPr>
            <p:ph sz="quarter" idx="18"/>
          </p:nvPr>
        </p:nvSpPr>
        <p:spPr>
          <a:xfrm>
            <a:off x="914400"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3055281"/>
            <a:ext cx="5084064" cy="298833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4"/>
          <p:cNvSpPr>
            <a:spLocks noGrp="1"/>
          </p:cNvSpPr>
          <p:nvPr>
            <p:ph type="body" sz="quarter" idx="2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5841372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1_Eight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304624432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1_Eight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3384" y="1397000"/>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49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65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8184" y="1397000"/>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4" name="Content Placeholder 13"/>
          <p:cNvSpPr>
            <a:spLocks noGrp="1"/>
          </p:cNvSpPr>
          <p:nvPr>
            <p:ph sz="quarter" idx="18"/>
          </p:nvPr>
        </p:nvSpPr>
        <p:spPr>
          <a:xfrm>
            <a:off x="913384" y="4717007"/>
            <a:ext cx="2441448" cy="1326605"/>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3553968"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8" name="Content Placeholder 13"/>
          <p:cNvSpPr>
            <a:spLocks noGrp="1"/>
          </p:cNvSpPr>
          <p:nvPr>
            <p:ph sz="quarter" idx="20"/>
          </p:nvPr>
        </p:nvSpPr>
        <p:spPr>
          <a:xfrm>
            <a:off x="6194552"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1"/>
          </p:nvPr>
        </p:nvSpPr>
        <p:spPr>
          <a:xfrm>
            <a:off x="8835136" y="4717007"/>
            <a:ext cx="2441448" cy="1326605"/>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Picture Placeholder 3"/>
          <p:cNvSpPr>
            <a:spLocks noGrp="1"/>
          </p:cNvSpPr>
          <p:nvPr>
            <p:ph type="pic" sz="quarter" idx="22"/>
          </p:nvPr>
        </p:nvSpPr>
        <p:spPr>
          <a:xfrm>
            <a:off x="913384" y="3057004"/>
            <a:ext cx="2438400" cy="1476165"/>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12" name="Picture Placeholder 3"/>
          <p:cNvSpPr>
            <a:spLocks noGrp="1"/>
          </p:cNvSpPr>
          <p:nvPr>
            <p:ph type="pic" sz="quarter" idx="23"/>
          </p:nvPr>
        </p:nvSpPr>
        <p:spPr>
          <a:xfrm>
            <a:off x="35549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3" name="Picture Placeholder 3"/>
          <p:cNvSpPr>
            <a:spLocks noGrp="1"/>
          </p:cNvSpPr>
          <p:nvPr>
            <p:ph type="pic" sz="quarter" idx="24"/>
          </p:nvPr>
        </p:nvSpPr>
        <p:spPr>
          <a:xfrm>
            <a:off x="61965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8838184" y="3057004"/>
            <a:ext cx="2438400" cy="1476165"/>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48864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219200"/>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560285"/>
            <a:ext cx="5082117"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219200"/>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560285"/>
            <a:ext cx="5084232" cy="4565877"/>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44910869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1_Six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155274429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1_Six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Content Placeholder 13"/>
          <p:cNvSpPr>
            <a:spLocks noGrp="1"/>
          </p:cNvSpPr>
          <p:nvPr>
            <p:ph sz="quarter" idx="18"/>
          </p:nvPr>
        </p:nvSpPr>
        <p:spPr>
          <a:xfrm>
            <a:off x="914400"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4431792"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13"/>
          <p:cNvSpPr>
            <a:spLocks noGrp="1"/>
          </p:cNvSpPr>
          <p:nvPr>
            <p:ph sz="quarter" idx="20"/>
          </p:nvPr>
        </p:nvSpPr>
        <p:spPr>
          <a:xfrm>
            <a:off x="7949184" y="4720990"/>
            <a:ext cx="3328416" cy="1370248"/>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4" name="Picture Placeholder 3"/>
          <p:cNvSpPr>
            <a:spLocks noGrp="1"/>
          </p:cNvSpPr>
          <p:nvPr>
            <p:ph type="pic" sz="quarter" idx="23"/>
          </p:nvPr>
        </p:nvSpPr>
        <p:spPr>
          <a:xfrm>
            <a:off x="914400"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5" name="Picture Placeholder 3"/>
          <p:cNvSpPr>
            <a:spLocks noGrp="1"/>
          </p:cNvSpPr>
          <p:nvPr>
            <p:ph type="pic" sz="quarter" idx="24"/>
          </p:nvPr>
        </p:nvSpPr>
        <p:spPr>
          <a:xfrm>
            <a:off x="4431792"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6" name="Picture Placeholder 3"/>
          <p:cNvSpPr>
            <a:spLocks noGrp="1"/>
          </p:cNvSpPr>
          <p:nvPr>
            <p:ph type="pic" sz="quarter" idx="25"/>
          </p:nvPr>
        </p:nvSpPr>
        <p:spPr>
          <a:xfrm>
            <a:off x="7949184" y="3060985"/>
            <a:ext cx="3328416"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7"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47792064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1_Four Gri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Tree>
    <p:extLst>
      <p:ext uri="{BB962C8B-B14F-4D97-AF65-F5344CB8AC3E}">
        <p14:creationId xmlns:p14="http://schemas.microsoft.com/office/powerpoint/2010/main" val="248955801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1_Four Grid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5925"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3536" y="1397000"/>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Content Placeholder 13"/>
          <p:cNvSpPr>
            <a:spLocks noGrp="1"/>
          </p:cNvSpPr>
          <p:nvPr>
            <p:ph sz="quarter" idx="18"/>
          </p:nvPr>
        </p:nvSpPr>
        <p:spPr>
          <a:xfrm>
            <a:off x="914400"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Content Placeholder 13"/>
          <p:cNvSpPr>
            <a:spLocks noGrp="1"/>
          </p:cNvSpPr>
          <p:nvPr>
            <p:ph sz="quarter" idx="19"/>
          </p:nvPr>
        </p:nvSpPr>
        <p:spPr>
          <a:xfrm>
            <a:off x="6193536" y="4704405"/>
            <a:ext cx="5084064" cy="1339207"/>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9" name="Picture Placeholder 3"/>
          <p:cNvSpPr>
            <a:spLocks noGrp="1"/>
          </p:cNvSpPr>
          <p:nvPr>
            <p:ph type="pic" sz="quarter" idx="24"/>
          </p:nvPr>
        </p:nvSpPr>
        <p:spPr>
          <a:xfrm>
            <a:off x="915925"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1" name="Picture Placeholder 3"/>
          <p:cNvSpPr>
            <a:spLocks noGrp="1"/>
          </p:cNvSpPr>
          <p:nvPr>
            <p:ph type="pic" sz="quarter" idx="25"/>
          </p:nvPr>
        </p:nvSpPr>
        <p:spPr>
          <a:xfrm>
            <a:off x="6193536" y="3060985"/>
            <a:ext cx="5085589" cy="1472184"/>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12" name="Text Placeholder 4"/>
          <p:cNvSpPr>
            <a:spLocks noGrp="1"/>
          </p:cNvSpPr>
          <p:nvPr>
            <p:ph type="body" sz="quarter" idx="26"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3347500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1_Four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91419382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1_Four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2438400"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6999"/>
            <a:ext cx="2438400"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4604358"/>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4604358"/>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4604358"/>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4604358"/>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347344410"/>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hree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128682991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1_Three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3328416" cy="4266109"/>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6999"/>
            <a:ext cx="3328416"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4604358"/>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4604358"/>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4604358"/>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1266111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1_2 Bar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7" name="Text Placeholder 4"/>
          <p:cNvSpPr>
            <a:spLocks noGrp="1"/>
          </p:cNvSpPr>
          <p:nvPr>
            <p:ph type="body" sz="quarter" idx="18"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7469"/>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1_Two Bar">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6999"/>
            <a:ext cx="5085589" cy="4266109"/>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4912134"/>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4912134"/>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Tree>
    <p:extLst>
      <p:ext uri="{BB962C8B-B14F-4D97-AF65-F5344CB8AC3E}">
        <p14:creationId xmlns:p14="http://schemas.microsoft.com/office/powerpoint/2010/main" val="4159839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Comparison Subtit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914400" y="1462284"/>
            <a:ext cx="5082117"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4" name="Content Placeholder 3"/>
          <p:cNvSpPr>
            <a:spLocks noGrp="1"/>
          </p:cNvSpPr>
          <p:nvPr>
            <p:ph sz="half" idx="2"/>
          </p:nvPr>
        </p:nvSpPr>
        <p:spPr>
          <a:xfrm>
            <a:off x="914400" y="1803370"/>
            <a:ext cx="5082117"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93369" y="1462284"/>
            <a:ext cx="5084232" cy="307776"/>
          </a:xfrm>
        </p:spPr>
        <p:txBody>
          <a:bodyPr wrap="square" anchor="b">
            <a:spAutoFit/>
          </a:bodyPr>
          <a:lstStyle>
            <a:lvl1pPr marL="0" indent="0">
              <a:spcBef>
                <a:spcPts val="0"/>
              </a:spcBef>
              <a:buNone/>
              <a:defRPr sz="20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GB"/>
              <a:t>Click to edit Master text styles</a:t>
            </a:r>
          </a:p>
        </p:txBody>
      </p:sp>
      <p:sp>
        <p:nvSpPr>
          <p:cNvPr id="6" name="Content Placeholder 5"/>
          <p:cNvSpPr>
            <a:spLocks noGrp="1"/>
          </p:cNvSpPr>
          <p:nvPr>
            <p:ph sz="quarter" idx="4"/>
          </p:nvPr>
        </p:nvSpPr>
        <p:spPr>
          <a:xfrm>
            <a:off x="6193369" y="1803370"/>
            <a:ext cx="5084232" cy="4368831"/>
          </a:xfrm>
        </p:spPr>
        <p:txBody>
          <a:bodyPr>
            <a:normAutofit/>
          </a:bodyPr>
          <a:lstStyle>
            <a:lvl1pPr>
              <a:defRPr sz="20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Text Placeholder 4"/>
          <p:cNvSpPr>
            <a:spLocks noGrp="1"/>
          </p:cNvSpPr>
          <p:nvPr>
            <p:ph type="body" sz="quarter" idx="10"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426088420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1_4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420664546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1_4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2438400"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35560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61976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7" name="Picture Placeholder 3"/>
          <p:cNvSpPr>
            <a:spLocks noGrp="1"/>
          </p:cNvSpPr>
          <p:nvPr>
            <p:ph type="pic" sz="quarter" idx="13"/>
          </p:nvPr>
        </p:nvSpPr>
        <p:spPr>
          <a:xfrm>
            <a:off x="8839200" y="1397000"/>
            <a:ext cx="2438400"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19"/>
          </p:nvPr>
        </p:nvSpPr>
        <p:spPr>
          <a:xfrm>
            <a:off x="914400" y="2982317"/>
            <a:ext cx="2441448"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Text Placeholder 7"/>
          <p:cNvSpPr>
            <a:spLocks noGrp="1"/>
          </p:cNvSpPr>
          <p:nvPr>
            <p:ph type="body" sz="quarter" idx="20"/>
          </p:nvPr>
        </p:nvSpPr>
        <p:spPr>
          <a:xfrm>
            <a:off x="3554984" y="2982317"/>
            <a:ext cx="2441448" cy="1058751"/>
          </a:xfrm>
          <a:solidFill>
            <a:schemeClr val="accent3">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6" name="Text Placeholder 7"/>
          <p:cNvSpPr>
            <a:spLocks noGrp="1"/>
          </p:cNvSpPr>
          <p:nvPr>
            <p:ph type="body" sz="quarter" idx="21"/>
          </p:nvPr>
        </p:nvSpPr>
        <p:spPr>
          <a:xfrm>
            <a:off x="6195568" y="2982317"/>
            <a:ext cx="2441448" cy="1058751"/>
          </a:xfrm>
          <a:solidFill>
            <a:schemeClr val="accent5">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7" name="Text Placeholder 7"/>
          <p:cNvSpPr>
            <a:spLocks noGrp="1"/>
          </p:cNvSpPr>
          <p:nvPr>
            <p:ph type="body" sz="quarter" idx="22"/>
          </p:nvPr>
        </p:nvSpPr>
        <p:spPr>
          <a:xfrm>
            <a:off x="8836152" y="2982317"/>
            <a:ext cx="2441448"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8" name="Content Placeholder 13"/>
          <p:cNvSpPr>
            <a:spLocks noGrp="1"/>
          </p:cNvSpPr>
          <p:nvPr>
            <p:ph sz="quarter" idx="18"/>
          </p:nvPr>
        </p:nvSpPr>
        <p:spPr>
          <a:xfrm>
            <a:off x="914400" y="4212305"/>
            <a:ext cx="2441448" cy="1713558"/>
          </a:xfrm>
        </p:spPr>
        <p:txBody>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9" name="Content Placeholder 13"/>
          <p:cNvSpPr>
            <a:spLocks noGrp="1"/>
          </p:cNvSpPr>
          <p:nvPr>
            <p:ph sz="quarter" idx="24"/>
          </p:nvPr>
        </p:nvSpPr>
        <p:spPr>
          <a:xfrm>
            <a:off x="3554984"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0" name="Content Placeholder 13"/>
          <p:cNvSpPr>
            <a:spLocks noGrp="1"/>
          </p:cNvSpPr>
          <p:nvPr>
            <p:ph sz="quarter" idx="25"/>
          </p:nvPr>
        </p:nvSpPr>
        <p:spPr>
          <a:xfrm>
            <a:off x="6195568"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1" name="Content Placeholder 13"/>
          <p:cNvSpPr>
            <a:spLocks noGrp="1"/>
          </p:cNvSpPr>
          <p:nvPr>
            <p:ph sz="quarter" idx="26"/>
          </p:nvPr>
        </p:nvSpPr>
        <p:spPr>
          <a:xfrm>
            <a:off x="8836152" y="4212305"/>
            <a:ext cx="2441448" cy="1713558"/>
          </a:xfrm>
        </p:spPr>
        <p:txBody>
          <a:bodyPr>
            <a:normAutofit/>
          </a:bodyPr>
          <a:lstStyle>
            <a:lvl1pPr marL="0" indent="0">
              <a:buNone/>
              <a:defRPr sz="14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Text Placeholder 4"/>
          <p:cNvSpPr>
            <a:spLocks noGrp="1"/>
          </p:cNvSpPr>
          <p:nvPr>
            <p:ph type="body" sz="quarter" idx="27"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32233868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1_Three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7" name="Text Placeholder 4"/>
          <p:cNvSpPr>
            <a:spLocks noGrp="1"/>
          </p:cNvSpPr>
          <p:nvPr>
            <p:ph type="body" sz="quarter" idx="24"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64896030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1_Three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3328416" cy="2644068"/>
          </a:xfrm>
          <a:solidFill>
            <a:schemeClr val="bg1">
              <a:lumMod val="90000"/>
              <a:lumOff val="10000"/>
            </a:schemeClr>
          </a:solidFill>
        </p:spPr>
        <p:txBody>
          <a:bodyPr vert="horz" lIns="0" tIns="0" rIns="0" bIns="0" rtlCol="0" anchor="ctr">
            <a:normAutofit/>
          </a:bodyPr>
          <a:lstStyle>
            <a:lvl1pPr>
              <a:defRPr lang="en-US" sz="1400" dirty="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4431792"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6" name="Picture Placeholder 3"/>
          <p:cNvSpPr>
            <a:spLocks noGrp="1"/>
          </p:cNvSpPr>
          <p:nvPr>
            <p:ph type="pic" sz="quarter" idx="12"/>
          </p:nvPr>
        </p:nvSpPr>
        <p:spPr>
          <a:xfrm>
            <a:off x="7949184" y="1397000"/>
            <a:ext cx="3328416"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9" name="Text Placeholder 7"/>
          <p:cNvSpPr>
            <a:spLocks noGrp="1"/>
          </p:cNvSpPr>
          <p:nvPr>
            <p:ph type="body" sz="quarter" idx="21"/>
          </p:nvPr>
        </p:nvSpPr>
        <p:spPr>
          <a:xfrm>
            <a:off x="914400" y="2982317"/>
            <a:ext cx="3328416" cy="1058751"/>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0" name="Text Placeholder 7"/>
          <p:cNvSpPr>
            <a:spLocks noGrp="1"/>
          </p:cNvSpPr>
          <p:nvPr>
            <p:ph type="body" sz="quarter" idx="22"/>
          </p:nvPr>
        </p:nvSpPr>
        <p:spPr>
          <a:xfrm>
            <a:off x="4431792" y="2982317"/>
            <a:ext cx="3328416" cy="1058751"/>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4" name="Text Placeholder 7"/>
          <p:cNvSpPr>
            <a:spLocks noGrp="1"/>
          </p:cNvSpPr>
          <p:nvPr>
            <p:ph type="body" sz="quarter" idx="23"/>
          </p:nvPr>
        </p:nvSpPr>
        <p:spPr>
          <a:xfrm>
            <a:off x="7949184" y="2982317"/>
            <a:ext cx="3328416" cy="1058751"/>
          </a:xfrm>
          <a:solidFill>
            <a:schemeClr val="bg2">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3" name="Content Placeholder 13"/>
          <p:cNvSpPr>
            <a:spLocks noGrp="1"/>
          </p:cNvSpPr>
          <p:nvPr>
            <p:ph sz="quarter" idx="18"/>
          </p:nvPr>
        </p:nvSpPr>
        <p:spPr>
          <a:xfrm>
            <a:off x="914400"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5" name="Content Placeholder 13"/>
          <p:cNvSpPr>
            <a:spLocks noGrp="1"/>
          </p:cNvSpPr>
          <p:nvPr>
            <p:ph sz="quarter" idx="19"/>
          </p:nvPr>
        </p:nvSpPr>
        <p:spPr>
          <a:xfrm>
            <a:off x="4431792"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6" name="Content Placeholder 13"/>
          <p:cNvSpPr>
            <a:spLocks noGrp="1"/>
          </p:cNvSpPr>
          <p:nvPr>
            <p:ph sz="quarter" idx="20"/>
          </p:nvPr>
        </p:nvSpPr>
        <p:spPr>
          <a:xfrm>
            <a:off x="7949184" y="4212305"/>
            <a:ext cx="3328416" cy="1750692"/>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117140691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1_Two Bar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809670352"/>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Two Bar Text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914400"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5" name="Picture Placeholder 3"/>
          <p:cNvSpPr>
            <a:spLocks noGrp="1"/>
          </p:cNvSpPr>
          <p:nvPr>
            <p:ph type="pic" sz="quarter" idx="11"/>
          </p:nvPr>
        </p:nvSpPr>
        <p:spPr>
          <a:xfrm>
            <a:off x="6192011" y="1397000"/>
            <a:ext cx="5085589" cy="2644068"/>
          </a:xfrm>
          <a:solidFill>
            <a:schemeClr val="bg1">
              <a:lumMod val="90000"/>
              <a:lumOff val="10000"/>
            </a:schemeClr>
          </a:solidFill>
        </p:spPr>
        <p:txBody>
          <a:bodyPr vert="horz" lIns="0" tIns="0" rIns="0" bIns="0" rtlCol="0" anchor="ctr">
            <a:normAutofit/>
          </a:bodyPr>
          <a:lstStyle>
            <a:lvl1pPr>
              <a:defRPr lang="en-US" sz="1400"/>
            </a:lvl1pPr>
          </a:lstStyle>
          <a:p>
            <a:pPr marL="0" lvl="0" indent="0" algn="ctr">
              <a:buNone/>
            </a:pPr>
            <a:r>
              <a:rPr lang="en-GB" dirty="0"/>
              <a:t>Click icon to add picture</a:t>
            </a:r>
            <a:endParaRPr lang="en-US" dirty="0"/>
          </a:p>
        </p:txBody>
      </p:sp>
      <p:sp>
        <p:nvSpPr>
          <p:cNvPr id="8" name="Text Placeholder 7"/>
          <p:cNvSpPr>
            <a:spLocks noGrp="1"/>
          </p:cNvSpPr>
          <p:nvPr>
            <p:ph type="body" sz="quarter" idx="21"/>
          </p:nvPr>
        </p:nvSpPr>
        <p:spPr>
          <a:xfrm>
            <a:off x="914400" y="3290093"/>
            <a:ext cx="5084064" cy="750975"/>
          </a:xfrm>
          <a:solidFill>
            <a:schemeClr val="accent1">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9" name="Text Placeholder 7"/>
          <p:cNvSpPr>
            <a:spLocks noGrp="1"/>
          </p:cNvSpPr>
          <p:nvPr>
            <p:ph type="body" sz="quarter" idx="22"/>
          </p:nvPr>
        </p:nvSpPr>
        <p:spPr>
          <a:xfrm>
            <a:off x="6193536" y="3290093"/>
            <a:ext cx="5084064" cy="750975"/>
          </a:xfrm>
          <a:solidFill>
            <a:schemeClr val="accent4">
              <a:alpha val="80000"/>
            </a:schemeClr>
          </a:solidFill>
        </p:spPr>
        <p:txBody>
          <a:bodyPr lIns="182880" tIns="91440" rIns="182880" bIns="91440" anchor="b" anchorCtr="0">
            <a:spAutoFit/>
          </a:bodyPr>
          <a:lstStyle>
            <a:lvl1pPr marL="0" indent="0">
              <a:buNone/>
              <a:defRPr sz="2000">
                <a:solidFill>
                  <a:srgbClr val="FFFFFF"/>
                </a:solidFill>
              </a:defRPr>
            </a:lvl1pPr>
            <a:lvl2pPr marL="0" indent="0">
              <a:buFont typeface="Arial" panose="020B0604020202020204" pitchFamily="34" charset="0"/>
              <a:buNone/>
              <a:defRPr sz="1400">
                <a:solidFill>
                  <a:srgbClr val="FFFFFF"/>
                </a:solidFill>
              </a:defRPr>
            </a:lvl2pPr>
            <a:lvl3pPr marL="342900" indent="-171450">
              <a:defRPr sz="1400">
                <a:solidFill>
                  <a:srgbClr val="FFFFFF"/>
                </a:solidFill>
              </a:defRPr>
            </a:lvl3pPr>
            <a:lvl4pPr marL="514350" indent="-171450">
              <a:defRPr sz="1400">
                <a:solidFill>
                  <a:srgbClr val="FFFFFF"/>
                </a:solidFill>
              </a:defRPr>
            </a:lvl4pPr>
            <a:lvl5pPr marL="742950" indent="-228600">
              <a:defRPr sz="1400">
                <a:solidFill>
                  <a:srgbClr val="FFFFFF"/>
                </a:solidFill>
              </a:defRPr>
            </a:lvl5pPr>
          </a:lstStyle>
          <a:p>
            <a:pPr lvl="0"/>
            <a:r>
              <a:rPr lang="en-GB"/>
              <a:t>Click to edit Master text styles</a:t>
            </a:r>
          </a:p>
          <a:p>
            <a:pPr lvl="1"/>
            <a:r>
              <a:rPr lang="en-GB"/>
              <a:t>Second level</a:t>
            </a:r>
          </a:p>
        </p:txBody>
      </p:sp>
      <p:sp>
        <p:nvSpPr>
          <p:cNvPr id="11" name="Content Placeholder 13"/>
          <p:cNvSpPr>
            <a:spLocks noGrp="1"/>
          </p:cNvSpPr>
          <p:nvPr>
            <p:ph sz="quarter" idx="18"/>
          </p:nvPr>
        </p:nvSpPr>
        <p:spPr>
          <a:xfrm>
            <a:off x="914400"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2" name="Content Placeholder 13"/>
          <p:cNvSpPr>
            <a:spLocks noGrp="1"/>
          </p:cNvSpPr>
          <p:nvPr>
            <p:ph sz="quarter" idx="19"/>
          </p:nvPr>
        </p:nvSpPr>
        <p:spPr>
          <a:xfrm>
            <a:off x="6193536" y="4212305"/>
            <a:ext cx="5084064" cy="1703066"/>
          </a:xfrm>
        </p:spPr>
        <p:txBody>
          <a:bodyPr/>
          <a:lstStyle>
            <a:lvl1pPr marL="0" indent="0">
              <a:buNone/>
              <a:defRPr sz="2100"/>
            </a:lvl1pPr>
            <a:lvl2pPr marL="171450" indent="-171450">
              <a:buFont typeface="Arial" panose="020B0604020202020204" pitchFamily="34" charset="0"/>
              <a:buChar char="•"/>
              <a:defRPr sz="1400"/>
            </a:lvl2pPr>
            <a:lvl3pPr marL="342900" indent="-171450">
              <a:defRPr sz="1400"/>
            </a:lvl3pPr>
            <a:lvl4pPr marL="514350" indent="-171450">
              <a:defRPr sz="1400"/>
            </a:lvl4pPr>
            <a:lvl5pPr>
              <a:defRPr sz="14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4"/>
          <p:cNvSpPr>
            <a:spLocks noGrp="1"/>
          </p:cNvSpPr>
          <p:nvPr>
            <p:ph type="body" sz="quarter" idx="23"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595217462"/>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1_12 team">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335078766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1_12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3483710"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4546239"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6392033"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7454562"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1" name="Picture Placeholder 3"/>
          <p:cNvSpPr>
            <a:spLocks noGrp="1"/>
          </p:cNvSpPr>
          <p:nvPr>
            <p:ph type="pic" sz="quarter" idx="23"/>
          </p:nvPr>
        </p:nvSpPr>
        <p:spPr>
          <a:xfrm>
            <a:off x="9300356"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2" name="Content Placeholder 13"/>
          <p:cNvSpPr>
            <a:spLocks noGrp="1"/>
          </p:cNvSpPr>
          <p:nvPr>
            <p:ph sz="quarter" idx="24" hasCustomPrompt="1"/>
          </p:nvPr>
        </p:nvSpPr>
        <p:spPr>
          <a:xfrm>
            <a:off x="10362885" y="1639789"/>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3483710"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4546239"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6392033"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7454562"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9" name="Picture Placeholder 3"/>
          <p:cNvSpPr>
            <a:spLocks noGrp="1"/>
          </p:cNvSpPr>
          <p:nvPr>
            <p:ph type="pic" sz="quarter" idx="31"/>
          </p:nvPr>
        </p:nvSpPr>
        <p:spPr>
          <a:xfrm>
            <a:off x="9300356"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0" name="Content Placeholder 13"/>
          <p:cNvSpPr>
            <a:spLocks noGrp="1"/>
          </p:cNvSpPr>
          <p:nvPr>
            <p:ph sz="quarter" idx="32" hasCustomPrompt="1"/>
          </p:nvPr>
        </p:nvSpPr>
        <p:spPr>
          <a:xfrm>
            <a:off x="10362885" y="3153547"/>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3483710"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4546239"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6392033"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7454562"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7" name="Picture Placeholder 3"/>
          <p:cNvSpPr>
            <a:spLocks noGrp="1"/>
          </p:cNvSpPr>
          <p:nvPr>
            <p:ph type="pic" sz="quarter" idx="39"/>
          </p:nvPr>
        </p:nvSpPr>
        <p:spPr>
          <a:xfrm>
            <a:off x="9300356"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bg2"/>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8" name="Content Placeholder 13"/>
          <p:cNvSpPr>
            <a:spLocks noGrp="1"/>
          </p:cNvSpPr>
          <p:nvPr>
            <p:ph sz="quarter" idx="40" hasCustomPrompt="1"/>
          </p:nvPr>
        </p:nvSpPr>
        <p:spPr>
          <a:xfrm>
            <a:off x="10362885" y="4667304"/>
            <a:ext cx="137922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243317090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1_9 Team Subtitle">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9" name="Text Placeholder 4"/>
          <p:cNvSpPr>
            <a:spLocks noGrp="1"/>
          </p:cNvSpPr>
          <p:nvPr>
            <p:ph type="body" sz="quarter" idx="41" hasCustomPrompt="1"/>
          </p:nvPr>
        </p:nvSpPr>
        <p:spPr>
          <a:xfrm>
            <a:off x="914400" y="933450"/>
            <a:ext cx="10363200" cy="406400"/>
          </a:xfrm>
        </p:spPr>
        <p:txBody>
          <a:bodyPr>
            <a:normAutofit/>
          </a:bodyPr>
          <a:lstStyle>
            <a:lvl1pPr marL="0" indent="0" algn="ctr">
              <a:lnSpc>
                <a:spcPct val="86000"/>
              </a:lnSpc>
              <a:spcBef>
                <a:spcPts val="0"/>
              </a:spcBef>
              <a:buNone/>
              <a:defRPr sz="1800" baseline="0"/>
            </a:lvl1pPr>
          </a:lstStyle>
          <a:p>
            <a:pPr lvl="0"/>
            <a:r>
              <a:rPr lang="en-US" dirty="0"/>
              <a:t>Click here to edit subtitle</a:t>
            </a:r>
          </a:p>
        </p:txBody>
      </p:sp>
    </p:spTree>
    <p:extLst>
      <p:ext uri="{BB962C8B-B14F-4D97-AF65-F5344CB8AC3E}">
        <p14:creationId xmlns:p14="http://schemas.microsoft.com/office/powerpoint/2010/main" val="171379347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1_9 Team ">
    <p:spTree>
      <p:nvGrpSpPr>
        <p:cNvPr id="1" name=""/>
        <p:cNvGrpSpPr/>
        <p:nvPr/>
      </p:nvGrpSpPr>
      <p:grpSpPr>
        <a:xfrm>
          <a:off x="0" y="0"/>
          <a:ext cx="0" cy="0"/>
          <a:chOff x="0" y="0"/>
          <a:chExt cx="0" cy="0"/>
        </a:xfrm>
      </p:grpSpPr>
      <p:sp>
        <p:nvSpPr>
          <p:cNvPr id="2" name="Title 1"/>
          <p:cNvSpPr>
            <a:spLocks noGrp="1"/>
          </p:cNvSpPr>
          <p:nvPr>
            <p:ph type="title"/>
          </p:nvPr>
        </p:nvSpPr>
        <p:spPr>
          <a:xfrm>
            <a:off x="914400" y="279961"/>
            <a:ext cx="10363200" cy="817561"/>
          </a:xfrm>
        </p:spPr>
        <p:txBody>
          <a:bodyPr/>
          <a:lstStyle/>
          <a:p>
            <a:r>
              <a:rPr lang="en-GB"/>
              <a:t>Click to edit Master title style</a:t>
            </a:r>
            <a:endParaRPr lang="en-US"/>
          </a:p>
        </p:txBody>
      </p:sp>
      <p:sp>
        <p:nvSpPr>
          <p:cNvPr id="4" name="Picture Placeholder 3"/>
          <p:cNvSpPr>
            <a:spLocks noGrp="1"/>
          </p:cNvSpPr>
          <p:nvPr>
            <p:ph type="pic" sz="quarter" idx="10"/>
          </p:nvPr>
        </p:nvSpPr>
        <p:spPr>
          <a:xfrm>
            <a:off x="575387"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14" name="Content Placeholder 13"/>
          <p:cNvSpPr>
            <a:spLocks noGrp="1"/>
          </p:cNvSpPr>
          <p:nvPr>
            <p:ph sz="quarter" idx="18" hasCustomPrompt="1"/>
          </p:nvPr>
        </p:nvSpPr>
        <p:spPr>
          <a:xfrm>
            <a:off x="1637916"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7" name="Picture Placeholder 3"/>
          <p:cNvSpPr>
            <a:spLocks noGrp="1"/>
          </p:cNvSpPr>
          <p:nvPr>
            <p:ph type="pic" sz="quarter" idx="19"/>
          </p:nvPr>
        </p:nvSpPr>
        <p:spPr>
          <a:xfrm>
            <a:off x="4360325" y="1639790"/>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28" name="Content Placeholder 13"/>
          <p:cNvSpPr>
            <a:spLocks noGrp="1"/>
          </p:cNvSpPr>
          <p:nvPr>
            <p:ph sz="quarter" idx="20" hasCustomPrompt="1"/>
          </p:nvPr>
        </p:nvSpPr>
        <p:spPr>
          <a:xfrm>
            <a:off x="5426633"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29" name="Picture Placeholder 3"/>
          <p:cNvSpPr>
            <a:spLocks noGrp="1"/>
          </p:cNvSpPr>
          <p:nvPr>
            <p:ph type="pic" sz="quarter" idx="21"/>
          </p:nvPr>
        </p:nvSpPr>
        <p:spPr>
          <a:xfrm>
            <a:off x="8145262" y="1639789"/>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0" name="Content Placeholder 13"/>
          <p:cNvSpPr>
            <a:spLocks noGrp="1"/>
          </p:cNvSpPr>
          <p:nvPr>
            <p:ph sz="quarter" idx="22" hasCustomPrompt="1"/>
          </p:nvPr>
        </p:nvSpPr>
        <p:spPr>
          <a:xfrm>
            <a:off x="9215349" y="1639789"/>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3" name="Picture Placeholder 3"/>
          <p:cNvSpPr>
            <a:spLocks noGrp="1"/>
          </p:cNvSpPr>
          <p:nvPr>
            <p:ph type="pic" sz="quarter" idx="25"/>
          </p:nvPr>
        </p:nvSpPr>
        <p:spPr>
          <a:xfrm>
            <a:off x="575387"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4" name="Content Placeholder 13"/>
          <p:cNvSpPr>
            <a:spLocks noGrp="1"/>
          </p:cNvSpPr>
          <p:nvPr>
            <p:ph sz="quarter" idx="26" hasCustomPrompt="1"/>
          </p:nvPr>
        </p:nvSpPr>
        <p:spPr>
          <a:xfrm>
            <a:off x="1637916"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5" name="Picture Placeholder 3"/>
          <p:cNvSpPr>
            <a:spLocks noGrp="1"/>
          </p:cNvSpPr>
          <p:nvPr>
            <p:ph type="pic" sz="quarter" idx="27"/>
          </p:nvPr>
        </p:nvSpPr>
        <p:spPr>
          <a:xfrm>
            <a:off x="4360325" y="3153548"/>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6" name="Content Placeholder 13"/>
          <p:cNvSpPr>
            <a:spLocks noGrp="1"/>
          </p:cNvSpPr>
          <p:nvPr>
            <p:ph sz="quarter" idx="28" hasCustomPrompt="1"/>
          </p:nvPr>
        </p:nvSpPr>
        <p:spPr>
          <a:xfrm>
            <a:off x="5426633"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37" name="Picture Placeholder 3"/>
          <p:cNvSpPr>
            <a:spLocks noGrp="1"/>
          </p:cNvSpPr>
          <p:nvPr>
            <p:ph type="pic" sz="quarter" idx="29"/>
          </p:nvPr>
        </p:nvSpPr>
        <p:spPr>
          <a:xfrm>
            <a:off x="8145262" y="3153547"/>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38" name="Content Placeholder 13"/>
          <p:cNvSpPr>
            <a:spLocks noGrp="1"/>
          </p:cNvSpPr>
          <p:nvPr>
            <p:ph sz="quarter" idx="30" hasCustomPrompt="1"/>
          </p:nvPr>
        </p:nvSpPr>
        <p:spPr>
          <a:xfrm>
            <a:off x="9215349" y="3153547"/>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1" name="Picture Placeholder 3"/>
          <p:cNvSpPr>
            <a:spLocks noGrp="1"/>
          </p:cNvSpPr>
          <p:nvPr>
            <p:ph type="pic" sz="quarter" idx="33"/>
          </p:nvPr>
        </p:nvSpPr>
        <p:spPr>
          <a:xfrm>
            <a:off x="575387"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1"/>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2" name="Content Placeholder 13"/>
          <p:cNvSpPr>
            <a:spLocks noGrp="1"/>
          </p:cNvSpPr>
          <p:nvPr>
            <p:ph sz="quarter" idx="34" hasCustomPrompt="1"/>
          </p:nvPr>
        </p:nvSpPr>
        <p:spPr>
          <a:xfrm>
            <a:off x="1637916"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3" name="Picture Placeholder 3"/>
          <p:cNvSpPr>
            <a:spLocks noGrp="1"/>
          </p:cNvSpPr>
          <p:nvPr>
            <p:ph type="pic" sz="quarter" idx="35"/>
          </p:nvPr>
        </p:nvSpPr>
        <p:spPr>
          <a:xfrm>
            <a:off x="4360325" y="4667305"/>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3"/>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4" name="Content Placeholder 13"/>
          <p:cNvSpPr>
            <a:spLocks noGrp="1"/>
          </p:cNvSpPr>
          <p:nvPr>
            <p:ph sz="quarter" idx="36" hasCustomPrompt="1"/>
          </p:nvPr>
        </p:nvSpPr>
        <p:spPr>
          <a:xfrm>
            <a:off x="5426633"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
        <p:nvSpPr>
          <p:cNvPr id="45" name="Picture Placeholder 3"/>
          <p:cNvSpPr>
            <a:spLocks noGrp="1"/>
          </p:cNvSpPr>
          <p:nvPr>
            <p:ph type="pic" sz="quarter" idx="37"/>
          </p:nvPr>
        </p:nvSpPr>
        <p:spPr>
          <a:xfrm>
            <a:off x="8145262" y="4667304"/>
            <a:ext cx="914400" cy="914400"/>
          </a:xfrm>
          <a:solidFill>
            <a:schemeClr val="bg1">
              <a:lumMod val="90000"/>
              <a:lumOff val="10000"/>
            </a:schemeClr>
          </a:solidFill>
          <a:ln w="3175">
            <a:solidFill>
              <a:schemeClr val="bg1">
                <a:lumMod val="50000"/>
                <a:alpha val="40000"/>
              </a:schemeClr>
            </a:solidFill>
          </a:ln>
          <a:effectLst>
            <a:outerShdw dist="25400" dir="5400000" algn="t" rotWithShape="0">
              <a:schemeClr val="accent5"/>
            </a:outerShdw>
          </a:effectLst>
        </p:spPr>
        <p:txBody>
          <a:bodyPr anchor="ctr" anchorCtr="0">
            <a:normAutofit/>
          </a:bodyPr>
          <a:lstStyle>
            <a:lvl1pPr marL="0" indent="0" algn="ctr">
              <a:buNone/>
              <a:defRPr sz="1050"/>
            </a:lvl1pPr>
          </a:lstStyle>
          <a:p>
            <a:r>
              <a:rPr lang="en-GB" dirty="0"/>
              <a:t>Click icon to add picture</a:t>
            </a:r>
            <a:endParaRPr lang="en-US" dirty="0"/>
          </a:p>
        </p:txBody>
      </p:sp>
      <p:sp>
        <p:nvSpPr>
          <p:cNvPr id="46" name="Content Placeholder 13"/>
          <p:cNvSpPr>
            <a:spLocks noGrp="1"/>
          </p:cNvSpPr>
          <p:nvPr>
            <p:ph sz="quarter" idx="38" hasCustomPrompt="1"/>
          </p:nvPr>
        </p:nvSpPr>
        <p:spPr>
          <a:xfrm>
            <a:off x="9215349" y="4667304"/>
            <a:ext cx="2314408" cy="978408"/>
          </a:xfrm>
        </p:spPr>
        <p:txBody>
          <a:bodyPr/>
          <a:lstStyle>
            <a:lvl1pPr marL="0" indent="0">
              <a:lnSpc>
                <a:spcPct val="80000"/>
              </a:lnSpc>
              <a:buNone/>
              <a:defRPr sz="1400">
                <a:latin typeface="Open Sans" panose="020B0606030504020204" pitchFamily="34" charset="0"/>
                <a:ea typeface="Open Sans" panose="020B0606030504020204" pitchFamily="34" charset="0"/>
                <a:cs typeface="Open Sans" panose="020B0606030504020204" pitchFamily="34" charset="0"/>
              </a:defRPr>
            </a:lvl1pPr>
            <a:lvl2pPr marL="0" indent="0">
              <a:lnSpc>
                <a:spcPct val="90000"/>
              </a:lnSpc>
              <a:spcBef>
                <a:spcPts val="0"/>
              </a:spcBef>
              <a:spcAft>
                <a:spcPts val="800"/>
              </a:spcAft>
              <a:buFont typeface="Arial" panose="020B0604020202020204" pitchFamily="34" charset="0"/>
              <a:buNone/>
              <a:defRPr sz="1200" i="1"/>
            </a:lvl2pPr>
            <a:lvl3pPr marL="0" indent="0">
              <a:buNone/>
              <a:defRPr sz="1200"/>
            </a:lvl3pPr>
            <a:lvl4pPr marL="514350" indent="-171450">
              <a:defRPr sz="1200"/>
            </a:lvl4pPr>
            <a:lvl5pPr>
              <a:defRPr sz="1200"/>
            </a:lvl5pPr>
          </a:lstStyle>
          <a:p>
            <a:pPr lvl="0"/>
            <a:r>
              <a:rPr lang="en-US" dirty="0"/>
              <a:t>First </a:t>
            </a:r>
            <a:r>
              <a:rPr lang="en-US" dirty="0" err="1"/>
              <a:t>Lastname</a:t>
            </a:r>
            <a:endParaRPr lang="en-US" dirty="0"/>
          </a:p>
          <a:p>
            <a:pPr lvl="1"/>
            <a:r>
              <a:rPr lang="en-US" dirty="0"/>
              <a:t>Second level</a:t>
            </a:r>
          </a:p>
          <a:p>
            <a:pPr lvl="2"/>
            <a:r>
              <a:rPr lang="en-US" dirty="0"/>
              <a:t>Third level</a:t>
            </a:r>
          </a:p>
        </p:txBody>
      </p:sp>
    </p:spTree>
    <p:extLst>
      <p:ext uri="{BB962C8B-B14F-4D97-AF65-F5344CB8AC3E}">
        <p14:creationId xmlns:p14="http://schemas.microsoft.com/office/powerpoint/2010/main" val="1953496574"/>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117" Type="http://schemas.openxmlformats.org/officeDocument/2006/relationships/image" Target="../media/image8.png"/><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84" Type="http://schemas.openxmlformats.org/officeDocument/2006/relationships/slideLayout" Target="../slideLayouts/slideLayout84.xml"/><Relationship Id="rId89" Type="http://schemas.openxmlformats.org/officeDocument/2006/relationships/slideLayout" Target="../slideLayouts/slideLayout89.xml"/><Relationship Id="rId112" Type="http://schemas.openxmlformats.org/officeDocument/2006/relationships/image" Target="../media/image3.png"/><Relationship Id="rId16" Type="http://schemas.openxmlformats.org/officeDocument/2006/relationships/slideLayout" Target="../slideLayouts/slideLayout16.xml"/><Relationship Id="rId107" Type="http://schemas.openxmlformats.org/officeDocument/2006/relationships/slideLayout" Target="../slideLayouts/slideLayout107.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102" Type="http://schemas.openxmlformats.org/officeDocument/2006/relationships/slideLayout" Target="../slideLayouts/slideLayout102.xml"/><Relationship Id="rId5" Type="http://schemas.openxmlformats.org/officeDocument/2006/relationships/slideLayout" Target="../slideLayouts/slideLayout5.xml"/><Relationship Id="rId90" Type="http://schemas.openxmlformats.org/officeDocument/2006/relationships/slideLayout" Target="../slideLayouts/slideLayout90.xml"/><Relationship Id="rId95" Type="http://schemas.openxmlformats.org/officeDocument/2006/relationships/slideLayout" Target="../slideLayouts/slideLayout95.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113" Type="http://schemas.openxmlformats.org/officeDocument/2006/relationships/image" Target="../media/image4.png"/><Relationship Id="rId118" Type="http://schemas.openxmlformats.org/officeDocument/2006/relationships/image" Target="../media/image9.png"/><Relationship Id="rId80" Type="http://schemas.openxmlformats.org/officeDocument/2006/relationships/slideLayout" Target="../slideLayouts/slideLayout80.xml"/><Relationship Id="rId85" Type="http://schemas.openxmlformats.org/officeDocument/2006/relationships/slideLayout" Target="../slideLayouts/slideLayout85.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59" Type="http://schemas.openxmlformats.org/officeDocument/2006/relationships/slideLayout" Target="../slideLayouts/slideLayout59.xml"/><Relationship Id="rId103" Type="http://schemas.openxmlformats.org/officeDocument/2006/relationships/slideLayout" Target="../slideLayouts/slideLayout103.xml"/><Relationship Id="rId108" Type="http://schemas.openxmlformats.org/officeDocument/2006/relationships/slideLayout" Target="../slideLayouts/slideLayout108.xml"/><Relationship Id="rId54" Type="http://schemas.openxmlformats.org/officeDocument/2006/relationships/slideLayout" Target="../slideLayouts/slideLayout54.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91" Type="http://schemas.openxmlformats.org/officeDocument/2006/relationships/slideLayout" Target="../slideLayouts/slideLayout91.xml"/><Relationship Id="rId96" Type="http://schemas.openxmlformats.org/officeDocument/2006/relationships/slideLayout" Target="../slideLayouts/slideLayout96.xml"/><Relationship Id="rId1" Type="http://schemas.openxmlformats.org/officeDocument/2006/relationships/slideLayout" Target="../slideLayouts/slideLayout1.xml"/><Relationship Id="rId6" Type="http://schemas.openxmlformats.org/officeDocument/2006/relationships/slideLayout" Target="../slideLayouts/slideLayout6.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49" Type="http://schemas.openxmlformats.org/officeDocument/2006/relationships/slideLayout" Target="../slideLayouts/slideLayout49.xml"/><Relationship Id="rId114" Type="http://schemas.openxmlformats.org/officeDocument/2006/relationships/image" Target="../media/image5.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slideLayout" Target="../slideLayouts/slideLayout86.xml"/><Relationship Id="rId94" Type="http://schemas.openxmlformats.org/officeDocument/2006/relationships/slideLayout" Target="../slideLayouts/slideLayout94.xml"/><Relationship Id="rId99" Type="http://schemas.openxmlformats.org/officeDocument/2006/relationships/slideLayout" Target="../slideLayouts/slideLayout99.xml"/><Relationship Id="rId101" Type="http://schemas.openxmlformats.org/officeDocument/2006/relationships/slideLayout" Target="../slideLayouts/slideLayout10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109" Type="http://schemas.openxmlformats.org/officeDocument/2006/relationships/theme" Target="../theme/theme1.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97" Type="http://schemas.openxmlformats.org/officeDocument/2006/relationships/slideLayout" Target="../slideLayouts/slideLayout97.xml"/><Relationship Id="rId104" Type="http://schemas.openxmlformats.org/officeDocument/2006/relationships/slideLayout" Target="../slideLayouts/slideLayout10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92" Type="http://schemas.openxmlformats.org/officeDocument/2006/relationships/slideLayout" Target="../slideLayouts/slideLayout92.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 Id="rId87" Type="http://schemas.openxmlformats.org/officeDocument/2006/relationships/slideLayout" Target="../slideLayouts/slideLayout87.xml"/><Relationship Id="rId110" Type="http://schemas.openxmlformats.org/officeDocument/2006/relationships/image" Target="../media/image1.png"/><Relationship Id="rId115" Type="http://schemas.openxmlformats.org/officeDocument/2006/relationships/image" Target="../media/image6.png"/><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56" Type="http://schemas.openxmlformats.org/officeDocument/2006/relationships/slideLayout" Target="../slideLayouts/slideLayout56.xml"/><Relationship Id="rId77" Type="http://schemas.openxmlformats.org/officeDocument/2006/relationships/slideLayout" Target="../slideLayouts/slideLayout77.xml"/><Relationship Id="rId100" Type="http://schemas.openxmlformats.org/officeDocument/2006/relationships/slideLayout" Target="../slideLayouts/slideLayout100.xml"/><Relationship Id="rId105" Type="http://schemas.openxmlformats.org/officeDocument/2006/relationships/slideLayout" Target="../slideLayouts/slideLayout105.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93" Type="http://schemas.openxmlformats.org/officeDocument/2006/relationships/slideLayout" Target="../slideLayouts/slideLayout93.xml"/><Relationship Id="rId98" Type="http://schemas.openxmlformats.org/officeDocument/2006/relationships/slideLayout" Target="../slideLayouts/slideLayout98.xml"/><Relationship Id="rId3" Type="http://schemas.openxmlformats.org/officeDocument/2006/relationships/slideLayout" Target="../slideLayouts/slideLayout3.xml"/><Relationship Id="rId25" Type="http://schemas.openxmlformats.org/officeDocument/2006/relationships/slideLayout" Target="../slideLayouts/slideLayout25.xml"/><Relationship Id="rId46" Type="http://schemas.openxmlformats.org/officeDocument/2006/relationships/slideLayout" Target="../slideLayouts/slideLayout46.xml"/><Relationship Id="rId67" Type="http://schemas.openxmlformats.org/officeDocument/2006/relationships/slideLayout" Target="../slideLayouts/slideLayout67.xml"/><Relationship Id="rId116" Type="http://schemas.openxmlformats.org/officeDocument/2006/relationships/image" Target="../media/image7.png"/><Relationship Id="rId20" Type="http://schemas.openxmlformats.org/officeDocument/2006/relationships/slideLayout" Target="../slideLayouts/slideLayout20.xml"/><Relationship Id="rId41" Type="http://schemas.openxmlformats.org/officeDocument/2006/relationships/slideLayout" Target="../slideLayouts/slideLayout41.xml"/><Relationship Id="rId62" Type="http://schemas.openxmlformats.org/officeDocument/2006/relationships/slideLayout" Target="../slideLayouts/slideLayout62.xml"/><Relationship Id="rId83" Type="http://schemas.openxmlformats.org/officeDocument/2006/relationships/slideLayout" Target="../slideLayouts/slideLayout83.xml"/><Relationship Id="rId88" Type="http://schemas.openxmlformats.org/officeDocument/2006/relationships/slideLayout" Target="../slideLayouts/slideLayout88.xml"/><Relationship Id="rId111" Type="http://schemas.openxmlformats.org/officeDocument/2006/relationships/image" Target="../media/image2.png"/><Relationship Id="rId15" Type="http://schemas.openxmlformats.org/officeDocument/2006/relationships/slideLayout" Target="../slideLayouts/slideLayout15.xml"/><Relationship Id="rId36" Type="http://schemas.openxmlformats.org/officeDocument/2006/relationships/slideLayout" Target="../slideLayouts/slideLayout36.xml"/><Relationship Id="rId57" Type="http://schemas.openxmlformats.org/officeDocument/2006/relationships/slideLayout" Target="../slideLayouts/slideLayout57.xml"/><Relationship Id="rId106" Type="http://schemas.openxmlformats.org/officeDocument/2006/relationships/slideLayout" Target="../slideLayouts/slideLayout10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4400" y="279961"/>
            <a:ext cx="10363200" cy="817561"/>
          </a:xfrm>
          <a:prstGeom prst="rect">
            <a:avLst/>
          </a:prstGeom>
        </p:spPr>
        <p:txBody>
          <a:bodyPr vert="horz" lIns="0" tIns="0" rIns="0" bIns="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914400" y="1219200"/>
            <a:ext cx="10363200" cy="4627563"/>
          </a:xfrm>
          <a:prstGeom prst="rect">
            <a:avLst/>
          </a:prstGeom>
        </p:spPr>
        <p:txBody>
          <a:bodyPr vert="horz" lIns="0" tIns="0" rIns="0" bIns="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grpSp>
        <p:nvGrpSpPr>
          <p:cNvPr id="4" name="object 21">
            <a:extLst>
              <a:ext uri="{FF2B5EF4-FFF2-40B4-BE49-F238E27FC236}">
                <a16:creationId xmlns:a16="http://schemas.microsoft.com/office/drawing/2014/main" id="{A12EC1AF-7803-BFD6-EB7E-230A17B08A08}"/>
              </a:ext>
            </a:extLst>
          </p:cNvPr>
          <p:cNvGrpSpPr/>
          <p:nvPr userDrawn="1"/>
        </p:nvGrpSpPr>
        <p:grpSpPr>
          <a:xfrm>
            <a:off x="9914965" y="6246454"/>
            <a:ext cx="1513252" cy="401246"/>
            <a:chOff x="12227495" y="8878099"/>
            <a:chExt cx="2912110" cy="772160"/>
          </a:xfrm>
        </p:grpSpPr>
        <p:sp>
          <p:nvSpPr>
            <p:cNvPr id="5" name="object 22">
              <a:extLst>
                <a:ext uri="{FF2B5EF4-FFF2-40B4-BE49-F238E27FC236}">
                  <a16:creationId xmlns:a16="http://schemas.microsoft.com/office/drawing/2014/main" id="{D0F1918F-0FD3-A807-8902-F0A12EDDC415}"/>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27549086-B9BF-38B8-739E-3028A1992EB1}"/>
                </a:ext>
              </a:extLst>
            </p:cNvPr>
            <p:cNvPicPr/>
            <p:nvPr/>
          </p:nvPicPr>
          <p:blipFill>
            <a:blip r:embed="rId110"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CF3D8ADA-8727-7585-9476-FEF07A7E1051}"/>
                </a:ext>
              </a:extLst>
            </p:cNvPr>
            <p:cNvPicPr/>
            <p:nvPr/>
          </p:nvPicPr>
          <p:blipFill>
            <a:blip r:embed="rId111"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C1EB2E0F-F88B-1BCD-489F-4E2E2CE69242}"/>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8BBA37D8-9E86-5784-8567-8391091CFEF4}"/>
                </a:ext>
              </a:extLst>
            </p:cNvPr>
            <p:cNvPicPr/>
            <p:nvPr/>
          </p:nvPicPr>
          <p:blipFill>
            <a:blip r:embed="rId112"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7D32521D-5193-E658-1C0D-EAB054B49F73}"/>
                </a:ext>
              </a:extLst>
            </p:cNvPr>
            <p:cNvPicPr/>
            <p:nvPr/>
          </p:nvPicPr>
          <p:blipFill>
            <a:blip r:embed="rId113"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B1ECC896-3BBC-96DD-B2E7-4485106A76E1}"/>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FA3C1958-19EC-74B3-7A47-DE34DAA8D270}"/>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551050B7-6A58-1474-4CEE-82702F7896D6}"/>
                </a:ext>
              </a:extLst>
            </p:cNvPr>
            <p:cNvPicPr/>
            <p:nvPr/>
          </p:nvPicPr>
          <p:blipFill>
            <a:blip r:embed="rId114"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D9A96A84-646F-1E85-6370-96BCCA2EC14B}"/>
                </a:ext>
              </a:extLst>
            </p:cNvPr>
            <p:cNvPicPr/>
            <p:nvPr/>
          </p:nvPicPr>
          <p:blipFill>
            <a:blip r:embed="rId115"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238AE35-D949-3621-620C-6A92DD507E18}"/>
                </a:ext>
              </a:extLst>
            </p:cNvPr>
            <p:cNvPicPr/>
            <p:nvPr/>
          </p:nvPicPr>
          <p:blipFill>
            <a:blip r:embed="rId116"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D6BF460F-FFD1-C922-4D89-7A4A7EFB5168}"/>
                </a:ext>
              </a:extLst>
            </p:cNvPr>
            <p:cNvPicPr/>
            <p:nvPr/>
          </p:nvPicPr>
          <p:blipFill>
            <a:blip r:embed="rId117"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69625086-1DC2-955F-F251-D2EB70421640}"/>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EDAB9641-731C-18E9-28D6-01BB806AE83C}"/>
                </a:ext>
              </a:extLst>
            </p:cNvPr>
            <p:cNvPicPr/>
            <p:nvPr/>
          </p:nvPicPr>
          <p:blipFill>
            <a:blip r:embed="rId118"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1462589254"/>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 id="2147483725" r:id="rId32"/>
    <p:sldLayoutId id="2147483726" r:id="rId33"/>
    <p:sldLayoutId id="2147483727" r:id="rId34"/>
    <p:sldLayoutId id="2147483728" r:id="rId35"/>
    <p:sldLayoutId id="2147483729" r:id="rId36"/>
    <p:sldLayoutId id="2147483730" r:id="rId37"/>
    <p:sldLayoutId id="2147483731" r:id="rId38"/>
    <p:sldLayoutId id="2147483732" r:id="rId39"/>
    <p:sldLayoutId id="2147483733" r:id="rId40"/>
    <p:sldLayoutId id="2147483734" r:id="rId41"/>
    <p:sldLayoutId id="2147483735" r:id="rId42"/>
    <p:sldLayoutId id="2147483736" r:id="rId43"/>
    <p:sldLayoutId id="2147483737" r:id="rId44"/>
    <p:sldLayoutId id="2147483738" r:id="rId45"/>
    <p:sldLayoutId id="2147483739" r:id="rId46"/>
    <p:sldLayoutId id="2147483740" r:id="rId47"/>
    <p:sldLayoutId id="2147483741" r:id="rId48"/>
    <p:sldLayoutId id="2147483742" r:id="rId49"/>
    <p:sldLayoutId id="2147483743" r:id="rId50"/>
    <p:sldLayoutId id="2147483744" r:id="rId51"/>
    <p:sldLayoutId id="2147483745" r:id="rId52"/>
    <p:sldLayoutId id="2147483746" r:id="rId53"/>
    <p:sldLayoutId id="2147483747" r:id="rId54"/>
    <p:sldLayoutId id="2147483748" r:id="rId55"/>
    <p:sldLayoutId id="2147483749" r:id="rId56"/>
    <p:sldLayoutId id="2147483750" r:id="rId57"/>
    <p:sldLayoutId id="2147483751" r:id="rId58"/>
    <p:sldLayoutId id="2147483752" r:id="rId59"/>
    <p:sldLayoutId id="2147483753" r:id="rId60"/>
    <p:sldLayoutId id="2147483754" r:id="rId61"/>
    <p:sldLayoutId id="2147483755" r:id="rId62"/>
    <p:sldLayoutId id="2147483763" r:id="rId63"/>
    <p:sldLayoutId id="2147483764" r:id="rId64"/>
    <p:sldLayoutId id="2147483765" r:id="rId65"/>
    <p:sldLayoutId id="2147483766" r:id="rId66"/>
    <p:sldLayoutId id="2147483767" r:id="rId67"/>
    <p:sldLayoutId id="2147483768" r:id="rId68"/>
    <p:sldLayoutId id="2147483769" r:id="rId69"/>
    <p:sldLayoutId id="2147483770" r:id="rId70"/>
    <p:sldLayoutId id="2147483771" r:id="rId71"/>
    <p:sldLayoutId id="2147483772" r:id="rId72"/>
    <p:sldLayoutId id="2147483773" r:id="rId73"/>
    <p:sldLayoutId id="2147483774" r:id="rId74"/>
    <p:sldLayoutId id="2147483775" r:id="rId75"/>
    <p:sldLayoutId id="2147483776" r:id="rId76"/>
    <p:sldLayoutId id="2147483777" r:id="rId77"/>
    <p:sldLayoutId id="2147483778" r:id="rId78"/>
    <p:sldLayoutId id="2147483779" r:id="rId79"/>
    <p:sldLayoutId id="2147483780" r:id="rId80"/>
    <p:sldLayoutId id="2147483781" r:id="rId81"/>
    <p:sldLayoutId id="2147483782" r:id="rId82"/>
    <p:sldLayoutId id="2147483783" r:id="rId83"/>
    <p:sldLayoutId id="2147483784" r:id="rId84"/>
    <p:sldLayoutId id="2147483785" r:id="rId85"/>
    <p:sldLayoutId id="2147483786" r:id="rId86"/>
    <p:sldLayoutId id="2147483787" r:id="rId87"/>
    <p:sldLayoutId id="2147483788" r:id="rId88"/>
    <p:sldLayoutId id="2147483789" r:id="rId89"/>
    <p:sldLayoutId id="2147483790" r:id="rId90"/>
    <p:sldLayoutId id="2147483791" r:id="rId91"/>
    <p:sldLayoutId id="2147483792" r:id="rId92"/>
    <p:sldLayoutId id="2147483793" r:id="rId93"/>
    <p:sldLayoutId id="2147483794" r:id="rId94"/>
    <p:sldLayoutId id="2147483795" r:id="rId95"/>
    <p:sldLayoutId id="2147483796" r:id="rId96"/>
    <p:sldLayoutId id="2147483797" r:id="rId97"/>
    <p:sldLayoutId id="2147483798" r:id="rId98"/>
    <p:sldLayoutId id="2147483799" r:id="rId99"/>
    <p:sldLayoutId id="2147483800" r:id="rId100"/>
    <p:sldLayoutId id="2147483801" r:id="rId101"/>
    <p:sldLayoutId id="2147483802" r:id="rId102"/>
    <p:sldLayoutId id="2147483803" r:id="rId103"/>
    <p:sldLayoutId id="2147483804" r:id="rId104"/>
    <p:sldLayoutId id="2147483805" r:id="rId105"/>
    <p:sldLayoutId id="2147483806" r:id="rId106"/>
    <p:sldLayoutId id="2147483807" r:id="rId107"/>
    <p:sldLayoutId id="2147483808" r:id="rId108"/>
  </p:sldLayoutIdLst>
  <p:hf sldNum="0" hdr="0" ftr="0" dt="0"/>
  <p:txStyles>
    <p:titleStyle>
      <a:lvl1pPr algn="ctr" defTabSz="1219170" rtl="0" eaLnBrk="1" latinLnBrk="0" hangingPunct="1">
        <a:lnSpc>
          <a:spcPct val="86000"/>
        </a:lnSpc>
        <a:spcBef>
          <a:spcPct val="0"/>
        </a:spcBef>
        <a:buNone/>
        <a:defRPr sz="2800" kern="800" spc="-53" baseline="0">
          <a:solidFill>
            <a:srgbClr val="00B0F0"/>
          </a:solidFill>
          <a:latin typeface="+mj-lt"/>
          <a:ea typeface="+mj-ea"/>
          <a:cs typeface="+mj-cs"/>
        </a:defRPr>
      </a:lvl1pPr>
    </p:titleStyle>
    <p:bodyStyle>
      <a:lvl1pPr marL="228594" indent="-228594" algn="l" defTabSz="1219170" rtl="0" eaLnBrk="1" latinLnBrk="0" hangingPunct="1">
        <a:spcBef>
          <a:spcPct val="20000"/>
        </a:spcBef>
        <a:buClr>
          <a:schemeClr val="accent1"/>
        </a:buClr>
        <a:buFont typeface="Arial" panose="020B0604020202020204" pitchFamily="34" charset="0"/>
        <a:buChar char="•"/>
        <a:defRPr sz="2000" kern="800" spc="-13">
          <a:solidFill>
            <a:schemeClr val="tx1"/>
          </a:solidFill>
          <a:latin typeface="+mn-lt"/>
          <a:ea typeface="+mn-ea"/>
          <a:cs typeface="+mn-cs"/>
        </a:defRPr>
      </a:lvl1pPr>
      <a:lvl2pPr marL="459306" indent="-230712"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2pPr>
      <a:lvl3pPr marL="687900"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3pPr>
      <a:lvl4pPr marL="916494"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4pPr>
      <a:lvl5pPr marL="1145089" indent="-228594" algn="l" defTabSz="1219170" rtl="0" eaLnBrk="1" latinLnBrk="0" hangingPunct="1">
        <a:spcBef>
          <a:spcPct val="20000"/>
        </a:spcBef>
        <a:buClr>
          <a:schemeClr val="accent1"/>
        </a:buClr>
        <a:buFont typeface="Arial" panose="020B0604020202020204" pitchFamily="34" charset="0"/>
        <a:buChar char="»"/>
        <a:defRPr sz="1600" kern="800">
          <a:solidFill>
            <a:schemeClr val="tx1"/>
          </a:solidFill>
          <a:latin typeface="+mn-lt"/>
          <a:ea typeface="+mn-ea"/>
          <a:cs typeface="+mn-cs"/>
        </a:defRPr>
      </a:lvl5pPr>
      <a:lvl6pPr marL="335271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anose="020B0604020202020204"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40.xml"/><Relationship Id="rId7" Type="http://schemas.openxmlformats.org/officeDocument/2006/relationships/image" Target="../media/image11.png"/><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10.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12.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3.jpe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13.xml.rels><?xml version="1.0" encoding="UTF-8" standalone="yes"?>
<Relationships xmlns="http://schemas.openxmlformats.org/package/2006/relationships"><Relationship Id="rId3" Type="http://schemas.openxmlformats.org/officeDocument/2006/relationships/tags" Target="../tags/tag48.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9.xml"/></Relationships>
</file>

<file path=ppt/slides/_rels/slide14.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4.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5.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14.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16.xml.rels><?xml version="1.0" encoding="UTF-8" standalone="yes"?>
<Relationships xmlns="http://schemas.openxmlformats.org/package/2006/relationships"><Relationship Id="rId3" Type="http://schemas.openxmlformats.org/officeDocument/2006/relationships/tags" Target="../tags/tag60.xml"/><Relationship Id="rId7" Type="http://schemas.openxmlformats.org/officeDocument/2006/relationships/image" Target="../media/image15.png"/><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61.xml"/></Relationships>
</file>

<file path=ppt/slides/_rels/slide17.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notesSlide" Target="../notesSlides/notesSlide16.xml"/><Relationship Id="rId4"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12.xml"/><Relationship Id="rId7" Type="http://schemas.openxmlformats.org/officeDocument/2006/relationships/diagramData" Target="../diagrams/data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notesSlide" Target="../notesSlides/notesSlide3.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13.xml"/><Relationship Id="rId9"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0.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17.xml"/></Relationships>
</file>

<file path=ppt/slides/_rels/slide6.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21.xml"/></Relationships>
</file>

<file path=ppt/slides/_rels/slide7.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25.xml"/></Relationships>
</file>

<file path=ppt/slides/_rels/slide8.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9.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BINARAY LOGISTIC REGRESSION</a:t>
            </a:r>
            <a:br>
              <a:rPr lang="en-US" dirty="0">
                <a:solidFill>
                  <a:schemeClr val="accent1"/>
                </a:solidFill>
                <a:ea typeface="Open Sans" panose="020B0606030504020204" pitchFamily="34" charset="0"/>
                <a:cs typeface="Open Sans" panose="020B0606030504020204" pitchFamily="34" charset="0"/>
              </a:rPr>
            </a:br>
            <a:r>
              <a:rPr lang="en-US" dirty="0">
                <a:solidFill>
                  <a:schemeClr val="accent1"/>
                </a:solidFill>
                <a:ea typeface="Open Sans" panose="020B0606030504020204" pitchFamily="34" charset="0"/>
                <a:cs typeface="Open Sans" panose="020B0606030504020204" pitchFamily="34" charset="0"/>
              </a:rPr>
              <a:t>MODEL CROSS VALIDATION</a:t>
            </a:r>
            <a:r>
              <a:rPr lang="en-IE" dirty="0">
                <a:solidFill>
                  <a:schemeClr val="accent1"/>
                </a:solidFill>
                <a:ea typeface="Open Sans" panose="020B0606030504020204" pitchFamily="34" charset="0"/>
                <a:cs typeface="Open Sans" panose="020B0606030504020204" pitchFamily="34" charset="0"/>
              </a:rPr>
              <a:t> </a:t>
            </a:r>
            <a:br>
              <a:rPr lang="en-IE" dirty="0"/>
            </a:br>
            <a:endParaRPr lang="en-US" dirty="0">
              <a:solidFill>
                <a:schemeClr val="accent1"/>
              </a:solidFill>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68550670"/>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Confusion Matrix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nvGraphicFramePr>
        <p:xfrm>
          <a:off x="2102758" y="1524000"/>
          <a:ext cx="7498443" cy="204216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0" dirty="0" err="1">
                          <a:solidFill>
                            <a:schemeClr val="accent1"/>
                          </a:solidFill>
                          <a:latin typeface="Consolas" panose="020B0609020204030204" pitchFamily="49" charset="0"/>
                        </a:rPr>
                        <a:t>riskmodel</a:t>
                      </a:r>
                      <a:r>
                        <a:rPr lang="en-US" sz="1600" b="0" dirty="0">
                          <a:solidFill>
                            <a:schemeClr val="accent1"/>
                          </a:solidFill>
                          <a:latin typeface="Consolas" panose="020B0609020204030204" pitchFamily="49" charset="0"/>
                        </a:rPr>
                        <a:t>&lt;-</a:t>
                      </a:r>
                      <a:r>
                        <a:rPr lang="en-US" sz="1600" b="1" dirty="0" err="1">
                          <a:solidFill>
                            <a:schemeClr val="accent1"/>
                          </a:solidFill>
                          <a:latin typeface="Consolas" panose="020B0609020204030204" pitchFamily="49" charset="0"/>
                        </a:rPr>
                        <a:t>glm</a:t>
                      </a:r>
                      <a:r>
                        <a:rPr lang="en-US" sz="1600" b="0" dirty="0">
                          <a:solidFill>
                            <a:schemeClr val="accent1"/>
                          </a:solidFill>
                          <a:latin typeface="Consolas" panose="020B0609020204030204" pitchFamily="49" charset="0"/>
                        </a:rPr>
                        <a:t>(DEFAULTER~EMPLOY+ADDRESS+DEBTINC+CREDDEBT,</a:t>
                      </a:r>
                    </a:p>
                    <a:p>
                      <a:r>
                        <a:rPr lang="en-US" sz="1600" b="0" dirty="0">
                          <a:solidFill>
                            <a:schemeClr val="accent1"/>
                          </a:solidFill>
                          <a:latin typeface="Consolas" panose="020B0609020204030204" pitchFamily="49" charset="0"/>
                        </a:rPr>
                        <a:t>               </a:t>
                      </a:r>
                      <a:r>
                        <a:rPr lang="en-US" sz="1600" b="1" dirty="0">
                          <a:solidFill>
                            <a:schemeClr val="accent1"/>
                          </a:solidFill>
                          <a:latin typeface="Consolas" panose="020B0609020204030204" pitchFamily="49" charset="0"/>
                        </a:rPr>
                        <a:t>family=</a:t>
                      </a:r>
                      <a:r>
                        <a:rPr lang="en-US" sz="1600" b="1" dirty="0" err="1">
                          <a:solidFill>
                            <a:schemeClr val="accent1"/>
                          </a:solidFill>
                          <a:latin typeface="Consolas" panose="020B0609020204030204" pitchFamily="49" charset="0"/>
                        </a:rPr>
                        <a:t>binomial</a:t>
                      </a:r>
                      <a:r>
                        <a:rPr lang="en-US" sz="1600" b="0" dirty="0" err="1">
                          <a:solidFill>
                            <a:schemeClr val="accent1"/>
                          </a:solidFill>
                          <a:latin typeface="Consolas" panose="020B0609020204030204" pitchFamily="49" charset="0"/>
                        </a:rPr>
                        <a:t>,data</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a:t>
                      </a:r>
                      <a:r>
                        <a:rPr lang="en-US" sz="1600" b="0" dirty="0">
                          <a:solidFill>
                            <a:schemeClr val="accent1"/>
                          </a:solidFill>
                          <a:latin typeface="Consolas" panose="020B0609020204030204" pitchFamily="49" charset="0"/>
                        </a:rPr>
                        <a:t>)</a:t>
                      </a:r>
                    </a:p>
                    <a:p>
                      <a:endParaRPr lang="en-US" sz="1600" b="0"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traindata$predprob</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predict</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riskmodel,traindata,</a:t>
                      </a:r>
                      <a:r>
                        <a:rPr lang="en-US" sz="1600" b="1" dirty="0" err="1">
                          <a:solidFill>
                            <a:schemeClr val="accent1"/>
                          </a:solidFill>
                          <a:latin typeface="Consolas" panose="020B0609020204030204" pitchFamily="49" charset="0"/>
                        </a:rPr>
                        <a:t>type</a:t>
                      </a:r>
                      <a:r>
                        <a:rPr lang="en-US" sz="1600" b="1" dirty="0">
                          <a:solidFill>
                            <a:schemeClr val="accent1"/>
                          </a:solidFill>
                          <a:latin typeface="Consolas" panose="020B0609020204030204" pitchFamily="49" charset="0"/>
                        </a:rPr>
                        <a:t>='response'</a:t>
                      </a:r>
                      <a:r>
                        <a:rPr lang="en-US" sz="1600" b="0" dirty="0">
                          <a:solidFill>
                            <a:schemeClr val="accent1"/>
                          </a:solidFill>
                          <a:latin typeface="Consolas" panose="020B0609020204030204" pitchFamily="49" charset="0"/>
                        </a:rPr>
                        <a:t>)</a:t>
                      </a:r>
                    </a:p>
                    <a:p>
                      <a:r>
                        <a:rPr lang="en-US" sz="1600" b="0" dirty="0" err="1">
                          <a:solidFill>
                            <a:schemeClr val="accent1"/>
                          </a:solidFill>
                          <a:latin typeface="Consolas" panose="020B0609020204030204" pitchFamily="49" charset="0"/>
                        </a:rPr>
                        <a:t>traindata$predY</a:t>
                      </a:r>
                      <a:r>
                        <a:rPr lang="en-US" sz="1600" b="0" dirty="0">
                          <a:solidFill>
                            <a:schemeClr val="accent1"/>
                          </a:solidFill>
                          <a:latin typeface="Consolas" panose="020B0609020204030204" pitchFamily="49" charset="0"/>
                        </a:rPr>
                        <a:t>&lt;-</a:t>
                      </a:r>
                      <a:r>
                        <a:rPr lang="en-US" sz="1600" b="1" dirty="0" err="1">
                          <a:solidFill>
                            <a:schemeClr val="accent1"/>
                          </a:solidFill>
                          <a:latin typeface="Consolas" panose="020B0609020204030204" pitchFamily="49" charset="0"/>
                        </a:rPr>
                        <a:t>ifelse</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traindata$predprob</a:t>
                      </a:r>
                      <a:r>
                        <a:rPr lang="en-US" sz="1600" b="0" dirty="0">
                          <a:solidFill>
                            <a:schemeClr val="accent1"/>
                          </a:solidFill>
                          <a:latin typeface="Consolas" panose="020B0609020204030204" pitchFamily="49" charset="0"/>
                        </a:rPr>
                        <a:t>&gt;0.30,1,0)</a:t>
                      </a:r>
                    </a:p>
                    <a:p>
                      <a:r>
                        <a:rPr lang="en-US" sz="1600" b="0" dirty="0" err="1">
                          <a:solidFill>
                            <a:schemeClr val="accent1"/>
                          </a:solidFill>
                          <a:latin typeface="Consolas" panose="020B0609020204030204" pitchFamily="49" charset="0"/>
                        </a:rPr>
                        <a:t>traindata$predY</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factor</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traindata$predY</a:t>
                      </a:r>
                      <a:r>
                        <a:rPr lang="en-US" sz="1600" b="0" dirty="0">
                          <a:solidFill>
                            <a:schemeClr val="accent1"/>
                          </a:solidFill>
                          <a:latin typeface="Consolas" panose="020B0609020204030204" pitchFamily="49" charset="0"/>
                        </a:rPr>
                        <a:t>)</a:t>
                      </a:r>
                    </a:p>
                    <a:p>
                      <a:r>
                        <a:rPr lang="en-US" sz="1600" b="0" dirty="0" err="1">
                          <a:solidFill>
                            <a:schemeClr val="accent1"/>
                          </a:solidFill>
                          <a:latin typeface="Consolas" panose="020B0609020204030204" pitchFamily="49" charset="0"/>
                        </a:rPr>
                        <a:t>traindata$DEFAULTER</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factor</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traindata$DEFAULTER</a:t>
                      </a:r>
                      <a:r>
                        <a:rPr lang="en-US" sz="1600" b="0" dirty="0">
                          <a:solidFill>
                            <a:schemeClr val="accent1"/>
                          </a:solidFill>
                          <a:latin typeface="Consolas" panose="020B0609020204030204" pitchFamily="49" charset="0"/>
                        </a:rPr>
                        <a:t>)</a:t>
                      </a:r>
                    </a:p>
                    <a:p>
                      <a:r>
                        <a:rPr lang="en-US" sz="1600" b="1" dirty="0" err="1">
                          <a:solidFill>
                            <a:schemeClr val="accent1"/>
                          </a:solidFill>
                          <a:latin typeface="Consolas" panose="020B0609020204030204" pitchFamily="49" charset="0"/>
                        </a:rPr>
                        <a:t>confusionMatrix</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traindata$predY,traindata$DEFAULTER,positive</a:t>
                      </a:r>
                      <a:r>
                        <a:rPr lang="en-US" sz="1600" b="0" dirty="0">
                          <a:solidFill>
                            <a:schemeClr val="accent1"/>
                          </a:solidFill>
                          <a:latin typeface="Consolas" panose="020B0609020204030204" pitchFamily="49" charset="0"/>
                        </a:rPr>
                        <a:t>="1")</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219200"/>
            <a:ext cx="6781800" cy="338554"/>
          </a:xfrm>
          <a:prstGeom prst="rect">
            <a:avLst/>
          </a:prstGeom>
          <a:noFill/>
        </p:spPr>
        <p:txBody>
          <a:bodyPr wrap="square" rtlCol="0">
            <a:spAutoFit/>
          </a:bodyPr>
          <a:lstStyle/>
          <a:p>
            <a:r>
              <a:rPr lang="en-US" sz="1600" dirty="0">
                <a:latin typeface="Consolas" panose="020B0609020204030204" pitchFamily="49" charset="0"/>
              </a:rPr>
              <a:t># Generate confusion matrix for training data</a:t>
            </a:r>
            <a:endParaRPr lang="en-IN" sz="1600" dirty="0">
              <a:latin typeface="Consolas" panose="020B0609020204030204" pitchFamily="49" charset="0"/>
            </a:endParaRPr>
          </a:p>
        </p:txBody>
      </p:sp>
      <p:sp>
        <p:nvSpPr>
          <p:cNvPr id="17" name="Rectangle 16">
            <a:extLst>
              <a:ext uri="{FF2B5EF4-FFF2-40B4-BE49-F238E27FC236}">
                <a16:creationId xmlns:a16="http://schemas.microsoft.com/office/drawing/2014/main" id="{442DDAA2-F51E-4AD8-A6C5-68999B47D4A1}"/>
              </a:ext>
            </a:extLst>
          </p:cNvPr>
          <p:cNvSpPr/>
          <p:nvPr/>
        </p:nvSpPr>
        <p:spPr>
          <a:xfrm>
            <a:off x="2209800" y="5446103"/>
            <a:ext cx="7543800" cy="1938992"/>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confusionMatrix</a:t>
            </a:r>
            <a:r>
              <a:rPr lang="en-IN" b="1" kern="0" dirty="0">
                <a:solidFill>
                  <a:sysClr val="windowText" lastClr="000000">
                    <a:lumMod val="75000"/>
                    <a:lumOff val="25000"/>
                  </a:sysClr>
                </a:solidFill>
                <a:latin typeface="Vijaya" pitchFamily="34" charset="0"/>
                <a:cs typeface="Vijaya" pitchFamily="34" charset="0"/>
              </a:rPr>
              <a:t>() </a:t>
            </a:r>
            <a:r>
              <a:rPr lang="en-IN" kern="0" dirty="0">
                <a:solidFill>
                  <a:sysClr val="windowText" lastClr="000000">
                    <a:lumMod val="75000"/>
                    <a:lumOff val="25000"/>
                  </a:sysClr>
                </a:solidFill>
                <a:latin typeface="Vijaya" pitchFamily="34" charset="0"/>
                <a:cs typeface="Vijaya" pitchFamily="34" charset="0"/>
              </a:rPr>
              <a:t>creates cross-tabulation of observed and predicted classes with associated statistics. The function contains data, reference.</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positive=</a:t>
            </a:r>
            <a:r>
              <a:rPr lang="en-IN" kern="0" dirty="0">
                <a:solidFill>
                  <a:sysClr val="windowText" lastClr="000000">
                    <a:lumMod val="75000"/>
                    <a:lumOff val="25000"/>
                  </a:sysClr>
                </a:solidFill>
                <a:latin typeface="Vijaya" pitchFamily="34" charset="0"/>
                <a:cs typeface="Vijaya" pitchFamily="34" charset="0"/>
              </a:rPr>
              <a:t> factor level that corresponds to a “positive” result (Y=1).</a:t>
            </a:r>
          </a:p>
        </p:txBody>
      </p:sp>
      <p:sp>
        <p:nvSpPr>
          <p:cNvPr id="3" name="Rectangle 2"/>
          <p:cNvSpPr/>
          <p:nvPr/>
        </p:nvSpPr>
        <p:spPr>
          <a:xfrm>
            <a:off x="2209800" y="3943965"/>
            <a:ext cx="7543800" cy="1323439"/>
          </a:xfrm>
          <a:prstGeom prst="rect">
            <a:avLst/>
          </a:prstGeom>
          <a:solidFill>
            <a:srgbClr val="EDEDED"/>
          </a:solidFill>
        </p:spPr>
        <p:txBody>
          <a:bodyPr wrap="square">
            <a:spAutoFit/>
          </a:bodyPr>
          <a:lstStyle/>
          <a:p>
            <a:r>
              <a:rPr lang="en-US" sz="1600" dirty="0" err="1">
                <a:solidFill>
                  <a:schemeClr val="accent1"/>
                </a:solidFill>
                <a:latin typeface="Consolas" panose="020B0609020204030204" pitchFamily="49" charset="0"/>
              </a:rPr>
              <a:t>testdata$predprob</a:t>
            </a:r>
            <a:r>
              <a:rPr lang="en-US" sz="1600" dirty="0">
                <a:solidFill>
                  <a:schemeClr val="accent1"/>
                </a:solidFill>
                <a:latin typeface="Consolas" panose="020B0609020204030204" pitchFamily="49" charset="0"/>
              </a:rPr>
              <a:t>&lt;-predict(</a:t>
            </a:r>
            <a:r>
              <a:rPr lang="en-US" sz="1600" dirty="0" err="1">
                <a:solidFill>
                  <a:schemeClr val="accent1"/>
                </a:solidFill>
                <a:latin typeface="Consolas" panose="020B0609020204030204" pitchFamily="49" charset="0"/>
              </a:rPr>
              <a:t>riskmodel,testdata,type</a:t>
            </a:r>
            <a:r>
              <a:rPr lang="en-US" sz="1600" dirty="0">
                <a:solidFill>
                  <a:schemeClr val="accent1"/>
                </a:solidFill>
                <a:latin typeface="Consolas" panose="020B0609020204030204" pitchFamily="49" charset="0"/>
              </a:rPr>
              <a:t>='response')</a:t>
            </a:r>
          </a:p>
          <a:p>
            <a:r>
              <a:rPr lang="en-US" sz="1600" dirty="0" err="1">
                <a:solidFill>
                  <a:schemeClr val="accent1"/>
                </a:solidFill>
                <a:latin typeface="Consolas" panose="020B0609020204030204" pitchFamily="49" charset="0"/>
              </a:rPr>
              <a:t>testdata$predY</a:t>
            </a:r>
            <a:r>
              <a:rPr lang="en-US" sz="1600" dirty="0">
                <a:solidFill>
                  <a:schemeClr val="accent1"/>
                </a:solidFill>
                <a:latin typeface="Consolas" panose="020B0609020204030204" pitchFamily="49" charset="0"/>
              </a:rPr>
              <a:t>&lt;-</a:t>
            </a:r>
            <a:r>
              <a:rPr lang="en-US" sz="1600" dirty="0" err="1">
                <a:solidFill>
                  <a:schemeClr val="accent1"/>
                </a:solidFill>
                <a:latin typeface="Consolas" panose="020B0609020204030204" pitchFamily="49" charset="0"/>
              </a:rPr>
              <a:t>ifelse</a:t>
            </a:r>
            <a:r>
              <a:rPr lang="en-US" sz="1600" dirty="0">
                <a:solidFill>
                  <a:schemeClr val="accent1"/>
                </a:solidFill>
                <a:latin typeface="Consolas" panose="020B0609020204030204" pitchFamily="49" charset="0"/>
              </a:rPr>
              <a:t>(</a:t>
            </a:r>
            <a:r>
              <a:rPr lang="en-US" sz="1600" dirty="0" err="1">
                <a:solidFill>
                  <a:schemeClr val="accent1"/>
                </a:solidFill>
                <a:latin typeface="Consolas" panose="020B0609020204030204" pitchFamily="49" charset="0"/>
              </a:rPr>
              <a:t>testdata$predprob</a:t>
            </a:r>
            <a:r>
              <a:rPr lang="en-US" sz="1600" dirty="0">
                <a:solidFill>
                  <a:schemeClr val="accent1"/>
                </a:solidFill>
                <a:latin typeface="Consolas" panose="020B0609020204030204" pitchFamily="49" charset="0"/>
              </a:rPr>
              <a:t>&gt;0.3,1,0)</a:t>
            </a:r>
          </a:p>
          <a:p>
            <a:r>
              <a:rPr lang="en-US" sz="1600" dirty="0" err="1">
                <a:solidFill>
                  <a:schemeClr val="accent1"/>
                </a:solidFill>
                <a:latin typeface="Consolas" panose="020B0609020204030204" pitchFamily="49" charset="0"/>
              </a:rPr>
              <a:t>testdata$predY</a:t>
            </a:r>
            <a:r>
              <a:rPr lang="en-US" sz="1600" dirty="0">
                <a:solidFill>
                  <a:schemeClr val="accent1"/>
                </a:solidFill>
                <a:latin typeface="Consolas" panose="020B0609020204030204" pitchFamily="49" charset="0"/>
              </a:rPr>
              <a:t>&lt;-factor(</a:t>
            </a:r>
            <a:r>
              <a:rPr lang="en-US" sz="1600" dirty="0" err="1">
                <a:solidFill>
                  <a:schemeClr val="accent1"/>
                </a:solidFill>
                <a:latin typeface="Consolas" panose="020B0609020204030204" pitchFamily="49" charset="0"/>
              </a:rPr>
              <a:t>testdata$predY</a:t>
            </a:r>
            <a:r>
              <a:rPr lang="en-US" sz="1600" dirty="0">
                <a:solidFill>
                  <a:schemeClr val="accent1"/>
                </a:solidFill>
                <a:latin typeface="Consolas" panose="020B0609020204030204" pitchFamily="49" charset="0"/>
              </a:rPr>
              <a:t>)</a:t>
            </a:r>
          </a:p>
          <a:p>
            <a:r>
              <a:rPr lang="en-US" sz="1600" dirty="0" err="1">
                <a:solidFill>
                  <a:schemeClr val="accent1"/>
                </a:solidFill>
                <a:latin typeface="Consolas" panose="020B0609020204030204" pitchFamily="49" charset="0"/>
              </a:rPr>
              <a:t>testdata$DEFAULTER</a:t>
            </a:r>
            <a:r>
              <a:rPr lang="en-US" sz="1600" dirty="0">
                <a:solidFill>
                  <a:schemeClr val="accent1"/>
                </a:solidFill>
                <a:latin typeface="Consolas" panose="020B0609020204030204" pitchFamily="49" charset="0"/>
              </a:rPr>
              <a:t>&lt;-factor(</a:t>
            </a:r>
            <a:r>
              <a:rPr lang="en-US" sz="1600" dirty="0" err="1">
                <a:solidFill>
                  <a:schemeClr val="accent1"/>
                </a:solidFill>
                <a:latin typeface="Consolas" panose="020B0609020204030204" pitchFamily="49" charset="0"/>
              </a:rPr>
              <a:t>testdata$DEFAULTER</a:t>
            </a:r>
            <a:r>
              <a:rPr lang="en-US" sz="1600" dirty="0">
                <a:solidFill>
                  <a:schemeClr val="accent1"/>
                </a:solidFill>
                <a:latin typeface="Consolas" panose="020B0609020204030204" pitchFamily="49" charset="0"/>
              </a:rPr>
              <a:t>)</a:t>
            </a:r>
          </a:p>
          <a:p>
            <a:r>
              <a:rPr lang="en-US" sz="1600" dirty="0" err="1">
                <a:solidFill>
                  <a:schemeClr val="accent1"/>
                </a:solidFill>
                <a:latin typeface="Consolas" panose="020B0609020204030204" pitchFamily="49" charset="0"/>
              </a:rPr>
              <a:t>confusionMatrix</a:t>
            </a:r>
            <a:r>
              <a:rPr lang="en-US" sz="1600" dirty="0">
                <a:solidFill>
                  <a:schemeClr val="accent1"/>
                </a:solidFill>
                <a:latin typeface="Consolas" panose="020B0609020204030204" pitchFamily="49" charset="0"/>
              </a:rPr>
              <a:t>(</a:t>
            </a:r>
            <a:r>
              <a:rPr lang="en-US" sz="1600" dirty="0" err="1">
                <a:solidFill>
                  <a:schemeClr val="accent1"/>
                </a:solidFill>
                <a:latin typeface="Consolas" panose="020B0609020204030204" pitchFamily="49" charset="0"/>
              </a:rPr>
              <a:t>testdata$predY,testdata$DEFAULTER,positive</a:t>
            </a:r>
            <a:r>
              <a:rPr lang="en-US" sz="1600" dirty="0">
                <a:solidFill>
                  <a:schemeClr val="accent1"/>
                </a:solidFill>
                <a:latin typeface="Consolas" panose="020B0609020204030204" pitchFamily="49" charset="0"/>
              </a:rPr>
              <a:t>="1")</a:t>
            </a:r>
          </a:p>
        </p:txBody>
      </p:sp>
      <p:sp>
        <p:nvSpPr>
          <p:cNvPr id="14" name="TextBox 13">
            <a:extLst>
              <a:ext uri="{FF2B5EF4-FFF2-40B4-BE49-F238E27FC236}">
                <a16:creationId xmlns:a16="http://schemas.microsoft.com/office/drawing/2014/main" id="{9AF5D57E-43DE-4202-A34D-4486AB3CC613}"/>
              </a:ext>
            </a:extLst>
          </p:cNvPr>
          <p:cNvSpPr txBox="1"/>
          <p:nvPr/>
        </p:nvSpPr>
        <p:spPr>
          <a:xfrm>
            <a:off x="2065606" y="3632734"/>
            <a:ext cx="6781800" cy="338554"/>
          </a:xfrm>
          <a:prstGeom prst="rect">
            <a:avLst/>
          </a:prstGeom>
          <a:noFill/>
        </p:spPr>
        <p:txBody>
          <a:bodyPr wrap="square" rtlCol="0">
            <a:spAutoFit/>
          </a:bodyPr>
          <a:lstStyle/>
          <a:p>
            <a:r>
              <a:rPr lang="en-US" sz="1600" dirty="0">
                <a:latin typeface="Consolas" panose="020B0609020204030204" pitchFamily="49" charset="0"/>
              </a:rPr>
              <a:t># Generate confusion matrix for test data</a:t>
            </a:r>
            <a:endParaRPr lang="en-IN" sz="1600" dirty="0">
              <a:latin typeface="Consolas" panose="020B0609020204030204" pitchFamily="49" charset="0"/>
            </a:endParaRPr>
          </a:p>
        </p:txBody>
      </p:sp>
    </p:spTree>
    <p:extLst>
      <p:ext uri="{BB962C8B-B14F-4D97-AF65-F5344CB8AC3E}">
        <p14:creationId xmlns:p14="http://schemas.microsoft.com/office/powerpoint/2010/main" val="941501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76201"/>
            <a:ext cx="8229600" cy="810805"/>
          </a:xfrm>
        </p:spPr>
        <p:txBody>
          <a:bodyPr/>
          <a:lstStyle/>
          <a:p>
            <a:r>
              <a:rPr lang="en-US" b="1" dirty="0">
                <a:latin typeface="+mj-lt"/>
              </a:rPr>
              <a:t>Confusion Matrix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83820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133600" y="914400"/>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362200" y="4907340"/>
            <a:ext cx="7543800" cy="1569660"/>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a:t>
            </a:r>
          </a:p>
          <a:p>
            <a:pPr marL="342900" indent="-342900">
              <a:buSzPct val="60000"/>
              <a:buFont typeface="Wingdings" pitchFamily="2" charset="2"/>
              <a:buChar char="Ø"/>
            </a:pPr>
            <a:r>
              <a:rPr lang="en-IN" dirty="0">
                <a:solidFill>
                  <a:schemeClr val="tx1">
                    <a:lumMod val="75000"/>
                    <a:lumOff val="25000"/>
                  </a:schemeClr>
                </a:solidFill>
                <a:latin typeface="Vijaya" panose="02020604020202020204" pitchFamily="18" charset="0"/>
                <a:cs typeface="Vijaya" panose="02020604020202020204" pitchFamily="18" charset="0"/>
              </a:rPr>
              <a:t>Accuracy of both the data is almost same. Sensitivity is also similar of both the datasets. Model is performing well for test data.</a:t>
            </a:r>
          </a:p>
        </p:txBody>
      </p:sp>
      <p:pic>
        <p:nvPicPr>
          <p:cNvPr id="4" name="Picture 3">
            <a:extLst>
              <a:ext uri="{FF2B5EF4-FFF2-40B4-BE49-F238E27FC236}">
                <a16:creationId xmlns:a16="http://schemas.microsoft.com/office/drawing/2014/main" id="{F70C8246-4267-4540-9CD5-2E4474C03433}"/>
              </a:ext>
            </a:extLst>
          </p:cNvPr>
          <p:cNvPicPr>
            <a:picLocks noChangeAspect="1"/>
          </p:cNvPicPr>
          <p:nvPr/>
        </p:nvPicPr>
        <p:blipFill>
          <a:blip r:embed="rId7"/>
          <a:stretch>
            <a:fillRect/>
          </a:stretch>
        </p:blipFill>
        <p:spPr>
          <a:xfrm>
            <a:off x="2362200" y="1766903"/>
            <a:ext cx="4076700" cy="2724150"/>
          </a:xfrm>
          <a:prstGeom prst="rect">
            <a:avLst/>
          </a:prstGeom>
          <a:ln>
            <a:solidFill>
              <a:srgbClr val="3891A7"/>
            </a:solidFill>
          </a:ln>
        </p:spPr>
      </p:pic>
      <p:pic>
        <p:nvPicPr>
          <p:cNvPr id="5" name="Picture 4">
            <a:extLst>
              <a:ext uri="{FF2B5EF4-FFF2-40B4-BE49-F238E27FC236}">
                <a16:creationId xmlns:a16="http://schemas.microsoft.com/office/drawing/2014/main" id="{32AD03A3-212B-4D0E-ADCA-2CEE040BF772}"/>
              </a:ext>
            </a:extLst>
          </p:cNvPr>
          <p:cNvPicPr>
            <a:picLocks noChangeAspect="1"/>
          </p:cNvPicPr>
          <p:nvPr/>
        </p:nvPicPr>
        <p:blipFill>
          <a:blip r:embed="rId8"/>
          <a:stretch>
            <a:fillRect/>
          </a:stretch>
        </p:blipFill>
        <p:spPr>
          <a:xfrm>
            <a:off x="6553201" y="1771650"/>
            <a:ext cx="4029075" cy="2724150"/>
          </a:xfrm>
          <a:prstGeom prst="rect">
            <a:avLst/>
          </a:prstGeom>
          <a:ln>
            <a:solidFill>
              <a:srgbClr val="3891A7"/>
            </a:solidFill>
          </a:ln>
        </p:spPr>
      </p:pic>
      <p:sp>
        <p:nvSpPr>
          <p:cNvPr id="14" name="TextBox 13">
            <a:extLst>
              <a:ext uri="{FF2B5EF4-FFF2-40B4-BE49-F238E27FC236}">
                <a16:creationId xmlns:a16="http://schemas.microsoft.com/office/drawing/2014/main" id="{C67F3491-DCF6-4EA3-9DD5-3397F90F64F1}"/>
              </a:ext>
            </a:extLst>
          </p:cNvPr>
          <p:cNvSpPr txBox="1"/>
          <p:nvPr/>
        </p:nvSpPr>
        <p:spPr>
          <a:xfrm>
            <a:off x="2133600" y="1185446"/>
            <a:ext cx="86868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For Training data			 For Testing data</a:t>
            </a:r>
            <a:endParaRPr lang="en-US" sz="1600" dirty="0">
              <a:latin typeface="Consolas" panose="020B0609020204030204" pitchFamily="49" charset="0"/>
              <a:ea typeface="Ebrima" pitchFamily="2" charset="0"/>
              <a:cs typeface="Ebrima" pitchFamily="2" charset="0"/>
            </a:endParaRPr>
          </a:p>
        </p:txBody>
      </p:sp>
      <p:cxnSp>
        <p:nvCxnSpPr>
          <p:cNvPr id="15" name="Straight Arrow Connector 14">
            <a:extLst>
              <a:ext uri="{FF2B5EF4-FFF2-40B4-BE49-F238E27FC236}">
                <a16:creationId xmlns:a16="http://schemas.microsoft.com/office/drawing/2014/main" id="{5C083F70-4998-4775-B007-1DAD101E6354}"/>
              </a:ext>
            </a:extLst>
          </p:cNvPr>
          <p:cNvCxnSpPr>
            <a:cxnSpLocks/>
          </p:cNvCxnSpPr>
          <p:nvPr/>
        </p:nvCxnSpPr>
        <p:spPr>
          <a:xfrm>
            <a:off x="4114800" y="1371601"/>
            <a:ext cx="457200" cy="3953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7" name="Straight Arrow Connector 16">
            <a:extLst>
              <a:ext uri="{FF2B5EF4-FFF2-40B4-BE49-F238E27FC236}">
                <a16:creationId xmlns:a16="http://schemas.microsoft.com/office/drawing/2014/main" id="{91254750-79FA-4791-971E-468B4D83E53B}"/>
              </a:ext>
            </a:extLst>
          </p:cNvPr>
          <p:cNvCxnSpPr>
            <a:cxnSpLocks/>
          </p:cNvCxnSpPr>
          <p:nvPr/>
        </p:nvCxnSpPr>
        <p:spPr>
          <a:xfrm>
            <a:off x="8686800" y="1371601"/>
            <a:ext cx="457200" cy="39530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grpSp>
        <p:nvGrpSpPr>
          <p:cNvPr id="16" name="Group 15">
            <a:extLst>
              <a:ext uri="{FF2B5EF4-FFF2-40B4-BE49-F238E27FC236}">
                <a16:creationId xmlns:a16="http://schemas.microsoft.com/office/drawing/2014/main" id="{B62C32E1-9611-4FE5-AC98-453056858F7B}"/>
              </a:ext>
            </a:extLst>
          </p:cNvPr>
          <p:cNvGrpSpPr/>
          <p:nvPr/>
        </p:nvGrpSpPr>
        <p:grpSpPr>
          <a:xfrm>
            <a:off x="2733472" y="6386020"/>
            <a:ext cx="6725057" cy="395780"/>
            <a:chOff x="1733143" y="5486400"/>
            <a:chExt cx="6725057" cy="914400"/>
          </a:xfrm>
        </p:grpSpPr>
        <p:sp>
          <p:nvSpPr>
            <p:cNvPr id="18" name="Rectangle 17">
              <a:extLst>
                <a:ext uri="{FF2B5EF4-FFF2-40B4-BE49-F238E27FC236}">
                  <a16:creationId xmlns:a16="http://schemas.microsoft.com/office/drawing/2014/main" id="{3AAAF44B-273C-4F7A-81B6-F9C70ADFE21F}"/>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 Since the Train –test data is chosen randomly, output may vary slightly on different devices.</a:t>
              </a:r>
            </a:p>
          </p:txBody>
        </p:sp>
        <p:sp>
          <p:nvSpPr>
            <p:cNvPr id="19" name="Rectangle 18">
              <a:extLst>
                <a:ext uri="{FF2B5EF4-FFF2-40B4-BE49-F238E27FC236}">
                  <a16:creationId xmlns:a16="http://schemas.microsoft.com/office/drawing/2014/main" id="{C264DB97-028A-46F8-9031-7A862496BE11}"/>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1441587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K fold Cross Validation </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7" name="TextBox 26">
            <a:extLst>
              <a:ext uri="{FF2B5EF4-FFF2-40B4-BE49-F238E27FC236}">
                <a16:creationId xmlns:a16="http://schemas.microsoft.com/office/drawing/2014/main" id="{C1DB15FB-D329-4B8F-874F-123043EA7008}"/>
              </a:ext>
            </a:extLst>
          </p:cNvPr>
          <p:cNvSpPr txBox="1"/>
          <p:nvPr/>
        </p:nvSpPr>
        <p:spPr>
          <a:xfrm>
            <a:off x="1767191" y="1295401"/>
            <a:ext cx="8484130" cy="1323439"/>
          </a:xfrm>
          <a:prstGeom prst="rect">
            <a:avLst/>
          </a:prstGeom>
          <a:noFill/>
        </p:spPr>
        <p:txBody>
          <a:bodyPr wrap="square" rtlCol="0">
            <a:spAutoFit/>
          </a:bodyPr>
          <a:lstStyle/>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In k-fold cross-validation the data is first partitioned into k equally (or nearly equally) sized segments or folds.</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Then k iterations of training and testing are performed such that each time one fold is kept aside for testing and model is developed using k-1 folds.</a:t>
            </a:r>
          </a:p>
        </p:txBody>
      </p:sp>
      <p:pic>
        <p:nvPicPr>
          <p:cNvPr id="9" name="Picture 2" descr="Image result for k-fold cross validation">
            <a:extLst>
              <a:ext uri="{FF2B5EF4-FFF2-40B4-BE49-F238E27FC236}">
                <a16:creationId xmlns:a16="http://schemas.microsoft.com/office/drawing/2014/main" id="{F37087B9-55E7-47FC-BDEA-49A29D4A0AE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2667000"/>
            <a:ext cx="52578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82367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K-fold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8" y="1706880"/>
          <a:ext cx="7498443" cy="179832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library(caret)</a:t>
                      </a:r>
                    </a:p>
                    <a:p>
                      <a:r>
                        <a:rPr lang="en-US" sz="1600" b="0" dirty="0" err="1">
                          <a:solidFill>
                            <a:schemeClr val="accent1"/>
                          </a:solidFill>
                          <a:latin typeface="Consolas" panose="020B0609020204030204" pitchFamily="49" charset="0"/>
                        </a:rPr>
                        <a:t>kfolds</a:t>
                      </a:r>
                      <a:r>
                        <a:rPr lang="en-US" sz="1600" b="0" dirty="0">
                          <a:solidFill>
                            <a:schemeClr val="accent1"/>
                          </a:solidFill>
                          <a:latin typeface="Consolas" panose="020B0609020204030204" pitchFamily="49" charset="0"/>
                        </a:rPr>
                        <a:t>&lt;-</a:t>
                      </a:r>
                      <a:r>
                        <a:rPr lang="en-US" sz="1600" b="1" dirty="0" err="1">
                          <a:solidFill>
                            <a:schemeClr val="accent1"/>
                          </a:solidFill>
                          <a:latin typeface="Consolas" panose="020B0609020204030204" pitchFamily="49" charset="0"/>
                        </a:rPr>
                        <a:t>trainControl</a:t>
                      </a:r>
                      <a:r>
                        <a:rPr lang="en-US" sz="1600" b="0" dirty="0">
                          <a:solidFill>
                            <a:schemeClr val="accent1"/>
                          </a:solidFill>
                          <a:latin typeface="Consolas" panose="020B0609020204030204" pitchFamily="49" charset="0"/>
                        </a:rPr>
                        <a:t>(</a:t>
                      </a:r>
                      <a:r>
                        <a:rPr lang="en-US" sz="1600" b="1" dirty="0">
                          <a:solidFill>
                            <a:schemeClr val="accent1"/>
                          </a:solidFill>
                          <a:latin typeface="Consolas" panose="020B0609020204030204" pitchFamily="49" charset="0"/>
                        </a:rPr>
                        <a:t>method="</a:t>
                      </a:r>
                      <a:r>
                        <a:rPr lang="en-US" sz="1600" b="1" dirty="0" err="1">
                          <a:solidFill>
                            <a:schemeClr val="accent1"/>
                          </a:solidFill>
                          <a:latin typeface="Consolas" panose="020B0609020204030204" pitchFamily="49" charset="0"/>
                        </a:rPr>
                        <a:t>cv",number</a:t>
                      </a:r>
                      <a:r>
                        <a:rPr lang="en-US" sz="1600" b="0" dirty="0">
                          <a:solidFill>
                            <a:schemeClr val="accent1"/>
                          </a:solidFill>
                          <a:latin typeface="Consolas" panose="020B0609020204030204" pitchFamily="49" charset="0"/>
                        </a:rPr>
                        <a:t>=4)</a:t>
                      </a:r>
                    </a:p>
                    <a:p>
                      <a:endParaRPr lang="en-US" sz="1600" b="0"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riskmodel</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train</a:t>
                      </a:r>
                      <a:r>
                        <a:rPr lang="en-US" sz="1600" b="0"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as.factor</a:t>
                      </a:r>
                      <a:r>
                        <a:rPr lang="en-US" sz="1600" b="0" dirty="0">
                          <a:solidFill>
                            <a:schemeClr val="accent1"/>
                          </a:solidFill>
                          <a:latin typeface="Consolas" panose="020B0609020204030204" pitchFamily="49" charset="0"/>
                        </a:rPr>
                        <a:t>(DEFAULTER)~EMPLOY+ADDRESS+</a:t>
                      </a:r>
                    </a:p>
                    <a:p>
                      <a:r>
                        <a:rPr lang="en-US" sz="1600" b="0" dirty="0">
                          <a:solidFill>
                            <a:schemeClr val="accent1"/>
                          </a:solidFill>
                          <a:latin typeface="Consolas" panose="020B0609020204030204" pitchFamily="49" charset="0"/>
                        </a:rPr>
                        <a:t>                   </a:t>
                      </a:r>
                      <a:r>
                        <a:rPr lang="en-US" sz="1600" b="0" dirty="0" err="1">
                          <a:solidFill>
                            <a:schemeClr val="accent1"/>
                          </a:solidFill>
                          <a:latin typeface="Consolas" panose="020B0609020204030204" pitchFamily="49" charset="0"/>
                        </a:rPr>
                        <a:t>DEBTINC+CREDDEBT,</a:t>
                      </a:r>
                      <a:r>
                        <a:rPr lang="en-US" sz="1600" b="1" dirty="0" err="1">
                          <a:solidFill>
                            <a:schemeClr val="accent1"/>
                          </a:solidFill>
                          <a:latin typeface="Consolas" panose="020B0609020204030204" pitchFamily="49" charset="0"/>
                        </a:rPr>
                        <a:t>data</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a:t>
                      </a:r>
                      <a:r>
                        <a:rPr lang="en-US" sz="1600" b="1" dirty="0" err="1">
                          <a:solidFill>
                            <a:schemeClr val="accent1"/>
                          </a:solidFill>
                          <a:latin typeface="Consolas" panose="020B0609020204030204" pitchFamily="49" charset="0"/>
                        </a:rPr>
                        <a:t>method</a:t>
                      </a:r>
                      <a:r>
                        <a:rPr lang="en-US" sz="1600" b="1" dirty="0">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glm</a:t>
                      </a:r>
                      <a:r>
                        <a:rPr lang="en-US" sz="1600" b="1" dirty="0">
                          <a:solidFill>
                            <a:schemeClr val="accent1"/>
                          </a:solidFill>
                          <a:latin typeface="Consolas" panose="020B0609020204030204" pitchFamily="49" charset="0"/>
                        </a:rPr>
                        <a:t>",</a:t>
                      </a:r>
                    </a:p>
                    <a:p>
                      <a:r>
                        <a:rPr lang="en-US" sz="1600" b="1" dirty="0">
                          <a:solidFill>
                            <a:schemeClr val="accent1"/>
                          </a:solidFill>
                          <a:latin typeface="Consolas" panose="020B0609020204030204" pitchFamily="49" charset="0"/>
                        </a:rPr>
                        <a:t>                 family=</a:t>
                      </a:r>
                      <a:r>
                        <a:rPr lang="en-US" sz="1600" b="1" dirty="0" err="1">
                          <a:solidFill>
                            <a:schemeClr val="accent1"/>
                          </a:solidFill>
                          <a:latin typeface="Consolas" panose="020B0609020204030204" pitchFamily="49" charset="0"/>
                        </a:rPr>
                        <a:t>binomial</a:t>
                      </a:r>
                      <a:r>
                        <a:rPr lang="en-US" sz="1600" b="0" dirty="0" err="1">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trControl</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kfolds</a:t>
                      </a:r>
                      <a:r>
                        <a:rPr lang="en-US" sz="1600" b="0" dirty="0">
                          <a:solidFill>
                            <a:schemeClr val="accent1"/>
                          </a:solidFill>
                          <a:latin typeface="Consolas" panose="020B0609020204030204" pitchFamily="49" charset="0"/>
                        </a:rPr>
                        <a:t>)</a:t>
                      </a:r>
                    </a:p>
                    <a:p>
                      <a:r>
                        <a:rPr lang="en-US" sz="1600" b="0" dirty="0" err="1">
                          <a:solidFill>
                            <a:schemeClr val="accent1"/>
                          </a:solidFill>
                          <a:latin typeface="Consolas" panose="020B0609020204030204" pitchFamily="49" charset="0"/>
                        </a:rPr>
                        <a:t>riskmodel</a:t>
                      </a:r>
                      <a:endParaRPr lang="en-US" sz="1600" b="0" dirty="0">
                        <a:solidFill>
                          <a:schemeClr val="accent1"/>
                        </a:solidFill>
                        <a:latin typeface="Consolas" panose="020B0609020204030204" pitchFamily="49" charset="0"/>
                      </a:endParaRP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360944"/>
            <a:ext cx="6781800" cy="338554"/>
          </a:xfrm>
          <a:prstGeom prst="rect">
            <a:avLst/>
          </a:prstGeom>
          <a:noFill/>
        </p:spPr>
        <p:txBody>
          <a:bodyPr wrap="square" rtlCol="0">
            <a:spAutoFit/>
          </a:bodyPr>
          <a:lstStyle/>
          <a:p>
            <a:r>
              <a:rPr lang="en-US" sz="1600" dirty="0">
                <a:latin typeface="Consolas" panose="020B0609020204030204" pitchFamily="49" charset="0"/>
              </a:rPr>
              <a:t># Create k-folds</a:t>
            </a:r>
            <a:endParaRPr lang="en-IN" sz="1600" dirty="0">
              <a:latin typeface="Consolas" panose="020B0609020204030204" pitchFamily="49" charset="0"/>
            </a:endParaRPr>
          </a:p>
        </p:txBody>
      </p:sp>
      <p:sp>
        <p:nvSpPr>
          <p:cNvPr id="17" name="Rectangle 16">
            <a:extLst>
              <a:ext uri="{FF2B5EF4-FFF2-40B4-BE49-F238E27FC236}">
                <a16:creationId xmlns:a16="http://schemas.microsoft.com/office/drawing/2014/main" id="{442DDAA2-F51E-4AD8-A6C5-68999B47D4A1}"/>
              </a:ext>
            </a:extLst>
          </p:cNvPr>
          <p:cNvSpPr/>
          <p:nvPr/>
        </p:nvSpPr>
        <p:spPr>
          <a:xfrm>
            <a:off x="2102756" y="3646944"/>
            <a:ext cx="7498444" cy="3785652"/>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trainControl</a:t>
            </a:r>
            <a:r>
              <a:rPr lang="en-IN" b="1" kern="0" dirty="0">
                <a:solidFill>
                  <a:sysClr val="windowText" lastClr="000000">
                    <a:lumMod val="75000"/>
                    <a:lumOff val="25000"/>
                  </a:sysClr>
                </a:solidFill>
                <a:latin typeface="Vijaya" pitchFamily="34" charset="0"/>
                <a:cs typeface="Vijaya" pitchFamily="34" charset="0"/>
              </a:rPr>
              <a:t>() </a:t>
            </a:r>
            <a:r>
              <a:rPr lang="en-IN" kern="0" dirty="0">
                <a:solidFill>
                  <a:sysClr val="windowText" lastClr="000000">
                    <a:lumMod val="75000"/>
                    <a:lumOff val="25000"/>
                  </a:sysClr>
                </a:solidFill>
                <a:latin typeface="Vijaya" pitchFamily="34" charset="0"/>
                <a:cs typeface="Vijaya" pitchFamily="34" charset="0"/>
              </a:rPr>
              <a:t>control the computational nuances of the train function.</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method=“cv” </a:t>
            </a:r>
            <a:r>
              <a:rPr lang="en-IN" kern="0" dirty="0">
                <a:solidFill>
                  <a:sysClr val="windowText" lastClr="000000">
                    <a:lumMod val="75000"/>
                    <a:lumOff val="25000"/>
                  </a:sysClr>
                </a:solidFill>
                <a:latin typeface="Vijaya" pitchFamily="34" charset="0"/>
                <a:cs typeface="Vijaya" pitchFamily="34" charset="0"/>
              </a:rPr>
              <a:t>tells R to use Cross Validation method.</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number=</a:t>
            </a:r>
            <a:r>
              <a:rPr lang="en-IN" kern="0" dirty="0">
                <a:solidFill>
                  <a:sysClr val="windowText" lastClr="000000">
                    <a:lumMod val="75000"/>
                    <a:lumOff val="25000"/>
                  </a:sysClr>
                </a:solidFill>
                <a:latin typeface="Vijaya" pitchFamily="34" charset="0"/>
                <a:cs typeface="Vijaya" pitchFamily="34" charset="0"/>
              </a:rPr>
              <a:t> specifies the number of folds.</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train ()</a:t>
            </a:r>
            <a:r>
              <a:rPr lang="en-IN" kern="0" dirty="0">
                <a:solidFill>
                  <a:sysClr val="windowText" lastClr="000000">
                    <a:lumMod val="75000"/>
                    <a:lumOff val="25000"/>
                  </a:sysClr>
                </a:solidFill>
                <a:latin typeface="Vijaya" pitchFamily="34" charset="0"/>
                <a:cs typeface="Vijaya" pitchFamily="34" charset="0"/>
              </a:rPr>
              <a:t> fits predictive models over different tuning parameters.</a:t>
            </a:r>
          </a:p>
          <a:p>
            <a:pPr marL="285750" indent="-285750">
              <a:buSzPct val="60000"/>
              <a:buFont typeface="Wingdings" pitchFamily="2" charset="2"/>
              <a:buChar char="q"/>
              <a:defRPr/>
            </a:pPr>
            <a:r>
              <a:rPr lang="en-IN" kern="0" dirty="0">
                <a:solidFill>
                  <a:sysClr val="windowText" lastClr="000000">
                    <a:lumMod val="75000"/>
                    <a:lumOff val="25000"/>
                  </a:sysClr>
                </a:solidFill>
                <a:latin typeface="Vijaya" pitchFamily="34" charset="0"/>
                <a:cs typeface="Vijaya" pitchFamily="34" charset="0"/>
              </a:rPr>
              <a:t>It performs a number of classification and regression routines, fits each model and calculates a resampling based performance measure.</a:t>
            </a:r>
          </a:p>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trControl</a:t>
            </a:r>
            <a:r>
              <a:rPr lang="en-IN" b="1" kern="0" dirty="0">
                <a:solidFill>
                  <a:sysClr val="windowText" lastClr="000000">
                    <a:lumMod val="75000"/>
                    <a:lumOff val="25000"/>
                  </a:sysClr>
                </a:solidFill>
                <a:latin typeface="Vijaya" pitchFamily="34" charset="0"/>
                <a:cs typeface="Vijaya" pitchFamily="34" charset="0"/>
              </a:rPr>
              <a:t>=</a:t>
            </a:r>
            <a:r>
              <a:rPr lang="en-IN" kern="0" dirty="0">
                <a:solidFill>
                  <a:sysClr val="windowText" lastClr="000000">
                    <a:lumMod val="75000"/>
                    <a:lumOff val="25000"/>
                  </a:sysClr>
                </a:solidFill>
                <a:latin typeface="Vijaya" pitchFamily="34" charset="0"/>
                <a:cs typeface="Vijaya" pitchFamily="34" charset="0"/>
              </a:rPr>
              <a:t> specifies the train function.</a:t>
            </a:r>
          </a:p>
        </p:txBody>
      </p:sp>
    </p:spTree>
    <p:extLst>
      <p:ext uri="{BB962C8B-B14F-4D97-AF65-F5344CB8AC3E}">
        <p14:creationId xmlns:p14="http://schemas.microsoft.com/office/powerpoint/2010/main" val="13395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76201"/>
            <a:ext cx="8229600" cy="810805"/>
          </a:xfrm>
        </p:spPr>
        <p:txBody>
          <a:bodyPr/>
          <a:lstStyle/>
          <a:p>
            <a:r>
              <a:rPr lang="en-US" b="1" dirty="0">
                <a:latin typeface="+mj-lt"/>
              </a:rPr>
              <a:t>K-fold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83820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133600" y="990600"/>
            <a:ext cx="6629400"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282104" y="4334308"/>
            <a:ext cx="7543800" cy="461665"/>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 </a:t>
            </a:r>
            <a:r>
              <a:rPr lang="en-US" dirty="0">
                <a:solidFill>
                  <a:schemeClr val="tx1">
                    <a:lumMod val="75000"/>
                    <a:lumOff val="25000"/>
                  </a:schemeClr>
                </a:solidFill>
                <a:latin typeface="Vijaya" panose="02020604020202020204" pitchFamily="18" charset="0"/>
                <a:cs typeface="Vijaya" panose="02020604020202020204" pitchFamily="18" charset="0"/>
              </a:rPr>
              <a:t>accuracy of 0.81 indicates the good model.</a:t>
            </a:r>
          </a:p>
        </p:txBody>
      </p:sp>
      <p:pic>
        <p:nvPicPr>
          <p:cNvPr id="3" name="Picture 2">
            <a:extLst>
              <a:ext uri="{FF2B5EF4-FFF2-40B4-BE49-F238E27FC236}">
                <a16:creationId xmlns:a16="http://schemas.microsoft.com/office/drawing/2014/main" id="{948F1915-5719-4059-A1AD-D33039DFF5AC}"/>
              </a:ext>
            </a:extLst>
          </p:cNvPr>
          <p:cNvPicPr>
            <a:picLocks noChangeAspect="1"/>
          </p:cNvPicPr>
          <p:nvPr/>
        </p:nvPicPr>
        <p:blipFill>
          <a:blip r:embed="rId7"/>
          <a:stretch>
            <a:fillRect/>
          </a:stretch>
        </p:blipFill>
        <p:spPr>
          <a:xfrm>
            <a:off x="2282104" y="1458392"/>
            <a:ext cx="4880696" cy="2735816"/>
          </a:xfrm>
          <a:prstGeom prst="rect">
            <a:avLst/>
          </a:prstGeom>
          <a:ln>
            <a:solidFill>
              <a:srgbClr val="3891A7"/>
            </a:solidFill>
          </a:ln>
        </p:spPr>
      </p:pic>
      <p:grpSp>
        <p:nvGrpSpPr>
          <p:cNvPr id="14" name="Group 13">
            <a:extLst>
              <a:ext uri="{FF2B5EF4-FFF2-40B4-BE49-F238E27FC236}">
                <a16:creationId xmlns:a16="http://schemas.microsoft.com/office/drawing/2014/main" id="{FCB0302F-79FA-4078-B4AA-5A6DBC12633E}"/>
              </a:ext>
            </a:extLst>
          </p:cNvPr>
          <p:cNvGrpSpPr/>
          <p:nvPr/>
        </p:nvGrpSpPr>
        <p:grpSpPr>
          <a:xfrm>
            <a:off x="2733472" y="6386020"/>
            <a:ext cx="6725057" cy="395780"/>
            <a:chOff x="1733143" y="5486400"/>
            <a:chExt cx="6725057" cy="914400"/>
          </a:xfrm>
        </p:grpSpPr>
        <p:sp>
          <p:nvSpPr>
            <p:cNvPr id="15" name="Rectangle 14">
              <a:extLst>
                <a:ext uri="{FF2B5EF4-FFF2-40B4-BE49-F238E27FC236}">
                  <a16:creationId xmlns:a16="http://schemas.microsoft.com/office/drawing/2014/main" id="{A0EF8D57-B9EE-447B-B2D2-A38AFF7D62FE}"/>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Note : Since observations are assigned randomly in </a:t>
              </a:r>
              <a:r>
                <a:rPr lang="en-US" sz="1200" b="1">
                  <a:solidFill>
                    <a:schemeClr val="accent6"/>
                  </a:solidFill>
                </a:rPr>
                <a:t>kfolds, </a:t>
              </a:r>
              <a:r>
                <a:rPr lang="en-US" sz="1200" b="1" dirty="0">
                  <a:solidFill>
                    <a:schemeClr val="accent6"/>
                  </a:solidFill>
                </a:rPr>
                <a:t>output may vary slightly on different devices.</a:t>
              </a:r>
            </a:p>
          </p:txBody>
        </p:sp>
        <p:sp>
          <p:nvSpPr>
            <p:cNvPr id="16" name="Rectangle 15">
              <a:extLst>
                <a:ext uri="{FF2B5EF4-FFF2-40B4-BE49-F238E27FC236}">
                  <a16:creationId xmlns:a16="http://schemas.microsoft.com/office/drawing/2014/main" id="{DF97C465-0CF0-40E2-8265-C208F3FDB732}"/>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283451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wipe(left)">
                                      <p:cBhvr>
                                        <p:cTn id="1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K-fold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8" y="1770459"/>
          <a:ext cx="7498443" cy="204216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library(caret)</a:t>
                      </a:r>
                    </a:p>
                    <a:p>
                      <a:r>
                        <a:rPr lang="en-US" sz="1600" b="0" dirty="0" err="1">
                          <a:solidFill>
                            <a:schemeClr val="accent1"/>
                          </a:solidFill>
                          <a:latin typeface="Consolas" panose="020B0609020204030204" pitchFamily="49" charset="0"/>
                        </a:rPr>
                        <a:t>data$pred</a:t>
                      </a:r>
                      <a:r>
                        <a:rPr lang="en-US" sz="1600" b="0" dirty="0">
                          <a:solidFill>
                            <a:schemeClr val="accent1"/>
                          </a:solidFill>
                          <a:latin typeface="Consolas" panose="020B0609020204030204" pitchFamily="49" charset="0"/>
                        </a:rPr>
                        <a:t>&lt;-</a:t>
                      </a:r>
                      <a:r>
                        <a:rPr lang="en-US" sz="1600" b="0" dirty="0" err="1">
                          <a:solidFill>
                            <a:schemeClr val="accent1"/>
                          </a:solidFill>
                          <a:latin typeface="Consolas" panose="020B0609020204030204" pitchFamily="49" charset="0"/>
                        </a:rPr>
                        <a:t>riskmodel$</a:t>
                      </a:r>
                      <a:r>
                        <a:rPr lang="en-US" sz="1600" b="1" dirty="0" err="1">
                          <a:solidFill>
                            <a:schemeClr val="accent1"/>
                          </a:solidFill>
                          <a:latin typeface="Consolas" panose="020B0609020204030204" pitchFamily="49" charset="0"/>
                        </a:rPr>
                        <a:t>finalModel</a:t>
                      </a:r>
                      <a:r>
                        <a:rPr lang="en-US" sz="1600" b="0" dirty="0" err="1">
                          <a:solidFill>
                            <a:schemeClr val="accent1"/>
                          </a:solidFill>
                          <a:latin typeface="Consolas" panose="020B0609020204030204" pitchFamily="49" charset="0"/>
                        </a:rPr>
                        <a:t>$</a:t>
                      </a:r>
                      <a:r>
                        <a:rPr lang="en-US" sz="1600" b="1" dirty="0" err="1">
                          <a:solidFill>
                            <a:schemeClr val="accent1"/>
                          </a:solidFill>
                          <a:latin typeface="Consolas" panose="020B0609020204030204" pitchFamily="49" charset="0"/>
                        </a:rPr>
                        <a:t>fitted.values</a:t>
                      </a:r>
                      <a:endParaRPr lang="en-US" sz="1600" b="1"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data$predY</a:t>
                      </a:r>
                      <a:r>
                        <a:rPr lang="en-US" sz="1600" b="0" dirty="0">
                          <a:solidFill>
                            <a:schemeClr val="accent1"/>
                          </a:solidFill>
                          <a:latin typeface="Consolas" panose="020B0609020204030204" pitchFamily="49" charset="0"/>
                        </a:rPr>
                        <a:t>&lt;-</a:t>
                      </a:r>
                      <a:r>
                        <a:rPr lang="en-US" sz="1600" b="1" dirty="0" err="1">
                          <a:solidFill>
                            <a:schemeClr val="accent1"/>
                          </a:solidFill>
                          <a:latin typeface="Consolas" panose="020B0609020204030204" pitchFamily="49" charset="0"/>
                        </a:rPr>
                        <a:t>ifelse</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data$pred</a:t>
                      </a:r>
                      <a:r>
                        <a:rPr lang="en-US" sz="1600" b="0" dirty="0">
                          <a:solidFill>
                            <a:schemeClr val="accent1"/>
                          </a:solidFill>
                          <a:latin typeface="Consolas" panose="020B0609020204030204" pitchFamily="49" charset="0"/>
                        </a:rPr>
                        <a:t>&gt;0.3,1,0)</a:t>
                      </a:r>
                    </a:p>
                    <a:p>
                      <a:endParaRPr lang="en-US" sz="1600" b="0"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data$predY</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factor</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data$predY</a:t>
                      </a:r>
                      <a:r>
                        <a:rPr lang="en-US" sz="1600" b="0" dirty="0">
                          <a:solidFill>
                            <a:schemeClr val="accent1"/>
                          </a:solidFill>
                          <a:latin typeface="Consolas" panose="020B0609020204030204" pitchFamily="49" charset="0"/>
                        </a:rPr>
                        <a:t>)</a:t>
                      </a:r>
                    </a:p>
                    <a:p>
                      <a:r>
                        <a:rPr lang="en-US" sz="1600" b="0" dirty="0" err="1">
                          <a:solidFill>
                            <a:schemeClr val="accent1"/>
                          </a:solidFill>
                          <a:latin typeface="Consolas" panose="020B0609020204030204" pitchFamily="49" charset="0"/>
                        </a:rPr>
                        <a:t>data$DEFAULTER</a:t>
                      </a:r>
                      <a:r>
                        <a:rPr lang="en-US" sz="1600" b="0" dirty="0">
                          <a:solidFill>
                            <a:schemeClr val="accent1"/>
                          </a:solidFill>
                          <a:latin typeface="Consolas" panose="020B0609020204030204" pitchFamily="49" charset="0"/>
                        </a:rPr>
                        <a:t>&lt;-</a:t>
                      </a:r>
                      <a:r>
                        <a:rPr lang="en-US" sz="1600" b="1" dirty="0">
                          <a:solidFill>
                            <a:schemeClr val="accent1"/>
                          </a:solidFill>
                          <a:latin typeface="Consolas" panose="020B0609020204030204" pitchFamily="49" charset="0"/>
                        </a:rPr>
                        <a:t>factor</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data$DEFAULTER</a:t>
                      </a:r>
                      <a:r>
                        <a:rPr lang="en-US" sz="1600" b="0" dirty="0">
                          <a:solidFill>
                            <a:schemeClr val="accent1"/>
                          </a:solidFill>
                          <a:latin typeface="Consolas" panose="020B0609020204030204" pitchFamily="49" charset="0"/>
                        </a:rPr>
                        <a:t>)</a:t>
                      </a:r>
                    </a:p>
                    <a:p>
                      <a:endParaRPr lang="en-US" sz="1600" b="0" dirty="0">
                        <a:solidFill>
                          <a:schemeClr val="accent1"/>
                        </a:solidFill>
                        <a:latin typeface="Consolas" panose="020B0609020204030204" pitchFamily="49" charset="0"/>
                      </a:endParaRPr>
                    </a:p>
                    <a:p>
                      <a:r>
                        <a:rPr lang="en-US" sz="1600" b="1" dirty="0" err="1">
                          <a:solidFill>
                            <a:schemeClr val="accent1"/>
                          </a:solidFill>
                          <a:latin typeface="Consolas" panose="020B0609020204030204" pitchFamily="49" charset="0"/>
                        </a:rPr>
                        <a:t>confusionMatrix</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data$predY,data$DEFAULTER,</a:t>
                      </a:r>
                      <a:r>
                        <a:rPr lang="en-US" sz="1600" b="1" dirty="0" err="1">
                          <a:solidFill>
                            <a:schemeClr val="accent1"/>
                          </a:solidFill>
                          <a:latin typeface="Consolas" panose="020B0609020204030204" pitchFamily="49" charset="0"/>
                        </a:rPr>
                        <a:t>positive</a:t>
                      </a:r>
                      <a:r>
                        <a:rPr lang="en-US" sz="1600" b="1" dirty="0">
                          <a:solidFill>
                            <a:schemeClr val="accent1"/>
                          </a:solidFill>
                          <a:latin typeface="Consolas" panose="020B0609020204030204" pitchFamily="49" charset="0"/>
                        </a:rPr>
                        <a:t>="1"</a:t>
                      </a:r>
                      <a:r>
                        <a:rPr lang="en-US" sz="1600" b="0" dirty="0">
                          <a:solidFill>
                            <a:schemeClr val="accent1"/>
                          </a:solidFill>
                          <a:latin typeface="Consolas" panose="020B0609020204030204" pitchFamily="49" charset="0"/>
                        </a:rPr>
                        <a:t>)</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389459"/>
            <a:ext cx="6781800" cy="338554"/>
          </a:xfrm>
          <a:prstGeom prst="rect">
            <a:avLst/>
          </a:prstGeom>
          <a:noFill/>
        </p:spPr>
        <p:txBody>
          <a:bodyPr wrap="square" rtlCol="0">
            <a:spAutoFit/>
          </a:bodyPr>
          <a:lstStyle/>
          <a:p>
            <a:r>
              <a:rPr lang="en-US" sz="1600" dirty="0">
                <a:latin typeface="Consolas" panose="020B0609020204030204" pitchFamily="49" charset="0"/>
              </a:rPr>
              <a:t># Generate confusion matrix for k-fold validation</a:t>
            </a:r>
            <a:endParaRPr lang="en-IN" sz="1600" dirty="0">
              <a:latin typeface="Consolas" panose="020B0609020204030204" pitchFamily="49" charset="0"/>
            </a:endParaRPr>
          </a:p>
        </p:txBody>
      </p:sp>
      <p:sp>
        <p:nvSpPr>
          <p:cNvPr id="17" name="Rectangle 16">
            <a:extLst>
              <a:ext uri="{FF2B5EF4-FFF2-40B4-BE49-F238E27FC236}">
                <a16:creationId xmlns:a16="http://schemas.microsoft.com/office/drawing/2014/main" id="{442DDAA2-F51E-4AD8-A6C5-68999B47D4A1}"/>
              </a:ext>
            </a:extLst>
          </p:cNvPr>
          <p:cNvSpPr/>
          <p:nvPr/>
        </p:nvSpPr>
        <p:spPr>
          <a:xfrm>
            <a:off x="2102757" y="3962401"/>
            <a:ext cx="7543800" cy="830997"/>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riskmodel$finalModel$fitted.values</a:t>
            </a:r>
            <a:r>
              <a:rPr lang="en-IN" b="1" kern="0" dirty="0">
                <a:solidFill>
                  <a:sysClr val="windowText" lastClr="000000">
                    <a:lumMod val="75000"/>
                    <a:lumOff val="25000"/>
                  </a:sysClr>
                </a:solidFill>
                <a:latin typeface="Vijaya" pitchFamily="34" charset="0"/>
                <a:cs typeface="Vijaya" pitchFamily="34" charset="0"/>
              </a:rPr>
              <a:t>:</a:t>
            </a:r>
            <a:r>
              <a:rPr lang="en-IN" kern="0" dirty="0">
                <a:solidFill>
                  <a:sysClr val="windowText" lastClr="000000">
                    <a:lumMod val="75000"/>
                    <a:lumOff val="25000"/>
                  </a:sysClr>
                </a:solidFill>
                <a:latin typeface="Vijaya" pitchFamily="34" charset="0"/>
                <a:cs typeface="Vijaya" pitchFamily="34" charset="0"/>
              </a:rPr>
              <a:t> Extract fitted model values from “</a:t>
            </a:r>
            <a:r>
              <a:rPr lang="en-IN" kern="0" dirty="0" err="1">
                <a:solidFill>
                  <a:sysClr val="windowText" lastClr="000000">
                    <a:lumMod val="75000"/>
                    <a:lumOff val="25000"/>
                  </a:sysClr>
                </a:solidFill>
                <a:latin typeface="Vijaya" pitchFamily="34" charset="0"/>
                <a:cs typeface="Vijaya" pitchFamily="34" charset="0"/>
              </a:rPr>
              <a:t>riskmodel</a:t>
            </a:r>
            <a:r>
              <a:rPr lang="en-IN" kern="0" dirty="0">
                <a:solidFill>
                  <a:sysClr val="windowText" lastClr="000000">
                    <a:lumMod val="75000"/>
                    <a:lumOff val="25000"/>
                  </a:sysClr>
                </a:solidFill>
                <a:latin typeface="Vijaya" pitchFamily="34" charset="0"/>
                <a:cs typeface="Vijaya" pitchFamily="34" charset="0"/>
              </a:rPr>
              <a:t>”.</a:t>
            </a:r>
          </a:p>
        </p:txBody>
      </p:sp>
    </p:spTree>
    <p:extLst>
      <p:ext uri="{BB962C8B-B14F-4D97-AF65-F5344CB8AC3E}">
        <p14:creationId xmlns:p14="http://schemas.microsoft.com/office/powerpoint/2010/main" val="491988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76201"/>
            <a:ext cx="8229600" cy="810805"/>
          </a:xfrm>
        </p:spPr>
        <p:txBody>
          <a:bodyPr/>
          <a:lstStyle/>
          <a:p>
            <a:r>
              <a:rPr lang="en-US" b="1" dirty="0">
                <a:latin typeface="+mj-lt"/>
              </a:rPr>
              <a:t>K-fold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83820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1" name="TextBox 20">
            <a:extLst>
              <a:ext uri="{FF2B5EF4-FFF2-40B4-BE49-F238E27FC236}">
                <a16:creationId xmlns:a16="http://schemas.microsoft.com/office/drawing/2014/main" id="{2951BDF2-49E3-4441-9E12-0DA8309C40FD}"/>
              </a:ext>
            </a:extLst>
          </p:cNvPr>
          <p:cNvSpPr txBox="1"/>
          <p:nvPr/>
        </p:nvSpPr>
        <p:spPr>
          <a:xfrm>
            <a:off x="2389762" y="1138638"/>
            <a:ext cx="5916038" cy="338554"/>
          </a:xfrm>
          <a:prstGeom prst="rect">
            <a:avLst/>
          </a:prstGeom>
          <a:noFill/>
        </p:spPr>
        <p:txBody>
          <a:bodyPr wrap="square" rtlCol="0">
            <a:spAutoFit/>
          </a:bodyPr>
          <a:lstStyle/>
          <a:p>
            <a:r>
              <a:rPr lang="en-IN" sz="1600" dirty="0">
                <a:latin typeface="Consolas" panose="020B0609020204030204" pitchFamily="49" charset="0"/>
                <a:ea typeface="Ebrima" pitchFamily="2" charset="0"/>
                <a:cs typeface="Ebrima" pitchFamily="2" charset="0"/>
              </a:rPr>
              <a:t># Output:</a:t>
            </a:r>
            <a:endParaRPr lang="en-US" sz="1600" dirty="0">
              <a:latin typeface="Consolas" panose="020B0609020204030204" pitchFamily="49" charset="0"/>
              <a:ea typeface="Ebrima" pitchFamily="2" charset="0"/>
              <a:cs typeface="Ebrima" pitchFamily="2" charset="0"/>
            </a:endParaRPr>
          </a:p>
        </p:txBody>
      </p:sp>
      <p:sp>
        <p:nvSpPr>
          <p:cNvPr id="22" name="Rectangle 21">
            <a:extLst>
              <a:ext uri="{FF2B5EF4-FFF2-40B4-BE49-F238E27FC236}">
                <a16:creationId xmlns:a16="http://schemas.microsoft.com/office/drawing/2014/main" id="{56BAE730-0807-4A1D-BB1B-E028EBA50223}"/>
              </a:ext>
            </a:extLst>
          </p:cNvPr>
          <p:cNvSpPr/>
          <p:nvPr/>
        </p:nvSpPr>
        <p:spPr>
          <a:xfrm>
            <a:off x="2389762" y="4872336"/>
            <a:ext cx="7516238" cy="830997"/>
          </a:xfrm>
          <a:prstGeom prst="rect">
            <a:avLst/>
          </a:prstGeom>
          <a:solidFill>
            <a:schemeClr val="bg1"/>
          </a:solidFill>
          <a:ln w="3175">
            <a:solidFill>
              <a:schemeClr val="accent3"/>
            </a:solidFill>
          </a:ln>
        </p:spPr>
        <p:txBody>
          <a:bodyPr wrap="square">
            <a:spAutoFit/>
          </a:bodyPr>
          <a:lstStyle/>
          <a:p>
            <a:pPr>
              <a:buSzPct val="60000"/>
            </a:pPr>
            <a:r>
              <a:rPr lang="en-US" b="1" dirty="0">
                <a:solidFill>
                  <a:schemeClr val="tx1">
                    <a:lumMod val="75000"/>
                    <a:lumOff val="25000"/>
                  </a:schemeClr>
                </a:solidFill>
                <a:latin typeface="Vijaya" panose="02020604020202020204" pitchFamily="18" charset="0"/>
                <a:cs typeface="Vijaya" panose="02020604020202020204" pitchFamily="18" charset="0"/>
              </a:rPr>
              <a:t>Interpretation : </a:t>
            </a:r>
            <a:r>
              <a:rPr lang="en-US" dirty="0">
                <a:solidFill>
                  <a:schemeClr val="tx1">
                    <a:lumMod val="75000"/>
                    <a:lumOff val="25000"/>
                  </a:schemeClr>
                </a:solidFill>
                <a:latin typeface="Vijaya" panose="02020604020202020204" pitchFamily="18" charset="0"/>
                <a:cs typeface="Vijaya" panose="02020604020202020204" pitchFamily="18" charset="0"/>
              </a:rPr>
              <a:t>sensitivity and accuracy indicates stable model.</a:t>
            </a:r>
            <a:endParaRPr lang="en-US" b="1" dirty="0">
              <a:solidFill>
                <a:schemeClr val="tx1">
                  <a:lumMod val="75000"/>
                  <a:lumOff val="25000"/>
                </a:schemeClr>
              </a:solidFill>
              <a:latin typeface="Vijaya" panose="02020604020202020204" pitchFamily="18" charset="0"/>
              <a:cs typeface="Vijaya" panose="02020604020202020204" pitchFamily="18" charset="0"/>
            </a:endParaRPr>
          </a:p>
        </p:txBody>
      </p:sp>
      <p:pic>
        <p:nvPicPr>
          <p:cNvPr id="4" name="Picture 3">
            <a:extLst>
              <a:ext uri="{FF2B5EF4-FFF2-40B4-BE49-F238E27FC236}">
                <a16:creationId xmlns:a16="http://schemas.microsoft.com/office/drawing/2014/main" id="{ACF7BC29-1A85-4BB8-ADAD-45039F035264}"/>
              </a:ext>
            </a:extLst>
          </p:cNvPr>
          <p:cNvPicPr>
            <a:picLocks noChangeAspect="1"/>
          </p:cNvPicPr>
          <p:nvPr/>
        </p:nvPicPr>
        <p:blipFill>
          <a:blip r:embed="rId7"/>
          <a:stretch>
            <a:fillRect/>
          </a:stretch>
        </p:blipFill>
        <p:spPr>
          <a:xfrm>
            <a:off x="2438401" y="1571626"/>
            <a:ext cx="4105275" cy="3152775"/>
          </a:xfrm>
          <a:prstGeom prst="rect">
            <a:avLst/>
          </a:prstGeom>
          <a:ln>
            <a:solidFill>
              <a:srgbClr val="3891A7"/>
            </a:solidFill>
          </a:ln>
        </p:spPr>
      </p:pic>
    </p:spTree>
    <p:extLst>
      <p:ext uri="{BB962C8B-B14F-4D97-AF65-F5344CB8AC3E}">
        <p14:creationId xmlns:p14="http://schemas.microsoft.com/office/powerpoint/2010/main" val="368832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title"/>
          </p:nvPr>
        </p:nvSpPr>
        <p:spPr>
          <a:xfrm>
            <a:off x="1981200" y="286116"/>
            <a:ext cx="8229600" cy="780685"/>
          </a:xfrm>
        </p:spPr>
        <p:txBody>
          <a:bodyPr/>
          <a:lstStyle/>
          <a:p>
            <a:r>
              <a:rPr lang="en-US" dirty="0">
                <a:solidFill>
                  <a:schemeClr val="accent1"/>
                </a:solidFill>
              </a:rPr>
              <a:t>Quick Recap</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 name="Group 3">
            <a:extLst>
              <a:ext uri="{FF2B5EF4-FFF2-40B4-BE49-F238E27FC236}">
                <a16:creationId xmlns:a16="http://schemas.microsoft.com/office/drawing/2014/main" id="{691B9034-CAB6-42B7-BF5C-205CD57AD464}"/>
              </a:ext>
            </a:extLst>
          </p:cNvPr>
          <p:cNvGrpSpPr/>
          <p:nvPr/>
        </p:nvGrpSpPr>
        <p:grpSpPr>
          <a:xfrm>
            <a:off x="2133600" y="1930951"/>
            <a:ext cx="7924800" cy="4640934"/>
            <a:chOff x="609600" y="1930951"/>
            <a:chExt cx="7924800" cy="3555448"/>
          </a:xfrm>
        </p:grpSpPr>
        <p:grpSp>
          <p:nvGrpSpPr>
            <p:cNvPr id="3" name="Group 2">
              <a:extLst>
                <a:ext uri="{FF2B5EF4-FFF2-40B4-BE49-F238E27FC236}">
                  <a16:creationId xmlns:a16="http://schemas.microsoft.com/office/drawing/2014/main" id="{F371E2B4-7EB3-4E05-A546-0974C8E9D5FD}"/>
                </a:ext>
              </a:extLst>
            </p:cNvPr>
            <p:cNvGrpSpPr/>
            <p:nvPr/>
          </p:nvGrpSpPr>
          <p:grpSpPr>
            <a:xfrm>
              <a:off x="609600" y="1930951"/>
              <a:ext cx="7924800" cy="3555448"/>
              <a:chOff x="609600" y="1930951"/>
              <a:chExt cx="7924800" cy="3555448"/>
            </a:xfrm>
          </p:grpSpPr>
          <p:grpSp>
            <p:nvGrpSpPr>
              <p:cNvPr id="2" name="Group 1"/>
              <p:cNvGrpSpPr/>
              <p:nvPr/>
            </p:nvGrpSpPr>
            <p:grpSpPr>
              <a:xfrm>
                <a:off x="609600" y="1930951"/>
                <a:ext cx="7924800" cy="3555448"/>
                <a:chOff x="609600" y="2512010"/>
                <a:chExt cx="7924800" cy="3403713"/>
              </a:xfrm>
            </p:grpSpPr>
            <p:grpSp>
              <p:nvGrpSpPr>
                <p:cNvPr id="5" name="Group 4"/>
                <p:cNvGrpSpPr/>
                <p:nvPr/>
              </p:nvGrpSpPr>
              <p:grpSpPr>
                <a:xfrm>
                  <a:off x="609600" y="2512010"/>
                  <a:ext cx="7924800" cy="3403713"/>
                  <a:chOff x="1526634" y="1505184"/>
                  <a:chExt cx="6702965" cy="3062040"/>
                </a:xfrm>
              </p:grpSpPr>
              <p:sp>
                <p:nvSpPr>
                  <p:cNvPr id="6" name="Freeform 5"/>
                  <p:cNvSpPr/>
                  <p:nvPr/>
                </p:nvSpPr>
                <p:spPr>
                  <a:xfrm>
                    <a:off x="3547871" y="1507303"/>
                    <a:ext cx="4681728" cy="44178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0"/>
                      <a:satOff val="0"/>
                      <a:lumOff val="0"/>
                      <a:alphaOff val="0"/>
                    </a:schemeClr>
                  </a:lnRef>
                  <a:fillRef idx="1">
                    <a:schemeClr val="accent5">
                      <a:tint val="40000"/>
                      <a:alpha val="90000"/>
                      <a:hueOff val="0"/>
                      <a:satOff val="0"/>
                      <a:lumOff val="0"/>
                      <a:alphaOff val="0"/>
                    </a:schemeClr>
                  </a:fillRef>
                  <a:effectRef idx="0">
                    <a:schemeClr val="accent5">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spcBef>
                        <a:spcPct val="0"/>
                      </a:spcBef>
                      <a:spcAft>
                        <a:spcPct val="15000"/>
                      </a:spcAft>
                      <a:buFontTx/>
                      <a:buChar char="••"/>
                    </a:pPr>
                    <a:r>
                      <a:rPr lang="en-IN" sz="1600" dirty="0">
                        <a:solidFill>
                          <a:schemeClr val="tx1">
                            <a:lumMod val="75000"/>
                            <a:lumOff val="25000"/>
                          </a:schemeClr>
                        </a:solidFill>
                        <a:cs typeface="Consolas" pitchFamily="49" charset="0"/>
                      </a:rPr>
                      <a:t>Cross Validation is a process of evaluating the model on ‘Out of Sample’ data.</a:t>
                    </a:r>
                  </a:p>
                </p:txBody>
              </p:sp>
              <p:sp>
                <p:nvSpPr>
                  <p:cNvPr id="7" name="Freeform 6"/>
                  <p:cNvSpPr/>
                  <p:nvPr/>
                </p:nvSpPr>
                <p:spPr>
                  <a:xfrm>
                    <a:off x="1526634" y="1505184"/>
                    <a:ext cx="1978566" cy="441780"/>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Cross Validation</a:t>
                    </a:r>
                  </a:p>
                </p:txBody>
              </p:sp>
              <p:sp>
                <p:nvSpPr>
                  <p:cNvPr id="8" name="Freeform 7"/>
                  <p:cNvSpPr/>
                  <p:nvPr/>
                </p:nvSpPr>
                <p:spPr>
                  <a:xfrm>
                    <a:off x="3547871" y="2051814"/>
                    <a:ext cx="4681728" cy="546652"/>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cs typeface="Consolas" pitchFamily="49" charset="0"/>
                      </a:rPr>
                      <a:t>In Hold-Out validation method, available data is split into two non-overlapped parts:  'Training Data' and 'Testing Data’.</a:t>
                    </a:r>
                  </a:p>
                </p:txBody>
              </p:sp>
              <p:sp>
                <p:nvSpPr>
                  <p:cNvPr id="9" name="Freeform 8"/>
                  <p:cNvSpPr/>
                  <p:nvPr/>
                </p:nvSpPr>
                <p:spPr>
                  <a:xfrm>
                    <a:off x="1526634" y="2051813"/>
                    <a:ext cx="1978566" cy="546653"/>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Hold out validation</a:t>
                    </a:r>
                  </a:p>
                </p:txBody>
              </p:sp>
              <p:sp>
                <p:nvSpPr>
                  <p:cNvPr id="10" name="Freeform 9"/>
                  <p:cNvSpPr/>
                  <p:nvPr/>
                </p:nvSpPr>
                <p:spPr>
                  <a:xfrm>
                    <a:off x="3547871" y="3537414"/>
                    <a:ext cx="4681728" cy="1029810"/>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8671756"/>
                      <a:satOff val="-4331"/>
                      <a:lumOff val="204"/>
                      <a:alphaOff val="0"/>
                    </a:schemeClr>
                  </a:lnRef>
                  <a:fillRef idx="1">
                    <a:schemeClr val="accent5">
                      <a:tint val="40000"/>
                      <a:alpha val="90000"/>
                      <a:hueOff val="8671756"/>
                      <a:satOff val="-4331"/>
                      <a:lumOff val="204"/>
                      <a:alphaOff val="0"/>
                    </a:schemeClr>
                  </a:fillRef>
                  <a:effectRef idx="0">
                    <a:schemeClr val="accent5">
                      <a:tint val="40000"/>
                      <a:alpha val="90000"/>
                      <a:hueOff val="8671756"/>
                      <a:satOff val="-4331"/>
                      <a:lumOff val="204"/>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In k-fold cross-validation the data is first partitioned into k equally (or nearly equally) sized segments or folds.</a:t>
                    </a:r>
                  </a:p>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Then k iterations of training and testing are performed such that each time one fold is kept aside for testing and model is developed using k-1 folds.</a:t>
                    </a:r>
                  </a:p>
                </p:txBody>
              </p:sp>
            </p:grpSp>
            <p:sp>
              <p:nvSpPr>
                <p:cNvPr id="20" name="Freeform 19"/>
                <p:cNvSpPr/>
                <p:nvPr/>
              </p:nvSpPr>
              <p:spPr>
                <a:xfrm>
                  <a:off x="609600" y="4734109"/>
                  <a:ext cx="2339224" cy="1181614"/>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a:solidFill>
                  <a:schemeClr val="accent4">
                    <a:lumMod val="75000"/>
                  </a:schemeClr>
                </a:solidFill>
              </p:spPr>
              <p:style>
                <a:lnRef idx="2">
                  <a:schemeClr val="lt1">
                    <a:hueOff val="0"/>
                    <a:satOff val="0"/>
                    <a:lumOff val="0"/>
                    <a:alphaOff val="0"/>
                  </a:schemeClr>
                </a:lnRef>
                <a:fillRef idx="1">
                  <a:schemeClr val="accent5">
                    <a:hueOff val="7922463"/>
                    <a:satOff val="-40347"/>
                    <a:lumOff val="7450"/>
                    <a:alphaOff val="0"/>
                  </a:schemeClr>
                </a:fillRef>
                <a:effectRef idx="0">
                  <a:schemeClr val="accent5">
                    <a:hueOff val="7922463"/>
                    <a:satOff val="-40347"/>
                    <a:lumOff val="7450"/>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K-fold validation</a:t>
                  </a:r>
                </a:p>
              </p:txBody>
            </p:sp>
          </p:grpSp>
          <p:sp>
            <p:nvSpPr>
              <p:cNvPr id="25" name="Freeform 24"/>
              <p:cNvSpPr/>
              <p:nvPr/>
            </p:nvSpPr>
            <p:spPr>
              <a:xfrm>
                <a:off x="2999274" y="3319685"/>
                <a:ext cx="5535126" cy="851679"/>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13007634"/>
                  <a:satOff val="-6496"/>
                  <a:lumOff val="306"/>
                  <a:alphaOff val="0"/>
                </a:schemeClr>
              </a:lnRef>
              <a:fillRef idx="1">
                <a:schemeClr val="accent5">
                  <a:tint val="40000"/>
                  <a:alpha val="90000"/>
                  <a:hueOff val="13007634"/>
                  <a:satOff val="-6496"/>
                  <a:lumOff val="306"/>
                  <a:alphaOff val="0"/>
                </a:schemeClr>
              </a:fillRef>
              <a:effectRef idx="0">
                <a:schemeClr val="accent5">
                  <a:tint val="40000"/>
                  <a:alpha val="90000"/>
                  <a:hueOff val="13007634"/>
                  <a:satOff val="-6496"/>
                  <a:lumOff val="306"/>
                  <a:alphaOff val="0"/>
                </a:schemeClr>
              </a:effectRef>
              <a:fontRef idx="minor">
                <a:schemeClr val="dk1">
                  <a:hueOff val="0"/>
                  <a:satOff val="0"/>
                  <a:lumOff val="0"/>
                  <a:alphaOff val="0"/>
                </a:schemeClr>
              </a:fontRef>
            </p:style>
            <p:txBody>
              <a:bodyPr spcFirstLastPara="0" vert="horz" wrap="square" lIns="247651" tIns="168000" rIns="291824" bIns="168000" numCol="1" spcCol="1270" anchor="ctr" anchorCtr="0">
                <a:noAutofit/>
              </a:bodyPr>
              <a:lstStyle/>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It is used to check the performance of the model in training and testing data.</a:t>
                </a:r>
              </a:p>
              <a:p>
                <a:pPr marL="171450" lvl="1" indent="-171450" defTabSz="711200">
                  <a:lnSpc>
                    <a:spcPct val="90000"/>
                  </a:lnSpc>
                  <a:spcBef>
                    <a:spcPct val="0"/>
                  </a:spcBef>
                  <a:spcAft>
                    <a:spcPct val="15000"/>
                  </a:spcAft>
                  <a:buFontTx/>
                  <a:buChar char="••"/>
                </a:pPr>
                <a:r>
                  <a:rPr lang="en-IN" sz="1600" dirty="0">
                    <a:solidFill>
                      <a:schemeClr val="tx1">
                        <a:lumMod val="75000"/>
                        <a:lumOff val="25000"/>
                      </a:schemeClr>
                    </a:solidFill>
                  </a:rPr>
                  <a:t>It has performance measures as Accuracy, sensitivity, specificity, etc..</a:t>
                </a:r>
              </a:p>
            </p:txBody>
          </p:sp>
        </p:grpSp>
        <p:sp>
          <p:nvSpPr>
            <p:cNvPr id="26" name="Freeform 25"/>
            <p:cNvSpPr/>
            <p:nvPr/>
          </p:nvSpPr>
          <p:spPr>
            <a:xfrm>
              <a:off x="609600" y="3319685"/>
              <a:ext cx="2339224" cy="871315"/>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11883694"/>
                <a:satOff val="-60520"/>
                <a:lumOff val="11175"/>
                <a:alphaOff val="0"/>
              </a:schemeClr>
            </a:fillRef>
            <a:effectRef idx="0">
              <a:schemeClr val="accent5">
                <a:hueOff val="11883694"/>
                <a:satOff val="-60520"/>
                <a:lumOff val="1117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solidFill>
                    <a:prstClr val="white"/>
                  </a:solidFill>
                </a:rPr>
                <a:t>Confusion matrix</a:t>
              </a:r>
            </a:p>
          </p:txBody>
        </p:sp>
      </p:grpSp>
      <p:sp>
        <p:nvSpPr>
          <p:cNvPr id="12" name="TextBox 11">
            <a:extLst>
              <a:ext uri="{FF2B5EF4-FFF2-40B4-BE49-F238E27FC236}">
                <a16:creationId xmlns:a16="http://schemas.microsoft.com/office/drawing/2014/main" id="{68E27CCE-0CDD-4D06-BBF9-A6EA58B19248}"/>
              </a:ext>
            </a:extLst>
          </p:cNvPr>
          <p:cNvSpPr txBox="1"/>
          <p:nvPr/>
        </p:nvSpPr>
        <p:spPr>
          <a:xfrm>
            <a:off x="2209800" y="1371600"/>
            <a:ext cx="8001000" cy="338554"/>
          </a:xfrm>
          <a:prstGeom prst="rect">
            <a:avLst/>
          </a:prstGeom>
          <a:noFill/>
        </p:spPr>
        <p:txBody>
          <a:bodyPr wrap="square" rtlCol="0">
            <a:spAutoFit/>
          </a:bodyPr>
          <a:lstStyle/>
          <a:p>
            <a:r>
              <a:rPr lang="en-IN" sz="1600" dirty="0">
                <a:solidFill>
                  <a:schemeClr val="tx1">
                    <a:lumMod val="75000"/>
                    <a:lumOff val="25000"/>
                  </a:schemeClr>
                </a:solidFill>
              </a:rPr>
              <a:t>In this session, we studied about model validation of Binary Logistic :</a:t>
            </a:r>
          </a:p>
        </p:txBody>
      </p:sp>
    </p:spTree>
    <p:extLst>
      <p:ext uri="{BB962C8B-B14F-4D97-AF65-F5344CB8AC3E}">
        <p14:creationId xmlns:p14="http://schemas.microsoft.com/office/powerpoint/2010/main" val="7645213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2209800" y="2130426"/>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dirty="0">
                <a:solidFill>
                  <a:schemeClr val="accent1"/>
                </a:solidFill>
              </a:rPr>
              <a:t>THANK YOU!!</a:t>
            </a:r>
          </a:p>
        </p:txBody>
      </p:sp>
    </p:spTree>
    <p:extLst>
      <p:ext uri="{BB962C8B-B14F-4D97-AF65-F5344CB8AC3E}">
        <p14:creationId xmlns:p14="http://schemas.microsoft.com/office/powerpoint/2010/main" val="511408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custDataLst>
              <p:tags r:id="rId1"/>
            </p:custDataLst>
          </p:nvPr>
        </p:nvSpPr>
        <p:spPr bwMode="auto">
          <a:xfrm>
            <a:off x="1981200" y="274049"/>
            <a:ext cx="8229600" cy="8108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Contents</a:t>
            </a:r>
          </a:p>
        </p:txBody>
      </p:sp>
      <p:grpSp>
        <p:nvGrpSpPr>
          <p:cNvPr id="11" name="Group 10"/>
          <p:cNvGrpSpPr/>
          <p:nvPr/>
        </p:nvGrpSpPr>
        <p:grpSpPr>
          <a:xfrm>
            <a:off x="3515226" y="1155161"/>
            <a:ext cx="5161551" cy="52403"/>
            <a:chOff x="1991225" y="1155160"/>
            <a:chExt cx="5161551" cy="52403"/>
          </a:xfrm>
        </p:grpSpPr>
        <p:sp>
          <p:nvSpPr>
            <p:cNvPr id="12" name="Rectangle 11"/>
            <p:cNvSpPr/>
            <p:nvPr>
              <p:custDataLst>
                <p:tags r:id="rId3"/>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3" name="Rectangle 12"/>
            <p:cNvSpPr/>
            <p:nvPr>
              <p:custDataLst>
                <p:tags r:id="rId4"/>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sp>
          <p:nvSpPr>
            <p:cNvPr id="14" name="Rectangle 13"/>
            <p:cNvSpPr/>
            <p:nvPr>
              <p:custDataLst>
                <p:tags r:id="rId5"/>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a:solidFill>
                  <a:prstClr val="white"/>
                </a:solidFill>
              </a:endParaRPr>
            </a:p>
          </p:txBody>
        </p:sp>
      </p:grpSp>
      <p:sp>
        <p:nvSpPr>
          <p:cNvPr id="15" name="Content Placeholder 1"/>
          <p:cNvSpPr txBox="1">
            <a:spLocks/>
          </p:cNvSpPr>
          <p:nvPr>
            <p:custDataLst>
              <p:tags r:id="rId2"/>
            </p:custDataLst>
          </p:nvPr>
        </p:nvSpPr>
        <p:spPr bwMode="auto">
          <a:xfrm>
            <a:off x="1981200" y="1594773"/>
            <a:ext cx="8229600"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1pPr>
            <a:lvl2pPr marL="742950" indent="-28575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2pPr>
            <a:lvl3pPr marL="11430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3pPr>
            <a:lvl4pPr marL="1600200" indent="-228600" algn="l" rtl="0" fontAlgn="base">
              <a:spcBef>
                <a:spcPct val="20000"/>
              </a:spcBef>
              <a:spcAft>
                <a:spcPct val="0"/>
              </a:spcAft>
              <a:buChar char="–"/>
              <a:defRPr lang="en-US" sz="2000" dirty="0" smtClean="0">
                <a:solidFill>
                  <a:schemeClr val="accent6">
                    <a:lumMod val="75000"/>
                  </a:schemeClr>
                </a:solidFill>
                <a:latin typeface="Eras Demi ITC" pitchFamily="34" charset="0"/>
                <a:ea typeface="+mn-ea"/>
                <a:cs typeface="+mn-cs"/>
              </a:defRPr>
            </a:lvl4pPr>
            <a:lvl5pPr marL="2057400" indent="-228600" algn="l" rtl="0" fontAlgn="base">
              <a:spcBef>
                <a:spcPct val="20000"/>
              </a:spcBef>
              <a:spcAft>
                <a:spcPct val="0"/>
              </a:spcAft>
              <a:buChar char="»"/>
              <a:defRPr lang="en-US" sz="2000" dirty="0">
                <a:solidFill>
                  <a:schemeClr val="accent6">
                    <a:lumMod val="75000"/>
                  </a:schemeClr>
                </a:solidFill>
                <a:latin typeface="Eras Demi ITC" pitchFamily="34" charset="0"/>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a:lstStyle>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Cross Validation</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Hold out validation</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Confusion matrix</a:t>
            </a:r>
          </a:p>
          <a:p>
            <a:pPr marL="457200" indent="-457200">
              <a:buFont typeface="+mj-lt"/>
              <a:buAutoNum type="arabicPeriod"/>
            </a:pPr>
            <a:r>
              <a:rPr lang="en-IN" b="1" dirty="0">
                <a:solidFill>
                  <a:schemeClr val="tx1">
                    <a:lumMod val="50000"/>
                    <a:lumOff val="50000"/>
                  </a:schemeClr>
                </a:solidFill>
                <a:latin typeface="Ebrima" pitchFamily="2" charset="0"/>
                <a:ea typeface="Ebrima" pitchFamily="2" charset="0"/>
                <a:cs typeface="Ebrima" pitchFamily="2" charset="0"/>
              </a:rPr>
              <a:t>K-fold validation</a:t>
            </a:r>
          </a:p>
          <a:p>
            <a:pPr marL="457200" indent="-457200">
              <a:buFont typeface="+mj-lt"/>
              <a:buAutoNum type="arabicPeriod"/>
            </a:pPr>
            <a:endParaRPr lang="en-IN" b="1" dirty="0">
              <a:solidFill>
                <a:schemeClr val="tx1">
                  <a:lumMod val="50000"/>
                  <a:lumOff val="50000"/>
                </a:schemeClr>
              </a:solidFill>
              <a:latin typeface="Ebrima" pitchFamily="2" charset="0"/>
              <a:ea typeface="Ebrima" pitchFamily="2" charset="0"/>
              <a:cs typeface="Ebrima" pitchFamily="2" charset="0"/>
            </a:endParaRPr>
          </a:p>
          <a:p>
            <a:pPr marL="457200" indent="-457200">
              <a:buFont typeface="+mj-lt"/>
              <a:buAutoNum type="arabicPeriod"/>
            </a:pPr>
            <a:endParaRPr lang="en-US" b="1" dirty="0">
              <a:solidFill>
                <a:schemeClr val="tx1">
                  <a:lumMod val="50000"/>
                  <a:lumOff val="50000"/>
                </a:schemeClr>
              </a:solidFill>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171348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Cross Validation in Predictive Modeling</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4" name="Rectangle 3"/>
          <p:cNvSpPr/>
          <p:nvPr/>
        </p:nvSpPr>
        <p:spPr>
          <a:xfrm>
            <a:off x="2046213" y="2971801"/>
            <a:ext cx="8099577" cy="1531445"/>
          </a:xfrm>
          <a:prstGeom prst="rect">
            <a:avLst/>
          </a:prstGeom>
        </p:spPr>
        <p:txBody>
          <a:bodyPr>
            <a:spAutoFit/>
          </a:bodyPr>
          <a:lstStyle/>
          <a:p>
            <a:pPr marL="285750" indent="-285750">
              <a:lnSpc>
                <a:spcPct val="150000"/>
              </a:lnSpc>
              <a:buFont typeface="Arial" pitchFamily="34" charset="0"/>
              <a:buChar char="•"/>
              <a:defRPr/>
            </a:pPr>
            <a:r>
              <a:rPr lang="en-US" sz="1600" b="1" dirty="0">
                <a:solidFill>
                  <a:schemeClr val="tx1">
                    <a:lumMod val="75000"/>
                    <a:lumOff val="25000"/>
                  </a:schemeClr>
                </a:solidFill>
              </a:rPr>
              <a:t>Model performance measures </a:t>
            </a:r>
            <a:r>
              <a:rPr lang="en-US" sz="1600" dirty="0">
                <a:solidFill>
                  <a:schemeClr val="tx1">
                    <a:lumMod val="75000"/>
                    <a:lumOff val="25000"/>
                  </a:schemeClr>
                </a:solidFill>
              </a:rPr>
              <a:t>for binary logistic regression such as Accuracy rate, Sensitivity, Specificity </a:t>
            </a:r>
            <a:r>
              <a:rPr lang="en-US" sz="1600" b="1" dirty="0">
                <a:solidFill>
                  <a:schemeClr val="tx1">
                    <a:lumMod val="75000"/>
                    <a:lumOff val="25000"/>
                  </a:schemeClr>
                </a:solidFill>
              </a:rPr>
              <a:t>tend to be optimistic on 'In Sample Data'</a:t>
            </a:r>
          </a:p>
          <a:p>
            <a:pPr marL="285750" indent="-285750">
              <a:lnSpc>
                <a:spcPct val="150000"/>
              </a:lnSpc>
              <a:buFont typeface="Arial" pitchFamily="34" charset="0"/>
              <a:buChar char="•"/>
              <a:defRPr/>
            </a:pPr>
            <a:r>
              <a:rPr lang="en-US" sz="1600" dirty="0">
                <a:solidFill>
                  <a:schemeClr val="tx1">
                    <a:lumMod val="75000"/>
                    <a:lumOff val="25000"/>
                  </a:schemeClr>
                </a:solidFill>
              </a:rPr>
              <a:t>More realistic measures of model performance are calculated using "Out of Sample' data</a:t>
            </a:r>
          </a:p>
          <a:p>
            <a:pPr marL="285750" indent="-285750">
              <a:lnSpc>
                <a:spcPct val="150000"/>
              </a:lnSpc>
              <a:buFont typeface="Arial" pitchFamily="34" charset="0"/>
              <a:buChar char="•"/>
            </a:pPr>
            <a:r>
              <a:rPr lang="en-US" sz="1600" dirty="0">
                <a:solidFill>
                  <a:schemeClr val="tx1">
                    <a:lumMod val="75000"/>
                    <a:lumOff val="25000"/>
                  </a:schemeClr>
                </a:solidFill>
              </a:rPr>
              <a:t>Cross-validation is a procedure for estimating the generalization performance in this context</a:t>
            </a:r>
          </a:p>
        </p:txBody>
      </p:sp>
      <p:sp>
        <p:nvSpPr>
          <p:cNvPr id="6" name="Rounded Rectangle 5"/>
          <p:cNvSpPr/>
          <p:nvPr/>
        </p:nvSpPr>
        <p:spPr>
          <a:xfrm>
            <a:off x="3581400" y="1551213"/>
            <a:ext cx="5029200" cy="1207294"/>
          </a:xfrm>
          <a:prstGeom prst="rect">
            <a:avLst/>
          </a:prstGeom>
          <a:solidFill>
            <a:srgbClr val="F7FBEF"/>
          </a:solidFill>
          <a:ln w="3175" cap="flat" cmpd="sng" algn="ctr">
            <a:solidFill>
              <a:schemeClr val="accent4"/>
            </a:solidFill>
            <a:prstDash val="solid"/>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lnSpc>
                <a:spcPct val="150000"/>
              </a:lnSpc>
              <a:spcBef>
                <a:spcPct val="0"/>
              </a:spcBef>
              <a:spcAft>
                <a:spcPct val="0"/>
              </a:spcAft>
            </a:pPr>
            <a:r>
              <a:rPr lang="en-US" sz="1600" kern="0" dirty="0">
                <a:solidFill>
                  <a:schemeClr val="tx1">
                    <a:lumMod val="75000"/>
                    <a:lumOff val="25000"/>
                  </a:schemeClr>
                </a:solidFill>
              </a:rPr>
              <a:t>Cross Validation is a </a:t>
            </a:r>
          </a:p>
          <a:p>
            <a:pPr algn="ctr" fontAlgn="base">
              <a:lnSpc>
                <a:spcPct val="150000"/>
              </a:lnSpc>
              <a:spcBef>
                <a:spcPct val="0"/>
              </a:spcBef>
              <a:spcAft>
                <a:spcPct val="0"/>
              </a:spcAft>
            </a:pPr>
            <a:r>
              <a:rPr lang="en-US" sz="1600" kern="0" dirty="0">
                <a:solidFill>
                  <a:schemeClr val="tx1">
                    <a:lumMod val="75000"/>
                    <a:lumOff val="25000"/>
                  </a:schemeClr>
                </a:solidFill>
              </a:rPr>
              <a:t>process of evaluating the model on </a:t>
            </a:r>
          </a:p>
          <a:p>
            <a:pPr algn="ctr" fontAlgn="base">
              <a:lnSpc>
                <a:spcPct val="150000"/>
              </a:lnSpc>
              <a:spcBef>
                <a:spcPct val="0"/>
              </a:spcBef>
              <a:spcAft>
                <a:spcPct val="0"/>
              </a:spcAft>
            </a:pPr>
            <a:r>
              <a:rPr lang="en-US" sz="1600" kern="0" dirty="0">
                <a:solidFill>
                  <a:schemeClr val="tx1">
                    <a:lumMod val="75000"/>
                    <a:lumOff val="25000"/>
                  </a:schemeClr>
                </a:solidFill>
              </a:rPr>
              <a:t>‘Out of Sample’ data</a:t>
            </a:r>
          </a:p>
        </p:txBody>
      </p:sp>
      <p:sp>
        <p:nvSpPr>
          <p:cNvPr id="10" name="TextBox 9"/>
          <p:cNvSpPr txBox="1"/>
          <p:nvPr/>
        </p:nvSpPr>
        <p:spPr>
          <a:xfrm>
            <a:off x="2113708" y="5274426"/>
            <a:ext cx="7964584" cy="1179309"/>
          </a:xfrm>
          <a:prstGeom prst="rect">
            <a:avLst/>
          </a:prstGeom>
          <a:noFill/>
        </p:spPr>
        <p:txBody>
          <a:bodyPr wrap="square" rtlCol="0">
            <a:spAutoFit/>
          </a:bodyPr>
          <a:lstStyle/>
          <a:p>
            <a:pPr algn="ctr">
              <a:lnSpc>
                <a:spcPct val="150000"/>
              </a:lnSpc>
            </a:pPr>
            <a:r>
              <a:rPr lang="en-US" sz="1600" b="1" dirty="0">
                <a:solidFill>
                  <a:schemeClr val="tx1">
                    <a:lumMod val="75000"/>
                    <a:lumOff val="25000"/>
                  </a:schemeClr>
                </a:solidFill>
              </a:rPr>
              <a:t>Cross validation is important because although a model is built on historical data, ultimately it is to be used on future data. However good the model, if it fails on out of sample data then it defeats the purpose of predictive modeling</a:t>
            </a:r>
          </a:p>
        </p:txBody>
      </p:sp>
    </p:spTree>
    <p:extLst>
      <p:ext uri="{BB962C8B-B14F-4D97-AF65-F5344CB8AC3E}">
        <p14:creationId xmlns:p14="http://schemas.microsoft.com/office/powerpoint/2010/main" val="649239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74049"/>
            <a:ext cx="8229600" cy="810805"/>
          </a:xfrm>
        </p:spPr>
        <p:txBody>
          <a:bodyPr/>
          <a:lstStyle/>
          <a:p>
            <a:r>
              <a:rPr lang="en-US" b="1" dirty="0">
                <a:latin typeface="+mj-lt"/>
              </a:rPr>
              <a:t>Cross Validation in Predictive Modeling</a:t>
            </a: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4" name="Rectangle 3"/>
          <p:cNvSpPr/>
          <p:nvPr/>
        </p:nvSpPr>
        <p:spPr>
          <a:xfrm>
            <a:off x="2046213" y="1524001"/>
            <a:ext cx="8099577" cy="4893647"/>
          </a:xfrm>
          <a:prstGeom prst="rect">
            <a:avLst/>
          </a:prstGeom>
        </p:spPr>
        <p:txBody>
          <a:bodyPr>
            <a:spAutoFit/>
          </a:bodyPr>
          <a:lstStyle/>
          <a:p>
            <a:pPr>
              <a:lnSpc>
                <a:spcPct val="150000"/>
              </a:lnSpc>
              <a:defRPr/>
            </a:pPr>
            <a:r>
              <a:rPr lang="en-US" sz="1600" dirty="0">
                <a:solidFill>
                  <a:schemeClr val="tx1">
                    <a:lumMod val="75000"/>
                    <a:lumOff val="25000"/>
                  </a:schemeClr>
                </a:solidFill>
              </a:rPr>
              <a:t>There are different approaches for cross validation. Five most significant of them are:</a:t>
            </a: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endParaRPr lang="en-US" sz="1600" dirty="0">
              <a:solidFill>
                <a:schemeClr val="tx1">
                  <a:lumMod val="75000"/>
                  <a:lumOff val="25000"/>
                </a:schemeClr>
              </a:solidFill>
            </a:endParaRPr>
          </a:p>
          <a:p>
            <a:pPr>
              <a:lnSpc>
                <a:spcPct val="150000"/>
              </a:lnSpc>
              <a:defRPr/>
            </a:pPr>
            <a:r>
              <a:rPr lang="en-US" sz="1600" dirty="0">
                <a:solidFill>
                  <a:schemeClr val="tx1">
                    <a:lumMod val="75000"/>
                    <a:lumOff val="25000"/>
                  </a:schemeClr>
                </a:solidFill>
              </a:rPr>
              <a:t>We will focus on </a:t>
            </a:r>
            <a:r>
              <a:rPr lang="en-US" sz="1600" b="1" dirty="0">
                <a:solidFill>
                  <a:schemeClr val="tx1">
                    <a:lumMod val="75000"/>
                    <a:lumOff val="25000"/>
                  </a:schemeClr>
                </a:solidFill>
              </a:rPr>
              <a:t>Hold Out </a:t>
            </a:r>
            <a:r>
              <a:rPr lang="en-US" sz="1600" dirty="0">
                <a:solidFill>
                  <a:schemeClr val="tx1">
                    <a:lumMod val="75000"/>
                    <a:lumOff val="25000"/>
                  </a:schemeClr>
                </a:solidFill>
              </a:rPr>
              <a:t>and </a:t>
            </a:r>
            <a:r>
              <a:rPr lang="en-US" sz="1600" b="1" dirty="0">
                <a:solidFill>
                  <a:schemeClr val="tx1">
                    <a:lumMod val="75000"/>
                    <a:lumOff val="25000"/>
                  </a:schemeClr>
                </a:solidFill>
              </a:rPr>
              <a:t>K-Fold </a:t>
            </a:r>
            <a:r>
              <a:rPr lang="en-US" sz="1600" dirty="0">
                <a:solidFill>
                  <a:schemeClr val="tx1">
                    <a:lumMod val="75000"/>
                    <a:lumOff val="25000"/>
                  </a:schemeClr>
                </a:solidFill>
              </a:rPr>
              <a:t>Cross validation methods. </a:t>
            </a:r>
          </a:p>
        </p:txBody>
      </p:sp>
      <p:graphicFrame>
        <p:nvGraphicFramePr>
          <p:cNvPr id="2" name="Diagram 1"/>
          <p:cNvGraphicFramePr/>
          <p:nvPr/>
        </p:nvGraphicFramePr>
        <p:xfrm>
          <a:off x="3048000" y="1885039"/>
          <a:ext cx="6096000" cy="4064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859464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body" idx="1"/>
          </p:nvPr>
        </p:nvSpPr>
        <p:spPr>
          <a:xfrm>
            <a:off x="2209800" y="3246058"/>
            <a:ext cx="8001000" cy="2011743"/>
          </a:xfrm>
        </p:spPr>
        <p:txBody>
          <a:bodyPr>
            <a:normAutofit fontScale="92500"/>
          </a:bodyPr>
          <a:lstStyle/>
          <a:p>
            <a:pPr>
              <a:lnSpc>
                <a:spcPct val="150000"/>
              </a:lnSpc>
            </a:pPr>
            <a:r>
              <a:rPr sz="1600" dirty="0">
                <a:solidFill>
                  <a:schemeClr val="tx1">
                    <a:lumMod val="75000"/>
                    <a:lumOff val="25000"/>
                  </a:schemeClr>
                </a:solidFill>
              </a:rPr>
              <a:t>The model is </a:t>
            </a:r>
          </a:p>
          <a:p>
            <a:pPr lvl="1">
              <a:lnSpc>
                <a:spcPct val="150000"/>
              </a:lnSpc>
            </a:pPr>
            <a:r>
              <a:rPr dirty="0">
                <a:solidFill>
                  <a:schemeClr val="tx1">
                    <a:lumMod val="75000"/>
                    <a:lumOff val="25000"/>
                  </a:schemeClr>
                </a:solidFill>
              </a:rPr>
              <a:t>Developed using training data </a:t>
            </a:r>
          </a:p>
          <a:p>
            <a:pPr lvl="1">
              <a:lnSpc>
                <a:spcPct val="150000"/>
              </a:lnSpc>
            </a:pPr>
            <a:r>
              <a:rPr dirty="0">
                <a:solidFill>
                  <a:schemeClr val="tx1">
                    <a:lumMod val="75000"/>
                    <a:lumOff val="25000"/>
                  </a:schemeClr>
                </a:solidFill>
              </a:rPr>
              <a:t>Evaluated using testing data</a:t>
            </a:r>
          </a:p>
          <a:p>
            <a:pPr>
              <a:lnSpc>
                <a:spcPct val="150000"/>
              </a:lnSpc>
            </a:pPr>
            <a:r>
              <a:rPr sz="1600" dirty="0">
                <a:solidFill>
                  <a:schemeClr val="tx1">
                    <a:lumMod val="75000"/>
                    <a:lumOff val="25000"/>
                  </a:schemeClr>
                </a:solidFill>
              </a:rPr>
              <a:t>Training data should have more sample size. </a:t>
            </a:r>
            <a:r>
              <a:rPr sz="1600" b="1" dirty="0">
                <a:solidFill>
                  <a:schemeClr val="tx1">
                    <a:lumMod val="75000"/>
                    <a:lumOff val="25000"/>
                  </a:schemeClr>
                </a:solidFill>
              </a:rPr>
              <a:t>Typically 70%-80%  data is used for model development</a:t>
            </a:r>
          </a:p>
        </p:txBody>
      </p:sp>
      <p:sp>
        <p:nvSpPr>
          <p:cNvPr id="8" name="Rectangle 2"/>
          <p:cNvSpPr>
            <a:spLocks noGrp="1" noChangeArrowheads="1"/>
          </p:cNvSpPr>
          <p:nvPr>
            <p:ph type="title"/>
            <p:custDataLst>
              <p:tags r:id="rId1"/>
            </p:custDataLst>
          </p:nvPr>
        </p:nvSpPr>
        <p:spPr>
          <a:xfrm>
            <a:off x="1981200" y="274049"/>
            <a:ext cx="8229600" cy="810805"/>
          </a:xfrm>
        </p:spPr>
        <p:txBody>
          <a:bodyPr/>
          <a:lstStyle/>
          <a:p>
            <a:r>
              <a:rPr b="1" dirty="0">
                <a:latin typeface="+mj-lt"/>
              </a:rPr>
              <a:t>Hold-Out Validation</a:t>
            </a:r>
            <a:endParaRPr lang="en-US" b="1" dirty="0">
              <a:latin typeface="+mj-lt"/>
            </a:endParaRPr>
          </a:p>
        </p:txBody>
      </p:sp>
      <p:grpSp>
        <p:nvGrpSpPr>
          <p:cNvPr id="9" name="Group 8"/>
          <p:cNvGrpSpPr/>
          <p:nvPr/>
        </p:nvGrpSpPr>
        <p:grpSpPr>
          <a:xfrm>
            <a:off x="3515226" y="1155161"/>
            <a:ext cx="5161551" cy="52403"/>
            <a:chOff x="1991225" y="1155160"/>
            <a:chExt cx="5161551" cy="52403"/>
          </a:xfrm>
        </p:grpSpPr>
        <p:sp>
          <p:nvSpPr>
            <p:cNvPr id="10" name="Rectangle 9"/>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2" name="Rectangle 11"/>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18" name="Rectangle 17"/>
          <p:cNvSpPr/>
          <p:nvPr/>
        </p:nvSpPr>
        <p:spPr>
          <a:xfrm>
            <a:off x="6255040" y="1600200"/>
            <a:ext cx="3955761" cy="1162178"/>
          </a:xfrm>
          <a:prstGeom prst="rect">
            <a:avLst/>
          </a:prstGeom>
        </p:spPr>
        <p:txBody>
          <a:bodyPr wrap="square">
            <a:spAutoFit/>
          </a:bodyPr>
          <a:lstStyle/>
          <a:p>
            <a:pPr>
              <a:lnSpc>
                <a:spcPct val="150000"/>
              </a:lnSpc>
            </a:pPr>
            <a:r>
              <a:rPr lang="en-US" sz="1600" dirty="0">
                <a:solidFill>
                  <a:schemeClr val="tx1">
                    <a:lumMod val="75000"/>
                    <a:lumOff val="25000"/>
                  </a:schemeClr>
                </a:solidFill>
              </a:rPr>
              <a:t>In Hold-Out validation method, available data is split into two non-overlapped parts:  </a:t>
            </a:r>
            <a:r>
              <a:rPr lang="en-US" sz="1600" b="1" dirty="0">
                <a:solidFill>
                  <a:schemeClr val="tx1">
                    <a:lumMod val="75000"/>
                    <a:lumOff val="25000"/>
                  </a:schemeClr>
                </a:solidFill>
              </a:rPr>
              <a:t>'Training Data' and 'Testing Data'</a:t>
            </a:r>
          </a:p>
        </p:txBody>
      </p:sp>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86000" y="1828800"/>
            <a:ext cx="3733800" cy="1141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3" name="Group 12">
            <a:extLst>
              <a:ext uri="{FF2B5EF4-FFF2-40B4-BE49-F238E27FC236}">
                <a16:creationId xmlns:a16="http://schemas.microsoft.com/office/drawing/2014/main" id="{0E200780-4155-4F1A-8174-50092A47C303}"/>
              </a:ext>
            </a:extLst>
          </p:cNvPr>
          <p:cNvGrpSpPr/>
          <p:nvPr/>
        </p:nvGrpSpPr>
        <p:grpSpPr>
          <a:xfrm>
            <a:off x="2733472" y="6324600"/>
            <a:ext cx="6725057" cy="395780"/>
            <a:chOff x="1733143" y="5486400"/>
            <a:chExt cx="6725057" cy="914400"/>
          </a:xfrm>
        </p:grpSpPr>
        <p:sp>
          <p:nvSpPr>
            <p:cNvPr id="14" name="Rectangle 13">
              <a:extLst>
                <a:ext uri="{FF2B5EF4-FFF2-40B4-BE49-F238E27FC236}">
                  <a16:creationId xmlns:a16="http://schemas.microsoft.com/office/drawing/2014/main" id="{6445F567-9B6A-4BAC-BB76-EBB450FD4162}"/>
                </a:ext>
              </a:extLst>
            </p:cNvPr>
            <p:cNvSpPr/>
            <p:nvPr/>
          </p:nvSpPr>
          <p:spPr>
            <a:xfrm>
              <a:off x="2286000" y="5486400"/>
              <a:ext cx="6172200" cy="914400"/>
            </a:xfrm>
            <a:prstGeom prst="rect">
              <a:avLst/>
            </a:prstGeom>
            <a:solidFill>
              <a:schemeClr val="accent6">
                <a:lumMod val="20000"/>
                <a:lumOff val="80000"/>
              </a:schemeClr>
            </a:solidFill>
            <a:ln>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chemeClr val="accent6"/>
                  </a:solidFill>
                </a:rPr>
                <a:t>Here we continue to use previous data of bank loan for our further analysis.</a:t>
              </a:r>
            </a:p>
          </p:txBody>
        </p:sp>
        <p:sp>
          <p:nvSpPr>
            <p:cNvPr id="15" name="Rectangle 14">
              <a:extLst>
                <a:ext uri="{FF2B5EF4-FFF2-40B4-BE49-F238E27FC236}">
                  <a16:creationId xmlns:a16="http://schemas.microsoft.com/office/drawing/2014/main" id="{3E62E515-C54E-4FB4-8461-3999F5E83C26}"/>
                </a:ext>
              </a:extLst>
            </p:cNvPr>
            <p:cNvSpPr/>
            <p:nvPr/>
          </p:nvSpPr>
          <p:spPr>
            <a:xfrm>
              <a:off x="1733143" y="5486400"/>
              <a:ext cx="552857" cy="9144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600" b="1" dirty="0"/>
                <a:t>*</a:t>
              </a:r>
            </a:p>
          </p:txBody>
        </p:sp>
      </p:grpSp>
    </p:spTree>
    <p:extLst>
      <p:ext uri="{BB962C8B-B14F-4D97-AF65-F5344CB8AC3E}">
        <p14:creationId xmlns:p14="http://schemas.microsoft.com/office/powerpoint/2010/main" val="1162883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Hold Out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15" name="Table 14">
            <a:extLst>
              <a:ext uri="{FF2B5EF4-FFF2-40B4-BE49-F238E27FC236}">
                <a16:creationId xmlns:a16="http://schemas.microsoft.com/office/drawing/2014/main" id="{FED2381C-57AD-474F-8105-313D665EED57}"/>
              </a:ext>
            </a:extLst>
          </p:cNvPr>
          <p:cNvGraphicFramePr>
            <a:graphicFrameLocks noGrp="1"/>
          </p:cNvGraphicFramePr>
          <p:nvPr>
            <p:extLst/>
          </p:nvPr>
        </p:nvGraphicFramePr>
        <p:xfrm>
          <a:off x="2102758" y="1908145"/>
          <a:ext cx="7498443" cy="252984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err="1">
                          <a:solidFill>
                            <a:schemeClr val="accent1"/>
                          </a:solidFill>
                          <a:latin typeface="Consolas" panose="020B0609020204030204" pitchFamily="49" charset="0"/>
                        </a:rPr>
                        <a:t>install.packages</a:t>
                      </a:r>
                      <a:r>
                        <a:rPr lang="en-US" sz="1600" b="1" dirty="0">
                          <a:solidFill>
                            <a:schemeClr val="accent1"/>
                          </a:solidFill>
                          <a:latin typeface="Consolas" panose="020B0609020204030204" pitchFamily="49" charset="0"/>
                        </a:rPr>
                        <a:t>("caret")</a:t>
                      </a:r>
                    </a:p>
                    <a:p>
                      <a:r>
                        <a:rPr lang="en-US" sz="1600" b="1" dirty="0">
                          <a:solidFill>
                            <a:schemeClr val="accent1"/>
                          </a:solidFill>
                          <a:latin typeface="Consolas" panose="020B0609020204030204" pitchFamily="49" charset="0"/>
                        </a:rPr>
                        <a:t>library(caret)</a:t>
                      </a:r>
                    </a:p>
                    <a:p>
                      <a:endParaRPr lang="en-US" sz="1600" b="0" dirty="0">
                        <a:solidFill>
                          <a:schemeClr val="accent1"/>
                        </a:solidFill>
                        <a:latin typeface="Consolas" panose="020B0609020204030204" pitchFamily="49" charset="0"/>
                      </a:endParaRPr>
                    </a:p>
                    <a:p>
                      <a:r>
                        <a:rPr lang="en-US" sz="1600" b="0" dirty="0">
                          <a:solidFill>
                            <a:schemeClr val="accent1"/>
                          </a:solidFill>
                          <a:latin typeface="Consolas" panose="020B0609020204030204" pitchFamily="49" charset="0"/>
                        </a:rPr>
                        <a:t>data &lt;- </a:t>
                      </a:r>
                      <a:r>
                        <a:rPr lang="en-US" sz="1600" b="1" dirty="0">
                          <a:solidFill>
                            <a:schemeClr val="accent1"/>
                          </a:solidFill>
                          <a:latin typeface="Consolas" panose="020B0609020204030204" pitchFamily="49" charset="0"/>
                        </a:rPr>
                        <a:t>read.csv</a:t>
                      </a:r>
                      <a:r>
                        <a:rPr lang="en-US" sz="1600" b="0" dirty="0">
                          <a:solidFill>
                            <a:schemeClr val="accent1"/>
                          </a:solidFill>
                          <a:latin typeface="Consolas" panose="020B0609020204030204" pitchFamily="49" charset="0"/>
                        </a:rPr>
                        <a:t>("BANK LOAN.csv", </a:t>
                      </a:r>
                      <a:r>
                        <a:rPr lang="en-US" sz="1600" b="1" dirty="0">
                          <a:solidFill>
                            <a:schemeClr val="accent1"/>
                          </a:solidFill>
                          <a:latin typeface="Consolas" panose="020B0609020204030204" pitchFamily="49" charset="0"/>
                        </a:rPr>
                        <a:t>header=</a:t>
                      </a:r>
                      <a:r>
                        <a:rPr lang="en-US" sz="1600" b="0" dirty="0">
                          <a:solidFill>
                            <a:schemeClr val="accent1"/>
                          </a:solidFill>
                          <a:latin typeface="Consolas" panose="020B0609020204030204" pitchFamily="49" charset="0"/>
                        </a:rPr>
                        <a:t>TRUE)</a:t>
                      </a:r>
                    </a:p>
                    <a:p>
                      <a:r>
                        <a:rPr lang="en-US" sz="1600" b="0" dirty="0">
                          <a:solidFill>
                            <a:schemeClr val="accent1"/>
                          </a:solidFill>
                          <a:latin typeface="Consolas" panose="020B0609020204030204" pitchFamily="49" charset="0"/>
                        </a:rPr>
                        <a:t>index&lt;-</a:t>
                      </a:r>
                      <a:r>
                        <a:rPr lang="en-US" sz="1600" b="1" dirty="0" err="1">
                          <a:solidFill>
                            <a:schemeClr val="accent1"/>
                          </a:solidFill>
                          <a:latin typeface="Consolas" panose="020B0609020204030204" pitchFamily="49" charset="0"/>
                        </a:rPr>
                        <a:t>createDataPartition</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data$DEFAULTER</a:t>
                      </a:r>
                      <a:r>
                        <a:rPr lang="en-US" sz="1600" b="0" dirty="0">
                          <a:solidFill>
                            <a:schemeClr val="accent1"/>
                          </a:solidFill>
                          <a:latin typeface="Consolas" panose="020B0609020204030204" pitchFamily="49" charset="0"/>
                        </a:rPr>
                        <a:t>, </a:t>
                      </a:r>
                      <a:r>
                        <a:rPr lang="en-US" sz="1600" b="1" dirty="0">
                          <a:solidFill>
                            <a:schemeClr val="accent1"/>
                          </a:solidFill>
                          <a:latin typeface="Consolas" panose="020B0609020204030204" pitchFamily="49" charset="0"/>
                        </a:rPr>
                        <a:t>p</a:t>
                      </a:r>
                      <a:r>
                        <a:rPr lang="en-US" sz="1600" b="0" dirty="0">
                          <a:solidFill>
                            <a:schemeClr val="accent1"/>
                          </a:solidFill>
                          <a:latin typeface="Consolas" panose="020B0609020204030204" pitchFamily="49" charset="0"/>
                        </a:rPr>
                        <a:t>=0.7, </a:t>
                      </a:r>
                      <a:r>
                        <a:rPr lang="en-US" sz="1600" b="1" dirty="0">
                          <a:solidFill>
                            <a:schemeClr val="accent1"/>
                          </a:solidFill>
                          <a:latin typeface="Consolas" panose="020B0609020204030204" pitchFamily="49" charset="0"/>
                        </a:rPr>
                        <a:t>list=FALSE</a:t>
                      </a:r>
                      <a:r>
                        <a:rPr lang="en-US" sz="1600" b="0" dirty="0">
                          <a:solidFill>
                            <a:schemeClr val="accent1"/>
                          </a:solidFill>
                          <a:latin typeface="Consolas" panose="020B0609020204030204" pitchFamily="49" charset="0"/>
                        </a:rPr>
                        <a:t>) </a:t>
                      </a:r>
                    </a:p>
                    <a:p>
                      <a:endParaRPr lang="en-US" sz="1600" b="0" dirty="0">
                        <a:solidFill>
                          <a:schemeClr val="accent1"/>
                        </a:solidFill>
                        <a:latin typeface="Consolas" panose="020B0609020204030204" pitchFamily="49" charset="0"/>
                      </a:endParaRPr>
                    </a:p>
                    <a:p>
                      <a:r>
                        <a:rPr lang="en-US" sz="1600" b="1" dirty="0">
                          <a:solidFill>
                            <a:schemeClr val="accent1"/>
                          </a:solidFill>
                          <a:latin typeface="Consolas" panose="020B0609020204030204" pitchFamily="49" charset="0"/>
                        </a:rPr>
                        <a:t>dim</a:t>
                      </a:r>
                      <a:r>
                        <a:rPr lang="en-US" sz="1600" b="0" dirty="0">
                          <a:solidFill>
                            <a:schemeClr val="accent1"/>
                          </a:solidFill>
                          <a:latin typeface="Consolas" panose="020B0609020204030204" pitchFamily="49" charset="0"/>
                        </a:rPr>
                        <a:t>(index)</a:t>
                      </a:r>
                    </a:p>
                    <a:p>
                      <a:endParaRPr lang="en-US" sz="1600" b="0" dirty="0">
                        <a:solidFill>
                          <a:schemeClr val="accent1"/>
                        </a:solidFill>
                        <a:latin typeface="Consolas" panose="020B0609020204030204" pitchFamily="49" charset="0"/>
                      </a:endParaRPr>
                    </a:p>
                    <a:p>
                      <a:r>
                        <a:rPr lang="en-US" sz="1600" b="0" dirty="0" err="1">
                          <a:solidFill>
                            <a:schemeClr val="accent1"/>
                          </a:solidFill>
                          <a:latin typeface="Consolas" panose="020B0609020204030204" pitchFamily="49" charset="0"/>
                        </a:rPr>
                        <a:t>traindata</a:t>
                      </a:r>
                      <a:r>
                        <a:rPr lang="en-US" sz="1600" b="0" dirty="0">
                          <a:solidFill>
                            <a:schemeClr val="accent1"/>
                          </a:solidFill>
                          <a:latin typeface="Consolas" panose="020B0609020204030204" pitchFamily="49" charset="0"/>
                        </a:rPr>
                        <a:t>&lt;-data[index,]</a:t>
                      </a:r>
                    </a:p>
                    <a:p>
                      <a:r>
                        <a:rPr lang="en-US" sz="1600" b="0" dirty="0" err="1">
                          <a:solidFill>
                            <a:schemeClr val="accent1"/>
                          </a:solidFill>
                          <a:latin typeface="Consolas" panose="020B0609020204030204" pitchFamily="49" charset="0"/>
                        </a:rPr>
                        <a:t>testdata</a:t>
                      </a:r>
                      <a:r>
                        <a:rPr lang="en-US" sz="1600" b="0" dirty="0">
                          <a:solidFill>
                            <a:schemeClr val="accent1"/>
                          </a:solidFill>
                          <a:latin typeface="Consolas" panose="020B0609020204030204" pitchFamily="49" charset="0"/>
                        </a:rPr>
                        <a:t>&lt;-data[-index,]</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6" name="TextBox 15">
            <a:extLst>
              <a:ext uri="{FF2B5EF4-FFF2-40B4-BE49-F238E27FC236}">
                <a16:creationId xmlns:a16="http://schemas.microsoft.com/office/drawing/2014/main" id="{9AF5D57E-43DE-4202-A34D-4486AB3CC613}"/>
              </a:ext>
            </a:extLst>
          </p:cNvPr>
          <p:cNvSpPr txBox="1"/>
          <p:nvPr/>
        </p:nvSpPr>
        <p:spPr>
          <a:xfrm>
            <a:off x="2057400" y="1261647"/>
            <a:ext cx="6781800" cy="584775"/>
          </a:xfrm>
          <a:prstGeom prst="rect">
            <a:avLst/>
          </a:prstGeom>
          <a:noFill/>
        </p:spPr>
        <p:txBody>
          <a:bodyPr wrap="square" rtlCol="0">
            <a:spAutoFit/>
          </a:bodyPr>
          <a:lstStyle/>
          <a:p>
            <a:r>
              <a:rPr lang="en-US" sz="1600" dirty="0">
                <a:latin typeface="Consolas" panose="020B0609020204030204" pitchFamily="49" charset="0"/>
              </a:rPr>
              <a:t># Install and Load “caret” package</a:t>
            </a:r>
          </a:p>
          <a:p>
            <a:r>
              <a:rPr lang="en-US" sz="1600" dirty="0">
                <a:latin typeface="Consolas" panose="020B0609020204030204" pitchFamily="49" charset="0"/>
              </a:rPr>
              <a:t># Create 2 groups of the data: Training and Testing</a:t>
            </a:r>
            <a:endParaRPr lang="en-IN" sz="1600" dirty="0">
              <a:latin typeface="Consolas" panose="020B0609020204030204" pitchFamily="49" charset="0"/>
            </a:endParaRPr>
          </a:p>
        </p:txBody>
      </p:sp>
      <p:sp>
        <p:nvSpPr>
          <p:cNvPr id="17" name="Rectangle 16">
            <a:extLst>
              <a:ext uri="{FF2B5EF4-FFF2-40B4-BE49-F238E27FC236}">
                <a16:creationId xmlns:a16="http://schemas.microsoft.com/office/drawing/2014/main" id="{442DDAA2-F51E-4AD8-A6C5-68999B47D4A1}"/>
              </a:ext>
            </a:extLst>
          </p:cNvPr>
          <p:cNvSpPr/>
          <p:nvPr/>
        </p:nvSpPr>
        <p:spPr>
          <a:xfrm>
            <a:off x="2102757" y="4521895"/>
            <a:ext cx="7543800" cy="1938992"/>
          </a:xfrm>
          <a:prstGeom prst="rect">
            <a:avLst/>
          </a:prstGeom>
          <a:solidFill>
            <a:sysClr val="window" lastClr="FFFFFF"/>
          </a:solidFill>
          <a:ln w="3175">
            <a:solidFill>
              <a:srgbClr val="C32D2E"/>
            </a:solidFill>
          </a:ln>
        </p:spPr>
        <p:txBody>
          <a:bodyPr wrap="square">
            <a:spAutoFit/>
          </a:bodyPr>
          <a:lstStyle/>
          <a:p>
            <a:pPr marL="285750" indent="-285750">
              <a:buSzPct val="60000"/>
              <a:buFont typeface="Wingdings" pitchFamily="2" charset="2"/>
              <a:buChar char="q"/>
              <a:defRPr/>
            </a:pPr>
            <a:r>
              <a:rPr lang="en-IN" b="1" kern="0" dirty="0" err="1">
                <a:solidFill>
                  <a:sysClr val="windowText" lastClr="000000">
                    <a:lumMod val="75000"/>
                    <a:lumOff val="25000"/>
                  </a:sysClr>
                </a:solidFill>
                <a:latin typeface="Vijaya" pitchFamily="34" charset="0"/>
                <a:cs typeface="Vijaya" pitchFamily="34" charset="0"/>
              </a:rPr>
              <a:t>createDataPartition</a:t>
            </a:r>
            <a:r>
              <a:rPr lang="en-IN" b="1" kern="0" dirty="0">
                <a:solidFill>
                  <a:sysClr val="windowText" lastClr="000000">
                    <a:lumMod val="75000"/>
                    <a:lumOff val="25000"/>
                  </a:sysClr>
                </a:solidFill>
                <a:latin typeface="Vijaya" pitchFamily="34" charset="0"/>
                <a:cs typeface="Vijaya" pitchFamily="34" charset="0"/>
              </a:rPr>
              <a:t>() </a:t>
            </a:r>
            <a:r>
              <a:rPr lang="en-IN" kern="0" dirty="0">
                <a:solidFill>
                  <a:sysClr val="windowText" lastClr="000000">
                    <a:lumMod val="75000"/>
                    <a:lumOff val="25000"/>
                  </a:sysClr>
                </a:solidFill>
                <a:latin typeface="Vijaya" pitchFamily="34" charset="0"/>
                <a:cs typeface="Vijaya" pitchFamily="34" charset="0"/>
              </a:rPr>
              <a:t>generates list of observation numbers to be included in training data.</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p=</a:t>
            </a:r>
            <a:r>
              <a:rPr lang="en-IN" kern="0" dirty="0">
                <a:solidFill>
                  <a:sysClr val="windowText" lastClr="000000">
                    <a:lumMod val="75000"/>
                    <a:lumOff val="25000"/>
                  </a:sysClr>
                </a:solidFill>
                <a:latin typeface="Vijaya" pitchFamily="34" charset="0"/>
                <a:cs typeface="Vijaya" pitchFamily="34" charset="0"/>
              </a:rPr>
              <a:t> is the percentage of data that goes into training.</a:t>
            </a:r>
          </a:p>
          <a:p>
            <a:pPr marL="285750" indent="-285750">
              <a:buSzPct val="60000"/>
              <a:buFont typeface="Wingdings" pitchFamily="2" charset="2"/>
              <a:buChar char="q"/>
              <a:defRPr/>
            </a:pPr>
            <a:r>
              <a:rPr lang="en-IN" b="1" kern="0" dirty="0">
                <a:solidFill>
                  <a:sysClr val="windowText" lastClr="000000">
                    <a:lumMod val="75000"/>
                    <a:lumOff val="25000"/>
                  </a:sysClr>
                </a:solidFill>
                <a:latin typeface="Vijaya" pitchFamily="34" charset="0"/>
                <a:cs typeface="Vijaya" pitchFamily="34" charset="0"/>
              </a:rPr>
              <a:t>list=</a:t>
            </a:r>
            <a:r>
              <a:rPr lang="en-IN" kern="0" dirty="0">
                <a:solidFill>
                  <a:sysClr val="windowText" lastClr="000000">
                    <a:lumMod val="75000"/>
                    <a:lumOff val="25000"/>
                  </a:sysClr>
                </a:solidFill>
                <a:latin typeface="Vijaya" pitchFamily="34" charset="0"/>
                <a:cs typeface="Vijaya" pitchFamily="34" charset="0"/>
              </a:rPr>
              <a:t> specifies if results should be in a list format or matrix. </a:t>
            </a:r>
          </a:p>
        </p:txBody>
      </p:sp>
    </p:spTree>
    <p:extLst>
      <p:ext uri="{BB962C8B-B14F-4D97-AF65-F5344CB8AC3E}">
        <p14:creationId xmlns:p14="http://schemas.microsoft.com/office/powerpoint/2010/main" val="2362515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C9B01952-81A9-4C72-A884-4CF98E4582DF}"/>
              </a:ext>
            </a:extLst>
          </p:cNvPr>
          <p:cNvSpPr>
            <a:spLocks noGrp="1" noChangeArrowheads="1"/>
          </p:cNvSpPr>
          <p:nvPr>
            <p:ph type="title"/>
            <p:custDataLst>
              <p:tags r:id="rId1"/>
            </p:custDataLst>
          </p:nvPr>
        </p:nvSpPr>
        <p:spPr>
          <a:xfrm>
            <a:off x="1981200" y="228601"/>
            <a:ext cx="8229600" cy="810805"/>
          </a:xfrm>
        </p:spPr>
        <p:txBody>
          <a:bodyPr/>
          <a:lstStyle/>
          <a:p>
            <a:r>
              <a:rPr lang="en-US" b="1" dirty="0">
                <a:latin typeface="+mj-lt"/>
              </a:rPr>
              <a:t>Hold Out Validation in R</a:t>
            </a:r>
          </a:p>
        </p:txBody>
      </p:sp>
      <p:grpSp>
        <p:nvGrpSpPr>
          <p:cNvPr id="10" name="Group 9">
            <a:extLst>
              <a:ext uri="{FF2B5EF4-FFF2-40B4-BE49-F238E27FC236}">
                <a16:creationId xmlns:a16="http://schemas.microsoft.com/office/drawing/2014/main" id="{8A987DFA-50DB-4A32-82FA-5145F5AC9C2E}"/>
              </a:ext>
            </a:extLst>
          </p:cNvPr>
          <p:cNvGrpSpPr/>
          <p:nvPr/>
        </p:nvGrpSpPr>
        <p:grpSpPr>
          <a:xfrm>
            <a:off x="3515226" y="1155161"/>
            <a:ext cx="5161551" cy="52403"/>
            <a:chOff x="1991225" y="1155160"/>
            <a:chExt cx="5161551" cy="52403"/>
          </a:xfrm>
        </p:grpSpPr>
        <p:sp>
          <p:nvSpPr>
            <p:cNvPr id="11" name="Rectangle 10">
              <a:extLst>
                <a:ext uri="{FF2B5EF4-FFF2-40B4-BE49-F238E27FC236}">
                  <a16:creationId xmlns:a16="http://schemas.microsoft.com/office/drawing/2014/main" id="{B32AB725-40AC-4211-9BAF-124E6138A082}"/>
                </a:ext>
              </a:extLst>
            </p:cNvPr>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a:extLst>
                <a:ext uri="{FF2B5EF4-FFF2-40B4-BE49-F238E27FC236}">
                  <a16:creationId xmlns:a16="http://schemas.microsoft.com/office/drawing/2014/main" id="{79C60662-0C88-4FD0-934A-9DF6EBD2933D}"/>
                </a:ext>
              </a:extLst>
            </p:cNvPr>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Rectangle 12">
              <a:extLst>
                <a:ext uri="{FF2B5EF4-FFF2-40B4-BE49-F238E27FC236}">
                  <a16:creationId xmlns:a16="http://schemas.microsoft.com/office/drawing/2014/main" id="{B3092B32-2DC3-4156-8D67-C843328A0C5A}"/>
                </a:ext>
              </a:extLst>
            </p:cNvPr>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2" name="Rectangle 21">
            <a:extLst>
              <a:ext uri="{FF2B5EF4-FFF2-40B4-BE49-F238E27FC236}">
                <a16:creationId xmlns:a16="http://schemas.microsoft.com/office/drawing/2014/main" id="{56BAE730-0807-4A1D-BB1B-E028EBA50223}"/>
              </a:ext>
            </a:extLst>
          </p:cNvPr>
          <p:cNvSpPr/>
          <p:nvPr/>
        </p:nvSpPr>
        <p:spPr>
          <a:xfrm>
            <a:off x="2133601" y="3200400"/>
            <a:ext cx="7498443" cy="1938992"/>
          </a:xfrm>
          <a:prstGeom prst="rect">
            <a:avLst/>
          </a:prstGeom>
          <a:solidFill>
            <a:schemeClr val="bg1"/>
          </a:solidFill>
          <a:ln w="3175">
            <a:solidFill>
              <a:schemeClr val="accent3"/>
            </a:solidFill>
          </a:ln>
        </p:spPr>
        <p:txBody>
          <a:bodyPr wrap="square">
            <a:spAutoFit/>
          </a:bodyPr>
          <a:lstStyle/>
          <a:p>
            <a:pPr>
              <a:buSzPct val="60000"/>
            </a:pPr>
            <a:endParaRPr lang="en-US" b="1" dirty="0">
              <a:solidFill>
                <a:schemeClr val="tx1">
                  <a:lumMod val="75000"/>
                  <a:lumOff val="25000"/>
                </a:schemeClr>
              </a:solidFill>
              <a:latin typeface="Vijaya" panose="02020604020202020204" pitchFamily="18" charset="0"/>
              <a:cs typeface="Vijaya" panose="02020604020202020204" pitchFamily="18" charset="0"/>
            </a:endParaRPr>
          </a:p>
          <a:p>
            <a:pPr>
              <a:buSzPct val="60000"/>
            </a:pPr>
            <a:r>
              <a:rPr lang="en-IN" b="1" dirty="0">
                <a:solidFill>
                  <a:schemeClr val="tx1">
                    <a:lumMod val="75000"/>
                    <a:lumOff val="25000"/>
                  </a:schemeClr>
                </a:solidFill>
                <a:latin typeface="Vijaya" panose="02020604020202020204" pitchFamily="18" charset="0"/>
                <a:cs typeface="Vijaya" panose="02020604020202020204" pitchFamily="18" charset="0"/>
              </a:rPr>
              <a:t>The data of 700 observations are partitioned into 2 parts:</a:t>
            </a:r>
          </a:p>
          <a:p>
            <a:pPr>
              <a:buSzPct val="60000"/>
            </a:pPr>
            <a:r>
              <a:rPr lang="en-IN" b="1" dirty="0">
                <a:solidFill>
                  <a:schemeClr val="tx1">
                    <a:lumMod val="75000"/>
                    <a:lumOff val="25000"/>
                  </a:schemeClr>
                </a:solidFill>
                <a:latin typeface="Vijaya" panose="02020604020202020204" pitchFamily="18" charset="0"/>
                <a:cs typeface="Vijaya" panose="02020604020202020204" pitchFamily="18" charset="0"/>
              </a:rPr>
              <a:t>With 490 observations in training (model development) part and remaining 210 observations in testing data part (out of sample).</a:t>
            </a:r>
          </a:p>
        </p:txBody>
      </p:sp>
      <p:graphicFrame>
        <p:nvGraphicFramePr>
          <p:cNvPr id="14" name="Table 13">
            <a:extLst>
              <a:ext uri="{FF2B5EF4-FFF2-40B4-BE49-F238E27FC236}">
                <a16:creationId xmlns:a16="http://schemas.microsoft.com/office/drawing/2014/main" id="{948680D0-FC89-4828-85DE-6F1731F47F0D}"/>
              </a:ext>
            </a:extLst>
          </p:cNvPr>
          <p:cNvGraphicFramePr>
            <a:graphicFrameLocks noGrp="1"/>
          </p:cNvGraphicFramePr>
          <p:nvPr>
            <p:extLst/>
          </p:nvPr>
        </p:nvGraphicFramePr>
        <p:xfrm>
          <a:off x="2133601" y="1701457"/>
          <a:ext cx="7498443" cy="1310640"/>
        </p:xfrm>
        <a:graphic>
          <a:graphicData uri="http://schemas.openxmlformats.org/drawingml/2006/table">
            <a:tbl>
              <a:tblPr bandRow="1">
                <a:tableStyleId>{9D7B26C5-4107-4FEC-AEDC-1716B250A1EF}</a:tableStyleId>
              </a:tblPr>
              <a:tblGrid>
                <a:gridCol w="7498443">
                  <a:extLst>
                    <a:ext uri="{9D8B030D-6E8A-4147-A177-3AD203B41FA5}">
                      <a16:colId xmlns:a16="http://schemas.microsoft.com/office/drawing/2014/main" val="20000"/>
                    </a:ext>
                  </a:extLst>
                </a:gridCol>
              </a:tblGrid>
              <a:tr h="350135">
                <a:tc>
                  <a:txBody>
                    <a:bodyPr/>
                    <a:lstStyle/>
                    <a:p>
                      <a:r>
                        <a:rPr lang="en-US" sz="1600" b="1" dirty="0">
                          <a:solidFill>
                            <a:schemeClr val="accent1"/>
                          </a:solidFill>
                          <a:latin typeface="Consolas" panose="020B0609020204030204" pitchFamily="49" charset="0"/>
                        </a:rPr>
                        <a:t>dim</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traindata</a:t>
                      </a:r>
                      <a:r>
                        <a:rPr lang="en-US" sz="1600" b="0" dirty="0">
                          <a:solidFill>
                            <a:schemeClr val="accent1"/>
                          </a:solidFill>
                          <a:latin typeface="Consolas" panose="020B0609020204030204" pitchFamily="49" charset="0"/>
                        </a:rPr>
                        <a:t>)</a:t>
                      </a:r>
                    </a:p>
                    <a:p>
                      <a:r>
                        <a:rPr lang="en-US" sz="1600" b="0" dirty="0">
                          <a:solidFill>
                            <a:schemeClr val="tx1"/>
                          </a:solidFill>
                          <a:latin typeface="Consolas" panose="020B0609020204030204" pitchFamily="49" charset="0"/>
                        </a:rPr>
                        <a:t>[1] 490   8</a:t>
                      </a:r>
                    </a:p>
                    <a:p>
                      <a:endParaRPr lang="en-US" sz="1600" b="0" dirty="0">
                        <a:solidFill>
                          <a:schemeClr val="accent1"/>
                        </a:solidFill>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accent1"/>
                          </a:solidFill>
                          <a:latin typeface="Consolas" panose="020B0609020204030204" pitchFamily="49" charset="0"/>
                        </a:rPr>
                        <a:t>dim</a:t>
                      </a:r>
                      <a:r>
                        <a:rPr lang="en-US" sz="1600" b="0" dirty="0">
                          <a:solidFill>
                            <a:schemeClr val="accent1"/>
                          </a:solidFill>
                          <a:latin typeface="Consolas" panose="020B0609020204030204" pitchFamily="49" charset="0"/>
                        </a:rPr>
                        <a:t>(</a:t>
                      </a:r>
                      <a:r>
                        <a:rPr lang="en-US" sz="1600" b="0" dirty="0" err="1">
                          <a:solidFill>
                            <a:schemeClr val="accent1"/>
                          </a:solidFill>
                          <a:latin typeface="Consolas" panose="020B0609020204030204" pitchFamily="49" charset="0"/>
                        </a:rPr>
                        <a:t>testdata</a:t>
                      </a:r>
                      <a:r>
                        <a:rPr lang="en-US" sz="1600" b="0" dirty="0">
                          <a:solidFill>
                            <a:schemeClr val="accent1"/>
                          </a:solidFill>
                          <a:latin typeface="Consolas" panose="020B0609020204030204" pitchFamily="49" charset="0"/>
                        </a:rPr>
                        <a:t>)</a:t>
                      </a:r>
                    </a:p>
                    <a:p>
                      <a:r>
                        <a:rPr lang="en-US" sz="1600" b="0" dirty="0">
                          <a:solidFill>
                            <a:schemeClr val="tx1"/>
                          </a:solidFill>
                          <a:latin typeface="Consolas" panose="020B0609020204030204" pitchFamily="49" charset="0"/>
                        </a:rPr>
                        <a:t>[1] 210   8</a:t>
                      </a:r>
                    </a:p>
                  </a:txBody>
                  <a:tcPr>
                    <a:lnL>
                      <a:noFill/>
                    </a:lnL>
                    <a:lnR>
                      <a:noFill/>
                    </a:lnR>
                    <a:lnT w="12700" cmpd="sng">
                      <a:noFill/>
                    </a:lnT>
                    <a:lnB w="12700" cmpd="sng">
                      <a:noFill/>
                    </a:lnB>
                    <a:lnTlToBr w="12700" cmpd="sng">
                      <a:noFill/>
                      <a:prstDash val="solid"/>
                    </a:lnTlToBr>
                    <a:lnBlToTr w="12700" cmpd="sng">
                      <a:noFill/>
                      <a:prstDash val="solid"/>
                    </a:lnBlToTr>
                    <a:solidFill>
                      <a:srgbClr val="A6A6A6">
                        <a:alpha val="20000"/>
                      </a:srgbClr>
                    </a:solidFill>
                  </a:tcPr>
                </a:tc>
                <a:extLst>
                  <a:ext uri="{0D108BD9-81ED-4DB2-BD59-A6C34878D82A}">
                    <a16:rowId xmlns:a16="http://schemas.microsoft.com/office/drawing/2014/main" val="10000"/>
                  </a:ext>
                </a:extLst>
              </a:tr>
            </a:tbl>
          </a:graphicData>
        </a:graphic>
      </p:graphicFrame>
      <p:sp>
        <p:nvSpPr>
          <p:cNvPr id="18" name="TextBox 17">
            <a:extLst>
              <a:ext uri="{FF2B5EF4-FFF2-40B4-BE49-F238E27FC236}">
                <a16:creationId xmlns:a16="http://schemas.microsoft.com/office/drawing/2014/main" id="{03B97630-2EBE-4DC0-8B28-435BC7A14B45}"/>
              </a:ext>
            </a:extLst>
          </p:cNvPr>
          <p:cNvSpPr txBox="1"/>
          <p:nvPr/>
        </p:nvSpPr>
        <p:spPr>
          <a:xfrm>
            <a:off x="2133600" y="1337846"/>
            <a:ext cx="6781800" cy="338554"/>
          </a:xfrm>
          <a:prstGeom prst="rect">
            <a:avLst/>
          </a:prstGeom>
          <a:noFill/>
        </p:spPr>
        <p:txBody>
          <a:bodyPr wrap="square" rtlCol="0">
            <a:spAutoFit/>
          </a:bodyPr>
          <a:lstStyle/>
          <a:p>
            <a:r>
              <a:rPr lang="en-US" sz="1600" dirty="0">
                <a:latin typeface="Consolas" panose="020B0609020204030204" pitchFamily="49" charset="0"/>
              </a:rPr>
              <a:t># Check the dimensions of </a:t>
            </a:r>
            <a:endParaRPr lang="en-IN" sz="1600" dirty="0">
              <a:latin typeface="Consolas" panose="020B0609020204030204" pitchFamily="49" charset="0"/>
            </a:endParaRPr>
          </a:p>
        </p:txBody>
      </p:sp>
    </p:spTree>
    <p:extLst>
      <p:ext uri="{BB962C8B-B14F-4D97-AF65-F5344CB8AC3E}">
        <p14:creationId xmlns:p14="http://schemas.microsoft.com/office/powerpoint/2010/main" val="368968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Hold Out Validation </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27" name="TextBox 26">
            <a:extLst>
              <a:ext uri="{FF2B5EF4-FFF2-40B4-BE49-F238E27FC236}">
                <a16:creationId xmlns:a16="http://schemas.microsoft.com/office/drawing/2014/main" id="{C1DB15FB-D329-4B8F-874F-123043EA7008}"/>
              </a:ext>
            </a:extLst>
          </p:cNvPr>
          <p:cNvSpPr txBox="1"/>
          <p:nvPr/>
        </p:nvSpPr>
        <p:spPr>
          <a:xfrm>
            <a:off x="1767191" y="1536918"/>
            <a:ext cx="8484130" cy="1569660"/>
          </a:xfrm>
          <a:prstGeom prst="rect">
            <a:avLst/>
          </a:prstGeom>
          <a:noFill/>
        </p:spPr>
        <p:txBody>
          <a:bodyPr wrap="square" rtlCol="0">
            <a:spAutoFit/>
          </a:bodyPr>
          <a:lstStyle/>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Model will be run on the training data and predicted probabilities will be generated.</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Same model will be applied to test data to get the predicted probabilities.</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a:p>
            <a:pPr marL="285750" indent="-285750">
              <a:buFont typeface="Arial" pitchFamily="34" charset="0"/>
              <a:buChar char="•"/>
            </a:pPr>
            <a:r>
              <a:rPr lang="en-IN" sz="1600" dirty="0">
                <a:solidFill>
                  <a:schemeClr val="tx1">
                    <a:lumMod val="75000"/>
                    <a:lumOff val="25000"/>
                  </a:schemeClr>
                </a:solidFill>
                <a:latin typeface="Ebrima" pitchFamily="2" charset="0"/>
                <a:ea typeface="Ebrima" pitchFamily="2" charset="0"/>
                <a:cs typeface="Ebrima" pitchFamily="2" charset="0"/>
              </a:rPr>
              <a:t>Confusion matrix will be used to check the performance of the model in training and testing data.</a:t>
            </a:r>
          </a:p>
          <a:p>
            <a:pPr marL="285750" indent="-285750">
              <a:buFont typeface="Arial" pitchFamily="34" charset="0"/>
              <a:buChar char="•"/>
            </a:pPr>
            <a:endParaRPr lang="en-IN" sz="1600" dirty="0">
              <a:solidFill>
                <a:schemeClr val="tx1">
                  <a:lumMod val="75000"/>
                  <a:lumOff val="25000"/>
                </a:schemeClr>
              </a:solidFill>
              <a:latin typeface="Ebrima" pitchFamily="2" charset="0"/>
              <a:ea typeface="Ebrima" pitchFamily="2" charset="0"/>
              <a:cs typeface="Ebrima" pitchFamily="2" charset="0"/>
            </a:endParaRPr>
          </a:p>
        </p:txBody>
      </p:sp>
    </p:spTree>
    <p:extLst>
      <p:ext uri="{BB962C8B-B14F-4D97-AF65-F5344CB8AC3E}">
        <p14:creationId xmlns:p14="http://schemas.microsoft.com/office/powerpoint/2010/main" val="2223240261"/>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1981200" y="228601"/>
            <a:ext cx="8229600" cy="810805"/>
          </a:xfrm>
        </p:spPr>
        <p:txBody>
          <a:bodyPr/>
          <a:lstStyle/>
          <a:p>
            <a:r>
              <a:rPr lang="en-IN" b="1" dirty="0">
                <a:latin typeface="+mj-lt"/>
              </a:rPr>
              <a:t>Confusion Matrix</a:t>
            </a:r>
            <a:endParaRPr lang="en-US" b="1" dirty="0">
              <a:latin typeface="+mj-lt"/>
            </a:endParaRPr>
          </a:p>
        </p:txBody>
      </p:sp>
      <p:grpSp>
        <p:nvGrpSpPr>
          <p:cNvPr id="16" name="Group 15"/>
          <p:cNvGrpSpPr/>
          <p:nvPr/>
        </p:nvGrpSpPr>
        <p:grpSpPr>
          <a:xfrm>
            <a:off x="3515226" y="1155161"/>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aphicFrame>
        <p:nvGraphicFramePr>
          <p:cNvPr id="9" name="Table 8">
            <a:extLst>
              <a:ext uri="{FF2B5EF4-FFF2-40B4-BE49-F238E27FC236}">
                <a16:creationId xmlns:a16="http://schemas.microsoft.com/office/drawing/2014/main" id="{4D1B502A-8571-4039-9033-9A5A93DAD296}"/>
              </a:ext>
            </a:extLst>
          </p:cNvPr>
          <p:cNvGraphicFramePr>
            <a:graphicFrameLocks noGrp="1"/>
          </p:cNvGraphicFramePr>
          <p:nvPr>
            <p:extLst/>
          </p:nvPr>
        </p:nvGraphicFramePr>
        <p:xfrm>
          <a:off x="2743200" y="1371600"/>
          <a:ext cx="4090206" cy="1346200"/>
        </p:xfrm>
        <a:graphic>
          <a:graphicData uri="http://schemas.openxmlformats.org/drawingml/2006/table">
            <a:tbl>
              <a:tblPr firstRow="1" bandRow="1">
                <a:tableStyleId>{2D5ABB26-0587-4C30-8999-92F81FD0307C}</a:tableStyleId>
              </a:tblPr>
              <a:tblGrid>
                <a:gridCol w="1363402">
                  <a:extLst>
                    <a:ext uri="{9D8B030D-6E8A-4147-A177-3AD203B41FA5}">
                      <a16:colId xmlns:a16="http://schemas.microsoft.com/office/drawing/2014/main" val="20000"/>
                    </a:ext>
                  </a:extLst>
                </a:gridCol>
                <a:gridCol w="1363402">
                  <a:extLst>
                    <a:ext uri="{9D8B030D-6E8A-4147-A177-3AD203B41FA5}">
                      <a16:colId xmlns:a16="http://schemas.microsoft.com/office/drawing/2014/main" val="20001"/>
                    </a:ext>
                  </a:extLst>
                </a:gridCol>
                <a:gridCol w="1363402">
                  <a:extLst>
                    <a:ext uri="{9D8B030D-6E8A-4147-A177-3AD203B41FA5}">
                      <a16:colId xmlns:a16="http://schemas.microsoft.com/office/drawing/2014/main" val="20002"/>
                    </a:ext>
                  </a:extLst>
                </a:gridCol>
              </a:tblGrid>
              <a:tr h="336550">
                <a:tc>
                  <a:txBody>
                    <a:bodyPr/>
                    <a:lstStyle/>
                    <a:p>
                      <a:endParaRPr lang="en-US" sz="1600" b="1" dirty="0">
                        <a:solidFill>
                          <a:schemeClr val="tx1">
                            <a:lumMod val="75000"/>
                            <a:lumOff val="25000"/>
                          </a:schemeClr>
                        </a:solidFill>
                        <a:latin typeface="+mj-lt"/>
                      </a:endParaRPr>
                    </a:p>
                  </a:txBody>
                  <a:tcPr>
                    <a:lnL w="9525" cap="flat" cmpd="sng" algn="ctr">
                      <a:solidFill>
                        <a:schemeClr val="accent1"/>
                      </a:solidFill>
                      <a:prstDash val="solid"/>
                      <a:round/>
                      <a:headEnd type="none" w="med" len="med"/>
                      <a:tailEnd type="none" w="med" len="med"/>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r>
                        <a:rPr lang="en-US" sz="1600" b="1" u="sng" dirty="0">
                          <a:solidFill>
                            <a:schemeClr val="tx1">
                              <a:lumMod val="75000"/>
                              <a:lumOff val="25000"/>
                            </a:schemeClr>
                          </a:solidFill>
                          <a:latin typeface="+mj-lt"/>
                        </a:rPr>
                        <a:t>Observed</a:t>
                      </a:r>
                    </a:p>
                  </a:txBody>
                  <a:tcPr>
                    <a:lnL>
                      <a:noFill/>
                    </a:lnL>
                    <a:lnR>
                      <a:noFill/>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endParaRPr lang="en-US" sz="1600" b="1" dirty="0">
                        <a:solidFill>
                          <a:schemeClr val="tx1">
                            <a:lumMod val="75000"/>
                            <a:lumOff val="25000"/>
                          </a:schemeClr>
                        </a:solidFill>
                        <a:latin typeface="+mj-lt"/>
                      </a:endParaRPr>
                    </a:p>
                  </a:txBody>
                  <a:tcPr>
                    <a:lnL>
                      <a:noFill/>
                    </a:lnL>
                    <a:lnR w="9525" cap="flat" cmpd="sng" algn="ctr">
                      <a:solidFill>
                        <a:schemeClr val="accent1"/>
                      </a:solidFill>
                      <a:prstDash val="solid"/>
                      <a:round/>
                      <a:headEnd type="none" w="med" len="med"/>
                      <a:tailEnd type="none" w="med" len="med"/>
                    </a:lnR>
                    <a:lnT w="9525" cap="flat" cmpd="sng" algn="ctr">
                      <a:solidFill>
                        <a:schemeClr val="accent1"/>
                      </a:solidFill>
                      <a:prstDash val="solid"/>
                      <a:round/>
                      <a:headEnd type="none" w="med" len="med"/>
                      <a:tailEnd type="none" w="med" len="med"/>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36550">
                <a:tc>
                  <a:txBody>
                    <a:bodyPr/>
                    <a:lstStyle/>
                    <a:p>
                      <a:r>
                        <a:rPr lang="en-US" sz="1600" b="1" u="sng" dirty="0">
                          <a:solidFill>
                            <a:schemeClr val="tx1">
                              <a:lumMod val="75000"/>
                              <a:lumOff val="25000"/>
                            </a:schemeClr>
                          </a:solidFill>
                          <a:latin typeface="+mj-lt"/>
                        </a:rPr>
                        <a:t>Predicted</a:t>
                      </a:r>
                    </a:p>
                  </a:txBody>
                  <a:tcPr>
                    <a:lnL w="9525" cap="flat" cmpd="sng" algn="ctr">
                      <a:solidFill>
                        <a:schemeClr val="accent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Event</a:t>
                      </a:r>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No Event</a:t>
                      </a:r>
                    </a:p>
                  </a:txBody>
                  <a:tcPr>
                    <a:lnL>
                      <a:noFill/>
                    </a:lnL>
                    <a:lnR w="9525"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36550">
                <a:tc>
                  <a:txBody>
                    <a:bodyPr/>
                    <a:lstStyle/>
                    <a:p>
                      <a:r>
                        <a:rPr lang="en-US" sz="1600" b="1" dirty="0">
                          <a:solidFill>
                            <a:schemeClr val="tx1">
                              <a:lumMod val="75000"/>
                              <a:lumOff val="25000"/>
                            </a:schemeClr>
                          </a:solidFill>
                          <a:latin typeface="+mj-lt"/>
                        </a:rPr>
                        <a:t>Event</a:t>
                      </a:r>
                    </a:p>
                  </a:txBody>
                  <a:tcPr>
                    <a:lnL w="9525" cap="flat" cmpd="sng" algn="ctr">
                      <a:solidFill>
                        <a:schemeClr val="accent1"/>
                      </a:solidFill>
                      <a:prstDash val="solid"/>
                      <a:round/>
                      <a:headEnd type="none" w="med" len="med"/>
                      <a:tailEnd type="none" w="med" len="med"/>
                    </a:lnL>
                    <a:lnR>
                      <a:noFill/>
                    </a:lnR>
                    <a:lnT>
                      <a:noFill/>
                    </a:lnT>
                    <a:lnB>
                      <a:noFill/>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A</a:t>
                      </a:r>
                    </a:p>
                  </a:txBody>
                  <a:tcPr>
                    <a:lnL>
                      <a:noFill/>
                    </a:lnL>
                    <a:lnR>
                      <a:noFill/>
                    </a:lnR>
                    <a:lnT>
                      <a:noFill/>
                    </a:lnT>
                    <a:lnB>
                      <a:noFill/>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B</a:t>
                      </a:r>
                    </a:p>
                  </a:txBody>
                  <a:tcPr>
                    <a:lnL>
                      <a:noFill/>
                    </a:lnL>
                    <a:lnR w="9525" cap="flat" cmpd="sng" algn="ctr">
                      <a:solidFill>
                        <a:schemeClr val="accent1"/>
                      </a:solidFill>
                      <a:prstDash val="solid"/>
                      <a:round/>
                      <a:headEnd type="none" w="med" len="med"/>
                      <a:tailEnd type="none" w="med" len="med"/>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36550">
                <a:tc>
                  <a:txBody>
                    <a:bodyPr/>
                    <a:lstStyle/>
                    <a:p>
                      <a:r>
                        <a:rPr lang="en-US" sz="1600" b="1" dirty="0">
                          <a:solidFill>
                            <a:schemeClr val="tx1">
                              <a:lumMod val="75000"/>
                              <a:lumOff val="25000"/>
                            </a:schemeClr>
                          </a:solidFill>
                          <a:latin typeface="+mj-lt"/>
                        </a:rPr>
                        <a:t>No Event</a:t>
                      </a:r>
                    </a:p>
                  </a:txBody>
                  <a:tcPr>
                    <a:lnL w="9525" cap="flat" cmpd="sng" algn="ctr">
                      <a:solidFill>
                        <a:schemeClr val="accent1"/>
                      </a:solidFill>
                      <a:prstDash val="solid"/>
                      <a:round/>
                      <a:headEnd type="none" w="med" len="med"/>
                      <a:tailEnd type="none" w="med" len="med"/>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C</a:t>
                      </a:r>
                    </a:p>
                  </a:txBody>
                  <a:tcPr>
                    <a:lnL>
                      <a:noFill/>
                    </a:lnL>
                    <a:lnR>
                      <a:noFill/>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600" b="1" dirty="0">
                          <a:solidFill>
                            <a:schemeClr val="tx1">
                              <a:lumMod val="75000"/>
                              <a:lumOff val="25000"/>
                            </a:schemeClr>
                          </a:solidFill>
                          <a:latin typeface="+mj-lt"/>
                        </a:rPr>
                        <a:t>D</a:t>
                      </a:r>
                    </a:p>
                  </a:txBody>
                  <a:tcPr>
                    <a:lnL>
                      <a:noFill/>
                    </a:lnL>
                    <a:lnR w="9525" cap="flat" cmpd="sng" algn="ctr">
                      <a:solidFill>
                        <a:schemeClr val="accent1"/>
                      </a:solidFill>
                      <a:prstDash val="solid"/>
                      <a:round/>
                      <a:headEnd type="none" w="med" len="med"/>
                      <a:tailEnd type="none" w="med" len="med"/>
                    </a:lnR>
                    <a:lnT>
                      <a:noFill/>
                    </a:lnT>
                    <a:lnB w="9525"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
        <p:nvSpPr>
          <p:cNvPr id="10" name="Rectangle 9">
            <a:extLst>
              <a:ext uri="{FF2B5EF4-FFF2-40B4-BE49-F238E27FC236}">
                <a16:creationId xmlns:a16="http://schemas.microsoft.com/office/drawing/2014/main" id="{7DD50FE4-6B22-49BC-8838-D5AD5751DDE1}"/>
              </a:ext>
            </a:extLst>
          </p:cNvPr>
          <p:cNvSpPr/>
          <p:nvPr/>
        </p:nvSpPr>
        <p:spPr>
          <a:xfrm>
            <a:off x="2590800" y="2743200"/>
            <a:ext cx="5029200" cy="3785652"/>
          </a:xfrm>
          <a:prstGeom prst="rect">
            <a:avLst/>
          </a:prstGeom>
        </p:spPr>
        <p:txBody>
          <a:bodyPr>
            <a:spAutoFit/>
          </a:bodyPr>
          <a:lstStyle/>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Sensitivity = A/(A + C)</a:t>
            </a:r>
          </a:p>
          <a:p>
            <a:pPr marL="285750" indent="-285750">
              <a:lnSpc>
                <a:spcPct val="150000"/>
              </a:lnSpc>
              <a:buFont typeface="Arial" panose="020B0604020202020204" pitchFamily="34" charset="0"/>
              <a:buChar char="•"/>
            </a:pPr>
            <a:r>
              <a:rPr lang="en-US" sz="1600" b="1" dirty="0">
                <a:solidFill>
                  <a:schemeClr val="tx1">
                    <a:lumMod val="75000"/>
                    <a:lumOff val="25000"/>
                  </a:schemeClr>
                </a:solidFill>
              </a:rPr>
              <a:t>Specificity = D/(B + 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Prevalence = (A + C)/(A + B + C + 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Positive Predicted Value = A / (A + 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Negative Predicted Value = D / (C + 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Detection Rate = A/(A + B + C + 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Detection Prevalence = (A + B)/(A + B + C + D)</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Balanced Accuracy = (Sensitivity + Specificity)/2</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Precision = A/(A + B)</a:t>
            </a:r>
          </a:p>
          <a:p>
            <a:pPr marL="285750" indent="-285750">
              <a:lnSpc>
                <a:spcPct val="150000"/>
              </a:lnSpc>
              <a:buFont typeface="Arial" panose="020B0604020202020204" pitchFamily="34" charset="0"/>
              <a:buChar char="•"/>
            </a:pPr>
            <a:r>
              <a:rPr lang="en-US" sz="1600" dirty="0">
                <a:solidFill>
                  <a:schemeClr val="tx1">
                    <a:lumMod val="75000"/>
                    <a:lumOff val="25000"/>
                  </a:schemeClr>
                </a:solidFill>
              </a:rPr>
              <a:t>Recall = A/(A + C)</a:t>
            </a:r>
          </a:p>
        </p:txBody>
      </p:sp>
    </p:spTree>
    <p:extLst>
      <p:ext uri="{BB962C8B-B14F-4D97-AF65-F5344CB8AC3E}">
        <p14:creationId xmlns:p14="http://schemas.microsoft.com/office/powerpoint/2010/main" val="65173528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AF256F6E-F61A-4E81-96C6-6AED7C8BA2A6}&quot;/&gt;&lt;isInvalidForFieldText val=&quot;0&quot;/&gt;&lt;Image&gt;&lt;filename val=&quot;C:\Users\Dell\AppData\Local\Temp\CP224071325968Session\CPTrustFolder224071325968\PPTImport224078783031\data\asimages\{AF256F6E-F61A-4E81-96C6-6AED7C8BA2A6}_2.png&quot;/&gt;&lt;left val=&quot;48&quot;/&gt;&lt;top val=&quot;28&quot;/&gt;&lt;width val=&quot;865&quot;/&gt;&lt;height val=&quot;95&quot;/&gt;&lt;hasText val=&quot;1&quot;/&gt;&lt;/Image&gt;&lt;/ThreeDShape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0A6BA83C-B227-4195-B71A-DB5F51691249}&quot;/&gt;&lt;isInvalidForFieldText val=&quot;0&quot;/&gt;&lt;Image&gt;&lt;filename val=&quot;C:\Users\Dell\AppData\Local\Temp\CP224071325968Session\CPTrustFolder224071325968\PPTImport224078783031\data\asimages\{0A6BA83C-B227-4195-B71A-DB5F51691249}_4.png&quot;/&gt;&lt;left val=&quot;48&quot;/&gt;&lt;top val=&quot;28&quot;/&gt;&lt;width val=&quot;865&quot;/&gt;&lt;height val=&quot;95&quot;/&gt;&lt;hasText val=&quot;1&quot;/&gt;&lt;/Image&gt;&lt;/ThreeDShape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1&quot;/&gt;&lt;lineCharCount val=&quot;36&quot;/&gt;&lt;lineCharCount val=&quot;35&quot;/&gt;&lt;lineCharCount val=&quot;49&quot;/&gt;&lt;lineCharCount val=&quot;24&quot;/&gt;&lt;lineCharCount val=&quot;22&quot;/&gt;&lt;lineCharCount val=&quot;21&quot;/&gt;&lt;lineCharCount val=&quot;25&quot;/&gt;&lt;lineCharCount val=&quot;15&quot;/&gt;&lt;lineCharCount val=&quot;19&quot;/&gt;&lt;lineCharCount val=&quot;50&quot;/&gt;&lt;lineCharCount val=&quot;38&quot;/&gt;&lt;/TableIndex&gt;&lt;/ShapeTextInfo&gt;"/>
  <p:tag name="HTML_SHAPEINFO" val="&lt;TextEffect&gt;&lt;Image&gt;&lt;filename val=&quot;C:\Users\Dell\AppData\Local\Temp\CP1156608419281Session\CPTrustFolder1156608419296\PPTImport1156618459906\data\asimages\{CFC6DBA8-E81F-49A2-A168-E8596894BF65}_1.png_crop.png&quot;/&gt;&lt;left val=&quot;60&quot;/&gt;&lt;top val=&quot;202&quot;/&gt;&lt;width val=&quot;496&quot;/&gt;&lt;height val=&quot;26&quot;/&gt;&lt;hasText val=&quot;1&quot;/&gt;&lt;paraId val=&quot;1&quot;/&gt;&lt;/Image&gt;&lt;Image&gt;&lt;filename val=&quot;C:\Users\Dell\AppData\Local\Temp\CP1156608419281Session\CPTrustFolder1156608419296\PPTImport1156618459906\data\asimages\{9DFC37CE-9851-41A3-BD8D-2FF3F9644BBA}_1.png_crop.png&quot;/&gt;&lt;left val=&quot;58&quot;/&gt;&lt;top val=&quot;241&quot;/&gt;&lt;width val=&quot;481&quot;/&gt;&lt;height val=&quot;26&quot;/&gt;&lt;hasText val=&quot;1&quot;/&gt;&lt;paraId val=&quot;2&quot;/&gt;&lt;/Image&gt;&lt;Image&gt;&lt;filename val=&quot;C:\Users\Dell\AppData\Local\Temp\CP1156608419281Session\CPTrustFolder1156608419296\PPTImport1156618459906\data\asimages\{8E79F4C1-4FA0-4323-B95C-DC6BBE1868AC}_1.png_crop.png&quot;/&gt;&lt;left val=&quot;59&quot;/&gt;&lt;top val=&quot;279&quot;/&gt;&lt;width val=&quot;640&quot;/&gt;&lt;height val=&quot;26&quot;/&gt;&lt;hasText val=&quot;1&quot;/&gt;&lt;paraId val=&quot;3&quot;/&gt;&lt;/Image&gt;&lt;Image&gt;&lt;filename val=&quot;C:\Users\Dell\AppData\Local\Temp\CP1156608419281Session\CPTrustFolder1156608419296\PPTImport1156618459906\data\asimages\{95C0BFFA-FBB3-44C6-B0B1-F67E648BDEF8}_1.png_crop.png&quot;/&gt;&lt;left val=&quot;58&quot;/&gt;&lt;top val=&quot;318&quot;/&gt;&lt;width val=&quot;365&quot;/&gt;&lt;height val=&quot;26&quot;/&gt;&lt;hasText val=&quot;1&quot;/&gt;&lt;paraId val=&quot;4&quot;/&gt;&lt;/Image&gt;&lt;Image&gt;&lt;filename val=&quot;C:\Users\Dell\AppData\Local\Temp\CP1156608419281Session\CPTrustFolder1156608419296\PPTImport1156618459906\data\asimages\{2870CD6D-5B0E-4E40-AACF-60E2CCE5EC78}_1.png_crop.png&quot;/&gt;&lt;left val=&quot;59&quot;/&gt;&lt;top val=&quot;356&quot;/&gt;&lt;width val=&quot;344&quot;/&gt;&lt;height val=&quot;26&quot;/&gt;&lt;hasText val=&quot;1&quot;/&gt;&lt;paraId val=&quot;5&quot;/&gt;&lt;/Image&gt;&lt;Image&gt;&lt;filename val=&quot;C:\Users\Dell\AppData\Local\Temp\CP1156608419281Session\CPTrustFolder1156608419296\PPTImport1156618459906\data\asimages\{D144240A-BBA1-452D-B902-1735F474A11D}_1.png_crop.png&quot;/&gt;&lt;left val=&quot;107&quot;/&gt;&lt;top val=&quot;395&quot;/&gt;&lt;width val=&quot;346&quot;/&gt;&lt;height val=&quot;20&quot;/&gt;&lt;hasText val=&quot;1&quot;/&gt;&lt;paraId val=&quot;6&quot;/&gt;&lt;/Image&gt;&lt;Image&gt;&lt;filename val=&quot;C:\Users\Dell\AppData\Local\Temp\CP1156608419281Session\CPTrustFolder1156608419296\PPTImport1156618459906\data\asimages\{5FB53B1E-BC00-4F66-BFC7-44868F3124BE}_1.png_crop.png&quot;/&gt;&lt;left val=&quot;107&quot;/&gt;&lt;top val=&quot;433&quot;/&gt;&lt;width val=&quot;360&quot;/&gt;&lt;height val=&quot;26&quot;/&gt;&lt;hasText val=&quot;1&quot;/&gt;&lt;paraId val=&quot;7&quot;/&gt;&lt;/Image&gt;&lt;Image&gt;&lt;filename val=&quot;C:\Users\Dell\AppData\Local\Temp\CP1156608419281Session\CPTrustFolder1156608419296\PPTImport1156618459906\data\asimages\{B8EC738B-D835-4E1E-86E1-EFEAF1B7BAAF}_1.png_crop.png&quot;/&gt;&lt;left val=&quot;58&quot;/&gt;&lt;top val=&quot;472&quot;/&gt;&lt;width val=&quot;226&quot;/&gt;&lt;height val=&quot;26&quot;/&gt;&lt;hasText val=&quot;1&quot;/&gt;&lt;paraId val=&quot;8&quot;/&gt;&lt;/Image&gt;&lt;Image&gt;&lt;filename val=&quot;C:\Users\Dell\AppData\Local\Temp\CP1156608419281Session\CPTrustFolder1156608419296\PPTImport1156618459906\data\asimages\{E19C5118-5576-4D24-8819-E749D6A42079}_1.png_crop.png&quot;/&gt;&lt;left val=&quot;58&quot;/&gt;&lt;top val=&quot;510&quot;/&gt;&lt;width val=&quot;270&quot;/&gt;&lt;height val=&quot;26&quot;/&gt;&lt;hasText val=&quot;1&quot;/&gt;&lt;paraId val=&quot;9&quot;/&gt;&lt;/Image&gt;&lt;Image&gt;&lt;filename val=&quot;C:\Users\Dell\AppData\Local\Temp\CP1156608419281Session\CPTrustFolder1156608419296\PPTImport1156618459906\data\asimages\{C84B10C7-A1A3-45C7-9912-59DD2A542925}_1.png_crop.png&quot;/&gt;&lt;left val=&quot;58&quot;/&gt;&lt;top val=&quot;548&quot;/&gt;&lt;width val=&quot;646&quot;/&gt;&lt;height val=&quot;26&quot;/&gt;&lt;hasText val=&quot;1&quot;/&gt;&lt;paraId val=&quot;10&quot;/&gt;&lt;/Image&gt;&lt;Image&gt;&lt;filename val=&quot;C:\Users\Dell\AppData\Local\Temp\CP1156608419281Session\CPTrustFolder1156608419296\PPTImport1156618459906\data\asimages\{857948DE-408B-4C88-9074-E1750F8DC216}_1.png_crop.png&quot;/&gt;&lt;left val=&quot;58&quot;/&gt;&lt;top val=&quot;587&quot;/&gt;&lt;width val=&quot;545&quot;/&gt;&lt;height val=&quot;26&quot;/&gt;&lt;hasText val=&quot;1&quot;/&gt;&lt;paraId val=&quot;11&quot;/&gt;&lt;/Image&gt;&lt;/TextEffect&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AF256F6E-F61A-4E81-96C6-6AED7C8BA2A6}&quot;/&gt;&lt;isInvalidForFieldText val=&quot;0&quot;/&gt;&lt;Image&gt;&lt;filename val=&quot;C:\Users\Dell\AppData\Local\Temp\CP224071325968Session\CPTrustFolder224071325968\PPTImport224078783031\data\asimages\{AF256F6E-F61A-4E81-96C6-6AED7C8BA2A6}_2.png&quot;/&gt;&lt;left val=&quot;48&quot;/&gt;&lt;top val=&quot;28&quot;/&gt;&lt;width val=&quot;865&quot;/&gt;&lt;height val=&quot;95&quot;/&gt;&lt;hasText val=&quot;1&quot;/&gt;&lt;/Image&gt;&lt;/ThreeDShape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Edappy Insitute">
  <a:themeElements>
    <a:clrScheme name="i9_Blue Lime">
      <a:dk1>
        <a:srgbClr val="57565A"/>
      </a:dk1>
      <a:lt1>
        <a:sysClr val="window" lastClr="FFFFFF"/>
      </a:lt1>
      <a:dk2>
        <a:srgbClr val="8DC928"/>
      </a:dk2>
      <a:lt2>
        <a:srgbClr val="ABD22A"/>
      </a:lt2>
      <a:accent1>
        <a:srgbClr val="2099D8"/>
      </a:accent1>
      <a:accent2>
        <a:srgbClr val="239CCE"/>
      </a:accent2>
      <a:accent3>
        <a:srgbClr val="27A6C2"/>
      </a:accent3>
      <a:accent4>
        <a:srgbClr val="25B7AB"/>
      </a:accent4>
      <a:accent5>
        <a:srgbClr val="5BBE77"/>
      </a:accent5>
      <a:accent6>
        <a:srgbClr val="7EC44E"/>
      </a:accent6>
      <a:hlink>
        <a:srgbClr val="2F8299"/>
      </a:hlink>
      <a:folHlink>
        <a:srgbClr val="8C8C8C"/>
      </a:folHlink>
    </a:clrScheme>
    <a:fontScheme name="Custom 3">
      <a:majorFont>
        <a:latin typeface="Open Sans Light"/>
        <a:ea typeface=""/>
        <a:cs typeface=""/>
      </a:majorFont>
      <a:minorFont>
        <a:latin typeface="Open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Edappy Insitute" id="{9D19A4E5-2CCF-0744-A95C-4C14F5EC18F5}" vid="{F26C6AAD-6A78-4946-94D3-969AE1775E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1292</TotalTime>
  <Words>1360</Words>
  <Application>Microsoft Macintosh PowerPoint</Application>
  <PresentationFormat>Widescreen</PresentationFormat>
  <Paragraphs>187</Paragraphs>
  <Slides>18</Slides>
  <Notes>17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Consolas</vt:lpstr>
      <vt:lpstr>Ebrima</vt:lpstr>
      <vt:lpstr>Eras Demi ITC</vt:lpstr>
      <vt:lpstr>Open Sans</vt:lpstr>
      <vt:lpstr>Open Sans Light</vt:lpstr>
      <vt:lpstr>Vijaya</vt:lpstr>
      <vt:lpstr>Wingdings</vt:lpstr>
      <vt:lpstr>Edappy Insitute</vt:lpstr>
      <vt:lpstr> BINARAY LOGISTIC REGRESSION MODEL CROSS VALIDATION  </vt:lpstr>
      <vt:lpstr>PowerPoint Presentation</vt:lpstr>
      <vt:lpstr>Cross Validation in Predictive Modeling</vt:lpstr>
      <vt:lpstr>Cross Validation in Predictive Modeling</vt:lpstr>
      <vt:lpstr>Hold-Out Validation</vt:lpstr>
      <vt:lpstr>Hold Out Validation in R</vt:lpstr>
      <vt:lpstr>Hold Out Validation in R</vt:lpstr>
      <vt:lpstr>Hold Out Validation </vt:lpstr>
      <vt:lpstr>Confusion Matrix</vt:lpstr>
      <vt:lpstr>Confusion Matrix in R</vt:lpstr>
      <vt:lpstr>Confusion Matrix in R</vt:lpstr>
      <vt:lpstr>K fold Cross Validation </vt:lpstr>
      <vt:lpstr>K-fold Validation in R</vt:lpstr>
      <vt:lpstr>K-fold Validation in R</vt:lpstr>
      <vt:lpstr>K-fold Validation in R</vt:lpstr>
      <vt:lpstr>K-fold Validation in R</vt:lpstr>
      <vt:lpstr>Quick Recap</vt:lpstr>
      <vt:lpstr>PowerPoint Presentation</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FONT CHECK!!!</dc:title>
  <dc:subject/>
  <dc:creator>Paul Penman</dc:creator>
  <cp:keywords/>
  <dc:description/>
  <cp:lastModifiedBy>Vinayak Deshpande</cp:lastModifiedBy>
  <cp:revision>99</cp:revision>
  <dcterms:created xsi:type="dcterms:W3CDTF">2020-05-29T15:06:42Z</dcterms:created>
  <dcterms:modified xsi:type="dcterms:W3CDTF">2024-02-05T02:35:53Z</dcterms:modified>
  <cp:category/>
</cp:coreProperties>
</file>