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3" r:id="rId1"/>
  </p:sldMasterIdLst>
  <p:notesMasterIdLst>
    <p:notesMasterId r:id="rId36"/>
  </p:notesMasterIdLst>
  <p:sldIdLst>
    <p:sldId id="274" r:id="rId2"/>
    <p:sldId id="630" r:id="rId3"/>
    <p:sldId id="555" r:id="rId4"/>
    <p:sldId id="565" r:id="rId5"/>
    <p:sldId id="556" r:id="rId6"/>
    <p:sldId id="557" r:id="rId7"/>
    <p:sldId id="558" r:id="rId8"/>
    <p:sldId id="559" r:id="rId9"/>
    <p:sldId id="562" r:id="rId10"/>
    <p:sldId id="563" r:id="rId11"/>
    <p:sldId id="564" r:id="rId12"/>
    <p:sldId id="403" r:id="rId13"/>
    <p:sldId id="407" r:id="rId14"/>
    <p:sldId id="601" r:id="rId15"/>
    <p:sldId id="602" r:id="rId16"/>
    <p:sldId id="631" r:id="rId17"/>
    <p:sldId id="632" r:id="rId18"/>
    <p:sldId id="582" r:id="rId19"/>
    <p:sldId id="583" r:id="rId20"/>
    <p:sldId id="584" r:id="rId21"/>
    <p:sldId id="570" r:id="rId22"/>
    <p:sldId id="571" r:id="rId23"/>
    <p:sldId id="579" r:id="rId24"/>
    <p:sldId id="580" r:id="rId25"/>
    <p:sldId id="585" r:id="rId26"/>
    <p:sldId id="590" r:id="rId27"/>
    <p:sldId id="600" r:id="rId28"/>
    <p:sldId id="598" r:id="rId29"/>
    <p:sldId id="588" r:id="rId30"/>
    <p:sldId id="591" r:id="rId31"/>
    <p:sldId id="592" r:id="rId32"/>
    <p:sldId id="593" r:id="rId33"/>
    <p:sldId id="594" r:id="rId34"/>
    <p:sldId id="633" r:id="rId35"/>
  </p:sldIdLst>
  <p:sldSz cx="12192000" cy="6858000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ables Text" id="{855A0964-8D6B-42F4-A505-710E96D9C74C}">
          <p14:sldIdLst>
            <p14:sldId id="274"/>
            <p14:sldId id="630"/>
            <p14:sldId id="555"/>
            <p14:sldId id="565"/>
            <p14:sldId id="556"/>
            <p14:sldId id="557"/>
            <p14:sldId id="558"/>
            <p14:sldId id="559"/>
            <p14:sldId id="562"/>
            <p14:sldId id="563"/>
            <p14:sldId id="564"/>
            <p14:sldId id="403"/>
            <p14:sldId id="407"/>
            <p14:sldId id="601"/>
            <p14:sldId id="602"/>
            <p14:sldId id="631"/>
            <p14:sldId id="632"/>
            <p14:sldId id="582"/>
            <p14:sldId id="583"/>
            <p14:sldId id="584"/>
            <p14:sldId id="570"/>
            <p14:sldId id="571"/>
            <p14:sldId id="579"/>
            <p14:sldId id="580"/>
            <p14:sldId id="585"/>
            <p14:sldId id="590"/>
            <p14:sldId id="600"/>
            <p14:sldId id="598"/>
            <p14:sldId id="588"/>
            <p14:sldId id="591"/>
            <p14:sldId id="592"/>
            <p14:sldId id="593"/>
            <p14:sldId id="594"/>
            <p14:sldId id="6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3984" userDrawn="1">
          <p15:clr>
            <a:srgbClr val="A4A3A4"/>
          </p15:clr>
        </p15:guide>
        <p15:guide id="3" orient="horz" pos="1094" userDrawn="1">
          <p15:clr>
            <a:srgbClr val="A4A3A4"/>
          </p15:clr>
        </p15:guide>
        <p15:guide id="4" pos="3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B2B2B2"/>
    <a:srgbClr val="FFFFFF"/>
    <a:srgbClr val="808080"/>
    <a:srgbClr val="5F5F5F"/>
    <a:srgbClr val="000000"/>
    <a:srgbClr val="C0C0C0"/>
    <a:srgbClr val="7F7F7F"/>
    <a:srgbClr val="328682"/>
    <a:srgbClr val="3278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01" autoAdjust="0"/>
    <p:restoredTop sz="96327" autoAdjust="0"/>
  </p:normalViewPr>
  <p:slideViewPr>
    <p:cSldViewPr snapToObjects="1">
      <p:cViewPr varScale="1">
        <p:scale>
          <a:sx n="68" d="100"/>
          <a:sy n="68" d="100"/>
        </p:scale>
        <p:origin x="816" y="72"/>
      </p:cViewPr>
      <p:guideLst>
        <p:guide orient="horz" pos="1570"/>
        <p:guide pos="3984"/>
        <p:guide orient="horz" pos="1094"/>
        <p:guide pos="33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99534"/>
    </p:cViewPr>
  </p:sorterViewPr>
  <p:notesViewPr>
    <p:cSldViewPr snapToObjects="1">
      <p:cViewPr varScale="1">
        <p:scale>
          <a:sx n="73" d="100"/>
          <a:sy n="73" d="100"/>
        </p:scale>
        <p:origin x="-3792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khya analytics" userId="ed14a70c1c7792be" providerId="LiveId" clId="{EAC0067F-4533-482E-B52F-A177FD4BB07C}"/>
    <pc:docChg chg="custSel modSld">
      <pc:chgData name="sankhya analytics" userId="ed14a70c1c7792be" providerId="LiveId" clId="{EAC0067F-4533-482E-B52F-A177FD4BB07C}" dt="2023-11-16T09:11:47.971" v="120" actId="20577"/>
      <pc:docMkLst>
        <pc:docMk/>
      </pc:docMkLst>
      <pc:sldChg chg="modSp mod">
        <pc:chgData name="sankhya analytics" userId="ed14a70c1c7792be" providerId="LiveId" clId="{EAC0067F-4533-482E-B52F-A177FD4BB07C}" dt="2023-11-16T09:03:11.294" v="5" actId="108"/>
        <pc:sldMkLst>
          <pc:docMk/>
          <pc:sldMk cId="3145799450" sldId="386"/>
        </pc:sldMkLst>
        <pc:spChg chg="mod">
          <ac:chgData name="sankhya analytics" userId="ed14a70c1c7792be" providerId="LiveId" clId="{EAC0067F-4533-482E-B52F-A177FD4BB07C}" dt="2023-11-16T09:03:11.294" v="5" actId="108"/>
          <ac:spMkLst>
            <pc:docMk/>
            <pc:sldMk cId="3145799450" sldId="386"/>
            <ac:spMk id="106499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03:48.277" v="10" actId="1076"/>
        <pc:sldMkLst>
          <pc:docMk/>
          <pc:sldMk cId="4056845900" sldId="388"/>
        </pc:sldMkLst>
        <pc:spChg chg="mod">
          <ac:chgData name="sankhya analytics" userId="ed14a70c1c7792be" providerId="LiveId" clId="{EAC0067F-4533-482E-B52F-A177FD4BB07C}" dt="2023-11-16T09:03:40.611" v="9" actId="108"/>
          <ac:spMkLst>
            <pc:docMk/>
            <pc:sldMk cId="4056845900" sldId="388"/>
            <ac:spMk id="106499" creationId="{00000000-0000-0000-0000-000000000000}"/>
          </ac:spMkLst>
        </pc:spChg>
        <pc:picChg chg="mod">
          <ac:chgData name="sankhya analytics" userId="ed14a70c1c7792be" providerId="LiveId" clId="{EAC0067F-4533-482E-B52F-A177FD4BB07C}" dt="2023-11-16T09:03:48.277" v="10" actId="1076"/>
          <ac:picMkLst>
            <pc:docMk/>
            <pc:sldMk cId="4056845900" sldId="388"/>
            <ac:picMk id="4" creationId="{4F9C44DA-3768-5463-F31D-F66BE37A730C}"/>
          </ac:picMkLst>
        </pc:picChg>
      </pc:sldChg>
      <pc:sldChg chg="modSp mod">
        <pc:chgData name="sankhya analytics" userId="ed14a70c1c7792be" providerId="LiveId" clId="{EAC0067F-4533-482E-B52F-A177FD4BB07C}" dt="2023-11-16T09:10:56.590" v="73" actId="20577"/>
        <pc:sldMkLst>
          <pc:docMk/>
          <pc:sldMk cId="2553542824" sldId="390"/>
        </pc:sldMkLst>
        <pc:spChg chg="mod">
          <ac:chgData name="sankhya analytics" userId="ed14a70c1c7792be" providerId="LiveId" clId="{EAC0067F-4533-482E-B52F-A177FD4BB07C}" dt="2023-11-16T09:10:56.590" v="73" actId="20577"/>
          <ac:spMkLst>
            <pc:docMk/>
            <pc:sldMk cId="2553542824" sldId="390"/>
            <ac:spMk id="106498" creationId="{00000000-0000-0000-0000-000000000000}"/>
          </ac:spMkLst>
        </pc:spChg>
        <pc:spChg chg="mod">
          <ac:chgData name="sankhya analytics" userId="ed14a70c1c7792be" providerId="LiveId" clId="{EAC0067F-4533-482E-B52F-A177FD4BB07C}" dt="2023-11-16T09:05:57.916" v="39" actId="20577"/>
          <ac:spMkLst>
            <pc:docMk/>
            <pc:sldMk cId="2553542824" sldId="390"/>
            <ac:spMk id="106499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03:20.385" v="6" actId="404"/>
        <pc:sldMkLst>
          <pc:docMk/>
          <pc:sldMk cId="1659776192" sldId="391"/>
        </pc:sldMkLst>
        <pc:spChg chg="mod">
          <ac:chgData name="sankhya analytics" userId="ed14a70c1c7792be" providerId="LiveId" clId="{EAC0067F-4533-482E-B52F-A177FD4BB07C}" dt="2023-11-16T09:03:20.385" v="6" actId="404"/>
          <ac:spMkLst>
            <pc:docMk/>
            <pc:sldMk cId="1659776192" sldId="391"/>
            <ac:spMk id="106499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11:03.534" v="85" actId="20577"/>
        <pc:sldMkLst>
          <pc:docMk/>
          <pc:sldMk cId="2295578755" sldId="392"/>
        </pc:sldMkLst>
        <pc:spChg chg="mod">
          <ac:chgData name="sankhya analytics" userId="ed14a70c1c7792be" providerId="LiveId" clId="{EAC0067F-4533-482E-B52F-A177FD4BB07C}" dt="2023-11-16T09:11:03.534" v="85" actId="20577"/>
          <ac:spMkLst>
            <pc:docMk/>
            <pc:sldMk cId="2295578755" sldId="392"/>
            <ac:spMk id="106498" creationId="{00000000-0000-0000-0000-000000000000}"/>
          </ac:spMkLst>
        </pc:spChg>
        <pc:spChg chg="mod">
          <ac:chgData name="sankhya analytics" userId="ed14a70c1c7792be" providerId="LiveId" clId="{EAC0067F-4533-482E-B52F-A177FD4BB07C}" dt="2023-11-16T09:08:16.744" v="53" actId="403"/>
          <ac:spMkLst>
            <pc:docMk/>
            <pc:sldMk cId="2295578755" sldId="392"/>
            <ac:spMk id="106499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11:10.690" v="92" actId="20577"/>
        <pc:sldMkLst>
          <pc:docMk/>
          <pc:sldMk cId="4036468766" sldId="394"/>
        </pc:sldMkLst>
        <pc:spChg chg="mod">
          <ac:chgData name="sankhya analytics" userId="ed14a70c1c7792be" providerId="LiveId" clId="{EAC0067F-4533-482E-B52F-A177FD4BB07C}" dt="2023-11-16T09:11:10.690" v="92" actId="20577"/>
          <ac:spMkLst>
            <pc:docMk/>
            <pc:sldMk cId="4036468766" sldId="394"/>
            <ac:spMk id="106498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11:17.270" v="99" actId="20577"/>
        <pc:sldMkLst>
          <pc:docMk/>
          <pc:sldMk cId="4250346852" sldId="395"/>
        </pc:sldMkLst>
        <pc:spChg chg="mod">
          <ac:chgData name="sankhya analytics" userId="ed14a70c1c7792be" providerId="LiveId" clId="{EAC0067F-4533-482E-B52F-A177FD4BB07C}" dt="2023-11-16T09:11:17.270" v="99" actId="20577"/>
          <ac:spMkLst>
            <pc:docMk/>
            <pc:sldMk cId="4250346852" sldId="395"/>
            <ac:spMk id="106498" creationId="{00000000-0000-0000-0000-000000000000}"/>
          </ac:spMkLst>
        </pc:spChg>
        <pc:spChg chg="mod">
          <ac:chgData name="sankhya analytics" userId="ed14a70c1c7792be" providerId="LiveId" clId="{EAC0067F-4533-482E-B52F-A177FD4BB07C}" dt="2023-11-16T09:09:41.013" v="66" actId="403"/>
          <ac:spMkLst>
            <pc:docMk/>
            <pc:sldMk cId="4250346852" sldId="395"/>
            <ac:spMk id="106499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11:29.464" v="106" actId="20577"/>
        <pc:sldMkLst>
          <pc:docMk/>
          <pc:sldMk cId="2463588799" sldId="397"/>
        </pc:sldMkLst>
        <pc:spChg chg="mod">
          <ac:chgData name="sankhya analytics" userId="ed14a70c1c7792be" providerId="LiveId" clId="{EAC0067F-4533-482E-B52F-A177FD4BB07C}" dt="2023-11-16T09:11:29.464" v="106" actId="20577"/>
          <ac:spMkLst>
            <pc:docMk/>
            <pc:sldMk cId="2463588799" sldId="397"/>
            <ac:spMk id="106498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11:47.971" v="120" actId="20577"/>
        <pc:sldMkLst>
          <pc:docMk/>
          <pc:sldMk cId="2363765895" sldId="400"/>
        </pc:sldMkLst>
        <pc:spChg chg="mod">
          <ac:chgData name="sankhya analytics" userId="ed14a70c1c7792be" providerId="LiveId" clId="{EAC0067F-4533-482E-B52F-A177FD4BB07C}" dt="2023-11-16T09:11:47.971" v="120" actId="20577"/>
          <ac:spMkLst>
            <pc:docMk/>
            <pc:sldMk cId="2363765895" sldId="400"/>
            <ac:spMk id="106498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11:38.837" v="113" actId="20577"/>
        <pc:sldMkLst>
          <pc:docMk/>
          <pc:sldMk cId="2653244131" sldId="455"/>
        </pc:sldMkLst>
        <pc:spChg chg="mod">
          <ac:chgData name="sankhya analytics" userId="ed14a70c1c7792be" providerId="LiveId" clId="{EAC0067F-4533-482E-B52F-A177FD4BB07C}" dt="2023-11-16T09:11:38.837" v="113" actId="20577"/>
          <ac:spMkLst>
            <pc:docMk/>
            <pc:sldMk cId="2653244131" sldId="455"/>
            <ac:spMk id="106498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9671DC-A456-4411-B3FA-EAA439203617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3A128E6E-C1C5-43C6-8E1C-9D62D4123955}">
      <dgm:prSet phldrT="[Text]" custT="1"/>
      <dgm:spPr>
        <a:ln w="3175">
          <a:solidFill>
            <a:schemeClr val="accent3"/>
          </a:solidFill>
        </a:ln>
      </dgm:spPr>
      <dgm:t>
        <a:bodyPr/>
        <a:lstStyle/>
        <a:p>
          <a:r>
            <a:rPr lang="en-US" sz="1600" dirty="0">
              <a:solidFill>
                <a:schemeClr val="tx1">
                  <a:lumMod val="75000"/>
                  <a:lumOff val="25000"/>
                </a:schemeClr>
              </a:solidFill>
            </a:rPr>
            <a:t>Naive Bayes Classifier</a:t>
          </a:r>
        </a:p>
      </dgm:t>
    </dgm:pt>
    <dgm:pt modelId="{7524B71C-9514-492E-A047-CDA74B44E634}" type="parTrans" cxnId="{310FB322-7350-4BAC-81B6-40540EA78505}">
      <dgm:prSet custT="1"/>
      <dgm:spPr>
        <a:ln w="3175">
          <a:solidFill>
            <a:schemeClr val="accent3"/>
          </a:solidFill>
        </a:ln>
      </dgm:spPr>
      <dgm:t>
        <a:bodyPr/>
        <a:lstStyle/>
        <a:p>
          <a:endParaRPr lang="en-US" sz="16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9ED68458-5B51-4CE8-9B76-CC056706D9F2}" type="sibTrans" cxnId="{310FB322-7350-4BAC-81B6-40540EA78505}">
      <dgm:prSet/>
      <dgm:spPr/>
      <dgm:t>
        <a:bodyPr/>
        <a:lstStyle/>
        <a:p>
          <a:endParaRPr lang="en-US" sz="16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9E477633-4A3D-4CA5-8A5F-81D5FEF9AEDD}">
      <dgm:prSet phldrT="[Text]" custT="1"/>
      <dgm:spPr>
        <a:ln w="3175">
          <a:solidFill>
            <a:schemeClr val="accent3"/>
          </a:solidFill>
        </a:ln>
      </dgm:spPr>
      <dgm:t>
        <a:bodyPr/>
        <a:lstStyle/>
        <a:p>
          <a:r>
            <a:rPr lang="en-US" sz="1600" dirty="0">
              <a:solidFill>
                <a:schemeClr val="tx1">
                  <a:lumMod val="75000"/>
                  <a:lumOff val="25000"/>
                </a:schemeClr>
              </a:solidFill>
            </a:rPr>
            <a:t>Support Vector Machines</a:t>
          </a:r>
        </a:p>
      </dgm:t>
    </dgm:pt>
    <dgm:pt modelId="{C9EFAF45-BD22-42DD-9177-6F1A9F4ADE0B}" type="parTrans" cxnId="{24C9E312-637E-4354-946E-B1D6FFB79317}">
      <dgm:prSet custT="1"/>
      <dgm:spPr>
        <a:ln w="3175">
          <a:solidFill>
            <a:schemeClr val="accent3"/>
          </a:solidFill>
        </a:ln>
      </dgm:spPr>
      <dgm:t>
        <a:bodyPr/>
        <a:lstStyle/>
        <a:p>
          <a:endParaRPr lang="en-US" sz="16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DA7CCC4B-3872-47E0-A413-D90665D851AB}" type="sibTrans" cxnId="{24C9E312-637E-4354-946E-B1D6FFB79317}">
      <dgm:prSet/>
      <dgm:spPr/>
      <dgm:t>
        <a:bodyPr/>
        <a:lstStyle/>
        <a:p>
          <a:endParaRPr lang="en-US" sz="16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5AAB9B5E-F7B8-48EF-889E-A1B4AD2EA8F4}">
      <dgm:prSet phldrT="[Text]" custT="1"/>
      <dgm:spPr>
        <a:ln w="3175">
          <a:solidFill>
            <a:schemeClr val="accent3"/>
          </a:solidFill>
        </a:ln>
      </dgm:spPr>
      <dgm:t>
        <a:bodyPr/>
        <a:lstStyle/>
        <a:p>
          <a:r>
            <a:rPr lang="en-US" sz="1600" dirty="0">
              <a:solidFill>
                <a:schemeClr val="tx1">
                  <a:lumMod val="75000"/>
                  <a:lumOff val="25000"/>
                </a:schemeClr>
              </a:solidFill>
            </a:rPr>
            <a:t>K Nearest Neighbours Method (KNN)</a:t>
          </a:r>
        </a:p>
      </dgm:t>
    </dgm:pt>
    <dgm:pt modelId="{FB2B9D1C-B858-4DD3-AE74-639CD7168933}" type="parTrans" cxnId="{78DEC522-CE63-407F-A0DB-FD50DAF9101F}">
      <dgm:prSet custT="1"/>
      <dgm:spPr>
        <a:ln>
          <a:solidFill>
            <a:schemeClr val="accent3"/>
          </a:solidFill>
        </a:ln>
      </dgm:spPr>
      <dgm:t>
        <a:bodyPr/>
        <a:lstStyle/>
        <a:p>
          <a:endParaRPr lang="en-US" sz="16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DDF7D295-76E0-4995-BAAE-D081F4B9EC14}" type="sibTrans" cxnId="{78DEC522-CE63-407F-A0DB-FD50DAF9101F}">
      <dgm:prSet/>
      <dgm:spPr/>
      <dgm:t>
        <a:bodyPr/>
        <a:lstStyle/>
        <a:p>
          <a:endParaRPr lang="en-US" sz="16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7594F6AB-1BE5-485B-8C42-A8B870693772}">
      <dgm:prSet phldrT="[Text]" custT="1"/>
      <dgm:spPr>
        <a:ln w="3175">
          <a:solidFill>
            <a:schemeClr val="accent3"/>
          </a:solidFill>
        </a:ln>
      </dgm:spPr>
      <dgm:t>
        <a:bodyPr/>
        <a:lstStyle/>
        <a:p>
          <a:r>
            <a:rPr lang="en-US" sz="1600" dirty="0">
              <a:solidFill>
                <a:schemeClr val="tx1">
                  <a:lumMod val="75000"/>
                  <a:lumOff val="25000"/>
                </a:schemeClr>
              </a:solidFill>
            </a:rPr>
            <a:t>Random Forest</a:t>
          </a:r>
        </a:p>
      </dgm:t>
    </dgm:pt>
    <dgm:pt modelId="{167CA743-EA7A-40E2-8271-A813BD702FB0}" type="parTrans" cxnId="{24DCB9F5-FBDA-4332-8BF6-2188AB08DE3B}">
      <dgm:prSet custT="1"/>
      <dgm:spPr>
        <a:ln w="3175">
          <a:solidFill>
            <a:schemeClr val="accent3"/>
          </a:solidFill>
        </a:ln>
      </dgm:spPr>
      <dgm:t>
        <a:bodyPr/>
        <a:lstStyle/>
        <a:p>
          <a:endParaRPr lang="en-US" sz="16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60A8B0DD-5FAA-452D-9A15-D1B316733A44}" type="sibTrans" cxnId="{24DCB9F5-FBDA-4332-8BF6-2188AB08DE3B}">
      <dgm:prSet/>
      <dgm:spPr/>
      <dgm:t>
        <a:bodyPr/>
        <a:lstStyle/>
        <a:p>
          <a:endParaRPr lang="en-US" sz="16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65BBF66F-DE1F-41C1-90C6-A0B9DA8A314E}">
      <dgm:prSet phldrT="[Text]" custT="1"/>
      <dgm:spPr>
        <a:ln w="3175">
          <a:solidFill>
            <a:schemeClr val="accent3"/>
          </a:solidFill>
        </a:ln>
      </dgm:spPr>
      <dgm:t>
        <a:bodyPr/>
        <a:lstStyle/>
        <a:p>
          <a:r>
            <a:rPr lang="en-US" sz="1600" dirty="0">
              <a:solidFill>
                <a:schemeClr val="tx1">
                  <a:lumMod val="75000"/>
                  <a:lumOff val="25000"/>
                </a:schemeClr>
              </a:solidFill>
            </a:rPr>
            <a:t>Decision Trees</a:t>
          </a:r>
        </a:p>
      </dgm:t>
    </dgm:pt>
    <dgm:pt modelId="{4223F074-F5A9-4D83-9C2D-83D580AF1D0C}" type="parTrans" cxnId="{19FFFE45-96BB-46C2-A6E3-A0BABC53013E}">
      <dgm:prSet custT="1"/>
      <dgm:spPr>
        <a:ln w="3175">
          <a:solidFill>
            <a:schemeClr val="accent3"/>
          </a:solidFill>
        </a:ln>
      </dgm:spPr>
      <dgm:t>
        <a:bodyPr/>
        <a:lstStyle/>
        <a:p>
          <a:endParaRPr lang="en-US" sz="16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04927809-B573-43A9-B88C-29132A7F8195}" type="sibTrans" cxnId="{19FFFE45-96BB-46C2-A6E3-A0BABC53013E}">
      <dgm:prSet/>
      <dgm:spPr/>
      <dgm:t>
        <a:bodyPr/>
        <a:lstStyle/>
        <a:p>
          <a:endParaRPr lang="en-US" sz="16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F35E38CE-F1BC-4020-BB3E-E592E734B4F7}">
      <dgm:prSet phldrT="[Text]" custT="1"/>
      <dgm:spPr>
        <a:ln w="3175">
          <a:solidFill>
            <a:schemeClr val="accent3"/>
          </a:solidFill>
        </a:ln>
      </dgm:spPr>
      <dgm:t>
        <a:bodyPr/>
        <a:lstStyle/>
        <a:p>
          <a:r>
            <a:rPr lang="en-US" sz="1600" dirty="0">
              <a:solidFill>
                <a:schemeClr val="tx1">
                  <a:lumMod val="75000"/>
                  <a:lumOff val="25000"/>
                </a:schemeClr>
              </a:solidFill>
            </a:rPr>
            <a:t>Neural Networks</a:t>
          </a:r>
        </a:p>
      </dgm:t>
    </dgm:pt>
    <dgm:pt modelId="{68E36143-2B71-4D60-8BD5-2DD2CB77B2B7}" type="parTrans" cxnId="{CF7A4803-DE83-401D-A789-71A8FE7AD029}">
      <dgm:prSet custT="1"/>
      <dgm:spPr>
        <a:ln w="3175">
          <a:solidFill>
            <a:schemeClr val="accent3"/>
          </a:solidFill>
        </a:ln>
      </dgm:spPr>
      <dgm:t>
        <a:bodyPr/>
        <a:lstStyle/>
        <a:p>
          <a:endParaRPr lang="en-US" sz="16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3E48B3F3-CA83-4A89-8F8A-204D1F8431C4}" type="sibTrans" cxnId="{CF7A4803-DE83-401D-A789-71A8FE7AD029}">
      <dgm:prSet/>
      <dgm:spPr/>
      <dgm:t>
        <a:bodyPr/>
        <a:lstStyle/>
        <a:p>
          <a:endParaRPr lang="en-US" sz="16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05A24438-605B-4A3D-83DD-B1287C1FF0FA}">
      <dgm:prSet phldrT="[Text]" custT="1"/>
      <dgm:spPr>
        <a:ln w="3175">
          <a:solidFill>
            <a:schemeClr val="accent3"/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600" dirty="0">
              <a:solidFill>
                <a:schemeClr val="tx1">
                  <a:lumMod val="75000"/>
                  <a:lumOff val="25000"/>
                </a:schemeClr>
              </a:solidFill>
            </a:rPr>
            <a:t>Linear and Logistic Regression  </a:t>
          </a:r>
        </a:p>
      </dgm:t>
    </dgm:pt>
    <dgm:pt modelId="{CBEA5EE9-42D1-4840-8F3B-D852A12E61CE}" type="sibTrans" cxnId="{761ECE69-EE60-4BE8-97EE-5D18FACFFCB0}">
      <dgm:prSet/>
      <dgm:spPr/>
      <dgm:t>
        <a:bodyPr/>
        <a:lstStyle/>
        <a:p>
          <a:endParaRPr lang="en-US" sz="16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BBF22BC8-0F14-4641-9763-70BD57A974E1}" type="parTrans" cxnId="{761ECE69-EE60-4BE8-97EE-5D18FACFFCB0}">
      <dgm:prSet custT="1"/>
      <dgm:spPr>
        <a:ln w="3175">
          <a:solidFill>
            <a:schemeClr val="accent3"/>
          </a:solidFill>
        </a:ln>
      </dgm:spPr>
      <dgm:t>
        <a:bodyPr/>
        <a:lstStyle/>
        <a:p>
          <a:endParaRPr lang="en-US" sz="16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B76425D2-0059-42E4-BA04-1485AAD58691}">
      <dgm:prSet phldrT="[Text]" custT="1"/>
      <dgm:spPr>
        <a:ln w="12700">
          <a:solidFill>
            <a:schemeClr val="accent3"/>
          </a:solidFill>
        </a:ln>
      </dgm:spPr>
      <dgm:t>
        <a:bodyPr/>
        <a:lstStyle/>
        <a:p>
          <a:r>
            <a:rPr lang="en-US" sz="1600" b="1" dirty="0">
              <a:solidFill>
                <a:schemeClr val="tx1">
                  <a:lumMod val="75000"/>
                  <a:lumOff val="25000"/>
                </a:schemeClr>
              </a:solidFill>
            </a:rPr>
            <a:t>Regression and Machine Learning Algorithms</a:t>
          </a:r>
        </a:p>
      </dgm:t>
    </dgm:pt>
    <dgm:pt modelId="{53B5C3DF-ABD3-4BCD-A0DE-082F0E1DCED7}" type="sibTrans" cxnId="{E992703D-1A1C-4B17-8293-743A726C3DEE}">
      <dgm:prSet/>
      <dgm:spPr/>
      <dgm:t>
        <a:bodyPr/>
        <a:lstStyle/>
        <a:p>
          <a:endParaRPr lang="en-US" sz="16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CCBA44F8-5398-48BD-ACB6-E84E158C5BB9}" type="parTrans" cxnId="{E992703D-1A1C-4B17-8293-743A726C3DEE}">
      <dgm:prSet/>
      <dgm:spPr/>
      <dgm:t>
        <a:bodyPr/>
        <a:lstStyle/>
        <a:p>
          <a:endParaRPr lang="en-US" sz="16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36386BAB-A4DE-4CA7-A428-C31FB55F5E0D}" type="pres">
      <dgm:prSet presAssocID="{BF9671DC-A456-4411-B3FA-EAA43920361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CD60635-3DA0-422D-8B13-9FC5CDDDB96C}" type="pres">
      <dgm:prSet presAssocID="{B76425D2-0059-42E4-BA04-1485AAD58691}" presName="root1" presStyleCnt="0"/>
      <dgm:spPr/>
    </dgm:pt>
    <dgm:pt modelId="{07B638DC-D001-4715-A208-FE4BE430E5B9}" type="pres">
      <dgm:prSet presAssocID="{B76425D2-0059-42E4-BA04-1485AAD58691}" presName="LevelOneTextNode" presStyleLbl="node0" presStyleIdx="0" presStyleCnt="1" custScaleX="194873" custScaleY="110000">
        <dgm:presLayoutVars>
          <dgm:chPref val="3"/>
        </dgm:presLayoutVars>
      </dgm:prSet>
      <dgm:spPr/>
    </dgm:pt>
    <dgm:pt modelId="{12F9C7AF-106D-4416-82A6-452EABAD565E}" type="pres">
      <dgm:prSet presAssocID="{B76425D2-0059-42E4-BA04-1485AAD58691}" presName="level2hierChild" presStyleCnt="0"/>
      <dgm:spPr/>
    </dgm:pt>
    <dgm:pt modelId="{C1AF65CB-60EE-42C5-9AA4-4BA0FFFC4D15}" type="pres">
      <dgm:prSet presAssocID="{BBF22BC8-0F14-4641-9763-70BD57A974E1}" presName="conn2-1" presStyleLbl="parChTrans1D2" presStyleIdx="0" presStyleCnt="7"/>
      <dgm:spPr/>
    </dgm:pt>
    <dgm:pt modelId="{26C30AA0-7FF4-48A8-B453-BDD4D3139399}" type="pres">
      <dgm:prSet presAssocID="{BBF22BC8-0F14-4641-9763-70BD57A974E1}" presName="connTx" presStyleLbl="parChTrans1D2" presStyleIdx="0" presStyleCnt="7"/>
      <dgm:spPr/>
    </dgm:pt>
    <dgm:pt modelId="{5835E8BE-8F6D-4AAB-830C-E6C220C75897}" type="pres">
      <dgm:prSet presAssocID="{05A24438-605B-4A3D-83DD-B1287C1FF0FA}" presName="root2" presStyleCnt="0"/>
      <dgm:spPr/>
    </dgm:pt>
    <dgm:pt modelId="{B6FADDB5-BFCE-4E4F-BF02-CD43B098B951}" type="pres">
      <dgm:prSet presAssocID="{05A24438-605B-4A3D-83DD-B1287C1FF0FA}" presName="LevelTwoTextNode" presStyleLbl="node2" presStyleIdx="0" presStyleCnt="7" custScaleX="285311">
        <dgm:presLayoutVars>
          <dgm:chPref val="3"/>
        </dgm:presLayoutVars>
      </dgm:prSet>
      <dgm:spPr/>
    </dgm:pt>
    <dgm:pt modelId="{2947AC43-1702-41CC-8F20-43B36F3E774D}" type="pres">
      <dgm:prSet presAssocID="{05A24438-605B-4A3D-83DD-B1287C1FF0FA}" presName="level3hierChild" presStyleCnt="0"/>
      <dgm:spPr/>
    </dgm:pt>
    <dgm:pt modelId="{128B0E0F-D3C6-4D3B-962C-517391F402B8}" type="pres">
      <dgm:prSet presAssocID="{7524B71C-9514-492E-A047-CDA74B44E634}" presName="conn2-1" presStyleLbl="parChTrans1D2" presStyleIdx="1" presStyleCnt="7"/>
      <dgm:spPr/>
    </dgm:pt>
    <dgm:pt modelId="{702FA8C5-2470-4319-B69D-87DCBA3794A0}" type="pres">
      <dgm:prSet presAssocID="{7524B71C-9514-492E-A047-CDA74B44E634}" presName="connTx" presStyleLbl="parChTrans1D2" presStyleIdx="1" presStyleCnt="7"/>
      <dgm:spPr/>
    </dgm:pt>
    <dgm:pt modelId="{50673196-713D-4A84-954B-C65D557F1438}" type="pres">
      <dgm:prSet presAssocID="{3A128E6E-C1C5-43C6-8E1C-9D62D4123955}" presName="root2" presStyleCnt="0"/>
      <dgm:spPr/>
    </dgm:pt>
    <dgm:pt modelId="{9717F40C-5DC2-4FF5-BE15-C23E355D4B22}" type="pres">
      <dgm:prSet presAssocID="{3A128E6E-C1C5-43C6-8E1C-9D62D4123955}" presName="LevelTwoTextNode" presStyleLbl="node2" presStyleIdx="1" presStyleCnt="7" custScaleX="285311">
        <dgm:presLayoutVars>
          <dgm:chPref val="3"/>
        </dgm:presLayoutVars>
      </dgm:prSet>
      <dgm:spPr/>
    </dgm:pt>
    <dgm:pt modelId="{F5647160-4B0B-4786-9787-7593DCA51AEE}" type="pres">
      <dgm:prSet presAssocID="{3A128E6E-C1C5-43C6-8E1C-9D62D4123955}" presName="level3hierChild" presStyleCnt="0"/>
      <dgm:spPr/>
    </dgm:pt>
    <dgm:pt modelId="{4ECA7442-124C-4F06-8397-A08B49B65264}" type="pres">
      <dgm:prSet presAssocID="{C9EFAF45-BD22-42DD-9177-6F1A9F4ADE0B}" presName="conn2-1" presStyleLbl="parChTrans1D2" presStyleIdx="2" presStyleCnt="7"/>
      <dgm:spPr/>
    </dgm:pt>
    <dgm:pt modelId="{ADF0B760-43AE-45F2-B58D-3AE0668EE160}" type="pres">
      <dgm:prSet presAssocID="{C9EFAF45-BD22-42DD-9177-6F1A9F4ADE0B}" presName="connTx" presStyleLbl="parChTrans1D2" presStyleIdx="2" presStyleCnt="7"/>
      <dgm:spPr/>
    </dgm:pt>
    <dgm:pt modelId="{DB38A270-8577-4420-BC3E-B4ED33707092}" type="pres">
      <dgm:prSet presAssocID="{9E477633-4A3D-4CA5-8A5F-81D5FEF9AEDD}" presName="root2" presStyleCnt="0"/>
      <dgm:spPr/>
    </dgm:pt>
    <dgm:pt modelId="{4B43FA34-8157-4395-9C6A-E0C27EF08108}" type="pres">
      <dgm:prSet presAssocID="{9E477633-4A3D-4CA5-8A5F-81D5FEF9AEDD}" presName="LevelTwoTextNode" presStyleLbl="node2" presStyleIdx="2" presStyleCnt="7" custScaleX="285311">
        <dgm:presLayoutVars>
          <dgm:chPref val="3"/>
        </dgm:presLayoutVars>
      </dgm:prSet>
      <dgm:spPr/>
    </dgm:pt>
    <dgm:pt modelId="{4650E1A2-CDA4-4486-96C8-D9AD1BD60B5F}" type="pres">
      <dgm:prSet presAssocID="{9E477633-4A3D-4CA5-8A5F-81D5FEF9AEDD}" presName="level3hierChild" presStyleCnt="0"/>
      <dgm:spPr/>
    </dgm:pt>
    <dgm:pt modelId="{2D6C20D3-F4CE-4E76-8452-086F8958913E}" type="pres">
      <dgm:prSet presAssocID="{FB2B9D1C-B858-4DD3-AE74-639CD7168933}" presName="conn2-1" presStyleLbl="parChTrans1D2" presStyleIdx="3" presStyleCnt="7"/>
      <dgm:spPr/>
    </dgm:pt>
    <dgm:pt modelId="{8D70CB95-4252-4155-98E0-2496E538F1BD}" type="pres">
      <dgm:prSet presAssocID="{FB2B9D1C-B858-4DD3-AE74-639CD7168933}" presName="connTx" presStyleLbl="parChTrans1D2" presStyleIdx="3" presStyleCnt="7"/>
      <dgm:spPr/>
    </dgm:pt>
    <dgm:pt modelId="{5F9BC386-F130-4238-B487-8116D5BEABFA}" type="pres">
      <dgm:prSet presAssocID="{5AAB9B5E-F7B8-48EF-889E-A1B4AD2EA8F4}" presName="root2" presStyleCnt="0"/>
      <dgm:spPr/>
    </dgm:pt>
    <dgm:pt modelId="{DBAC1915-4D5A-470C-BAF2-F82C87A60A2F}" type="pres">
      <dgm:prSet presAssocID="{5AAB9B5E-F7B8-48EF-889E-A1B4AD2EA8F4}" presName="LevelTwoTextNode" presStyleLbl="node2" presStyleIdx="3" presStyleCnt="7" custScaleX="285311">
        <dgm:presLayoutVars>
          <dgm:chPref val="3"/>
        </dgm:presLayoutVars>
      </dgm:prSet>
      <dgm:spPr/>
    </dgm:pt>
    <dgm:pt modelId="{E9D1D212-3E32-409D-84D8-28D302F44322}" type="pres">
      <dgm:prSet presAssocID="{5AAB9B5E-F7B8-48EF-889E-A1B4AD2EA8F4}" presName="level3hierChild" presStyleCnt="0"/>
      <dgm:spPr/>
    </dgm:pt>
    <dgm:pt modelId="{DBE71D6A-A4F4-4C7C-A000-497E2423DFD9}" type="pres">
      <dgm:prSet presAssocID="{4223F074-F5A9-4D83-9C2D-83D580AF1D0C}" presName="conn2-1" presStyleLbl="parChTrans1D2" presStyleIdx="4" presStyleCnt="7"/>
      <dgm:spPr/>
    </dgm:pt>
    <dgm:pt modelId="{9336C82C-400F-4037-8E71-DB85F92AED4D}" type="pres">
      <dgm:prSet presAssocID="{4223F074-F5A9-4D83-9C2D-83D580AF1D0C}" presName="connTx" presStyleLbl="parChTrans1D2" presStyleIdx="4" presStyleCnt="7"/>
      <dgm:spPr/>
    </dgm:pt>
    <dgm:pt modelId="{4297A5A9-98A4-4223-87E8-9D8DB5AC4314}" type="pres">
      <dgm:prSet presAssocID="{65BBF66F-DE1F-41C1-90C6-A0B9DA8A314E}" presName="root2" presStyleCnt="0"/>
      <dgm:spPr/>
    </dgm:pt>
    <dgm:pt modelId="{D5C7AF18-BA14-4507-8D73-932925E7E2EB}" type="pres">
      <dgm:prSet presAssocID="{65BBF66F-DE1F-41C1-90C6-A0B9DA8A314E}" presName="LevelTwoTextNode" presStyleLbl="node2" presStyleIdx="4" presStyleCnt="7" custScaleX="285311">
        <dgm:presLayoutVars>
          <dgm:chPref val="3"/>
        </dgm:presLayoutVars>
      </dgm:prSet>
      <dgm:spPr/>
    </dgm:pt>
    <dgm:pt modelId="{1A152F31-94F0-446F-A4A6-766E19BF386D}" type="pres">
      <dgm:prSet presAssocID="{65BBF66F-DE1F-41C1-90C6-A0B9DA8A314E}" presName="level3hierChild" presStyleCnt="0"/>
      <dgm:spPr/>
    </dgm:pt>
    <dgm:pt modelId="{233B5FE6-136F-485D-9F99-564CFE21A884}" type="pres">
      <dgm:prSet presAssocID="{167CA743-EA7A-40E2-8271-A813BD702FB0}" presName="conn2-1" presStyleLbl="parChTrans1D2" presStyleIdx="5" presStyleCnt="7"/>
      <dgm:spPr/>
    </dgm:pt>
    <dgm:pt modelId="{343BEB5C-2F8A-4FE8-8BE8-6E47A92C65C7}" type="pres">
      <dgm:prSet presAssocID="{167CA743-EA7A-40E2-8271-A813BD702FB0}" presName="connTx" presStyleLbl="parChTrans1D2" presStyleIdx="5" presStyleCnt="7"/>
      <dgm:spPr/>
    </dgm:pt>
    <dgm:pt modelId="{1C6977D0-3706-40D5-83D9-0C027F895C10}" type="pres">
      <dgm:prSet presAssocID="{7594F6AB-1BE5-485B-8C42-A8B870693772}" presName="root2" presStyleCnt="0"/>
      <dgm:spPr/>
    </dgm:pt>
    <dgm:pt modelId="{83744D26-B22C-4B93-9B4B-3825DB32CF3E}" type="pres">
      <dgm:prSet presAssocID="{7594F6AB-1BE5-485B-8C42-A8B870693772}" presName="LevelTwoTextNode" presStyleLbl="node2" presStyleIdx="5" presStyleCnt="7" custScaleX="285311">
        <dgm:presLayoutVars>
          <dgm:chPref val="3"/>
        </dgm:presLayoutVars>
      </dgm:prSet>
      <dgm:spPr/>
    </dgm:pt>
    <dgm:pt modelId="{DA8C848B-EB51-4E64-921F-5BF84BF80542}" type="pres">
      <dgm:prSet presAssocID="{7594F6AB-1BE5-485B-8C42-A8B870693772}" presName="level3hierChild" presStyleCnt="0"/>
      <dgm:spPr/>
    </dgm:pt>
    <dgm:pt modelId="{BB58E319-D1D9-4CF2-A2BA-3DE35A7CAF75}" type="pres">
      <dgm:prSet presAssocID="{68E36143-2B71-4D60-8BD5-2DD2CB77B2B7}" presName="conn2-1" presStyleLbl="parChTrans1D2" presStyleIdx="6" presStyleCnt="7"/>
      <dgm:spPr/>
    </dgm:pt>
    <dgm:pt modelId="{F82ECBD4-589B-4B4B-B1D0-385459112924}" type="pres">
      <dgm:prSet presAssocID="{68E36143-2B71-4D60-8BD5-2DD2CB77B2B7}" presName="connTx" presStyleLbl="parChTrans1D2" presStyleIdx="6" presStyleCnt="7"/>
      <dgm:spPr/>
    </dgm:pt>
    <dgm:pt modelId="{CA16812B-BFB6-45B4-AC42-F4ACB9F4EF91}" type="pres">
      <dgm:prSet presAssocID="{F35E38CE-F1BC-4020-BB3E-E592E734B4F7}" presName="root2" presStyleCnt="0"/>
      <dgm:spPr/>
    </dgm:pt>
    <dgm:pt modelId="{FF845103-A641-43BC-99A1-976B7556A67C}" type="pres">
      <dgm:prSet presAssocID="{F35E38CE-F1BC-4020-BB3E-E592E734B4F7}" presName="LevelTwoTextNode" presStyleLbl="node2" presStyleIdx="6" presStyleCnt="7" custScaleX="285311">
        <dgm:presLayoutVars>
          <dgm:chPref val="3"/>
        </dgm:presLayoutVars>
      </dgm:prSet>
      <dgm:spPr/>
    </dgm:pt>
    <dgm:pt modelId="{E3EEF598-F72E-4264-8EA5-0D5EA05E6550}" type="pres">
      <dgm:prSet presAssocID="{F35E38CE-F1BC-4020-BB3E-E592E734B4F7}" presName="level3hierChild" presStyleCnt="0"/>
      <dgm:spPr/>
    </dgm:pt>
  </dgm:ptLst>
  <dgm:cxnLst>
    <dgm:cxn modelId="{CF7A4803-DE83-401D-A789-71A8FE7AD029}" srcId="{B76425D2-0059-42E4-BA04-1485AAD58691}" destId="{F35E38CE-F1BC-4020-BB3E-E592E734B4F7}" srcOrd="6" destOrd="0" parTransId="{68E36143-2B71-4D60-8BD5-2DD2CB77B2B7}" sibTransId="{3E48B3F3-CA83-4A89-8F8A-204D1F8431C4}"/>
    <dgm:cxn modelId="{44D7B503-E70D-4BC9-AF43-386F17499EC3}" type="presOf" srcId="{167CA743-EA7A-40E2-8271-A813BD702FB0}" destId="{233B5FE6-136F-485D-9F99-564CFE21A884}" srcOrd="0" destOrd="0" presId="urn:microsoft.com/office/officeart/2008/layout/HorizontalMultiLevelHierarchy"/>
    <dgm:cxn modelId="{F6C5700E-5848-40A8-B1DC-5C2FC59470FC}" type="presOf" srcId="{9E477633-4A3D-4CA5-8A5F-81D5FEF9AEDD}" destId="{4B43FA34-8157-4395-9C6A-E0C27EF08108}" srcOrd="0" destOrd="0" presId="urn:microsoft.com/office/officeart/2008/layout/HorizontalMultiLevelHierarchy"/>
    <dgm:cxn modelId="{92199B11-A920-449A-9521-F9A696939BAF}" type="presOf" srcId="{7524B71C-9514-492E-A047-CDA74B44E634}" destId="{128B0E0F-D3C6-4D3B-962C-517391F402B8}" srcOrd="0" destOrd="0" presId="urn:microsoft.com/office/officeart/2008/layout/HorizontalMultiLevelHierarchy"/>
    <dgm:cxn modelId="{24C9E312-637E-4354-946E-B1D6FFB79317}" srcId="{B76425D2-0059-42E4-BA04-1485AAD58691}" destId="{9E477633-4A3D-4CA5-8A5F-81D5FEF9AEDD}" srcOrd="2" destOrd="0" parTransId="{C9EFAF45-BD22-42DD-9177-6F1A9F4ADE0B}" sibTransId="{DA7CCC4B-3872-47E0-A413-D90665D851AB}"/>
    <dgm:cxn modelId="{D6841621-67C1-429E-8EC8-EBB5AAA2E35F}" type="presOf" srcId="{F35E38CE-F1BC-4020-BB3E-E592E734B4F7}" destId="{FF845103-A641-43BC-99A1-976B7556A67C}" srcOrd="0" destOrd="0" presId="urn:microsoft.com/office/officeart/2008/layout/HorizontalMultiLevelHierarchy"/>
    <dgm:cxn modelId="{310FB322-7350-4BAC-81B6-40540EA78505}" srcId="{B76425D2-0059-42E4-BA04-1485AAD58691}" destId="{3A128E6E-C1C5-43C6-8E1C-9D62D4123955}" srcOrd="1" destOrd="0" parTransId="{7524B71C-9514-492E-A047-CDA74B44E634}" sibTransId="{9ED68458-5B51-4CE8-9B76-CC056706D9F2}"/>
    <dgm:cxn modelId="{78DEC522-CE63-407F-A0DB-FD50DAF9101F}" srcId="{B76425D2-0059-42E4-BA04-1485AAD58691}" destId="{5AAB9B5E-F7B8-48EF-889E-A1B4AD2EA8F4}" srcOrd="3" destOrd="0" parTransId="{FB2B9D1C-B858-4DD3-AE74-639CD7168933}" sibTransId="{DDF7D295-76E0-4995-BAAE-D081F4B9EC14}"/>
    <dgm:cxn modelId="{E992703D-1A1C-4B17-8293-743A726C3DEE}" srcId="{BF9671DC-A456-4411-B3FA-EAA439203617}" destId="{B76425D2-0059-42E4-BA04-1485AAD58691}" srcOrd="0" destOrd="0" parTransId="{CCBA44F8-5398-48BD-ACB6-E84E158C5BB9}" sibTransId="{53B5C3DF-ABD3-4BCD-A0DE-082F0E1DCED7}"/>
    <dgm:cxn modelId="{19B9F15D-0907-4B3D-900F-3A5D0E3406D1}" type="presOf" srcId="{5AAB9B5E-F7B8-48EF-889E-A1B4AD2EA8F4}" destId="{DBAC1915-4D5A-470C-BAF2-F82C87A60A2F}" srcOrd="0" destOrd="0" presId="urn:microsoft.com/office/officeart/2008/layout/HorizontalMultiLevelHierarchy"/>
    <dgm:cxn modelId="{2F60D641-CB0C-46F9-BD90-A35DA4FF5CF0}" type="presOf" srcId="{C9EFAF45-BD22-42DD-9177-6F1A9F4ADE0B}" destId="{ADF0B760-43AE-45F2-B58D-3AE0668EE160}" srcOrd="1" destOrd="0" presId="urn:microsoft.com/office/officeart/2008/layout/HorizontalMultiLevelHierarchy"/>
    <dgm:cxn modelId="{19FFFE45-96BB-46C2-A6E3-A0BABC53013E}" srcId="{B76425D2-0059-42E4-BA04-1485AAD58691}" destId="{65BBF66F-DE1F-41C1-90C6-A0B9DA8A314E}" srcOrd="4" destOrd="0" parTransId="{4223F074-F5A9-4D83-9C2D-83D580AF1D0C}" sibTransId="{04927809-B573-43A9-B88C-29132A7F8195}"/>
    <dgm:cxn modelId="{AFFCAE48-8DD4-47C5-A064-DEA441949129}" type="presOf" srcId="{05A24438-605B-4A3D-83DD-B1287C1FF0FA}" destId="{B6FADDB5-BFCE-4E4F-BF02-CD43B098B951}" srcOrd="0" destOrd="0" presId="urn:microsoft.com/office/officeart/2008/layout/HorizontalMultiLevelHierarchy"/>
    <dgm:cxn modelId="{3AD52F69-7BD3-4877-B144-35A84D619A3C}" type="presOf" srcId="{65BBF66F-DE1F-41C1-90C6-A0B9DA8A314E}" destId="{D5C7AF18-BA14-4507-8D73-932925E7E2EB}" srcOrd="0" destOrd="0" presId="urn:microsoft.com/office/officeart/2008/layout/HorizontalMultiLevelHierarchy"/>
    <dgm:cxn modelId="{761ECE69-EE60-4BE8-97EE-5D18FACFFCB0}" srcId="{B76425D2-0059-42E4-BA04-1485AAD58691}" destId="{05A24438-605B-4A3D-83DD-B1287C1FF0FA}" srcOrd="0" destOrd="0" parTransId="{BBF22BC8-0F14-4641-9763-70BD57A974E1}" sibTransId="{CBEA5EE9-42D1-4840-8F3B-D852A12E61CE}"/>
    <dgm:cxn modelId="{5DCC836A-8D17-49A4-BD59-5B4D87304AD8}" type="presOf" srcId="{68E36143-2B71-4D60-8BD5-2DD2CB77B2B7}" destId="{F82ECBD4-589B-4B4B-B1D0-385459112924}" srcOrd="1" destOrd="0" presId="urn:microsoft.com/office/officeart/2008/layout/HorizontalMultiLevelHierarchy"/>
    <dgm:cxn modelId="{ECE8246B-A6A3-4F12-95B7-55E0C2C1E873}" type="presOf" srcId="{FB2B9D1C-B858-4DD3-AE74-639CD7168933}" destId="{2D6C20D3-F4CE-4E76-8452-086F8958913E}" srcOrd="0" destOrd="0" presId="urn:microsoft.com/office/officeart/2008/layout/HorizontalMultiLevelHierarchy"/>
    <dgm:cxn modelId="{091DCD4B-AA3B-429B-BAAC-EA3178AD4A83}" type="presOf" srcId="{BBF22BC8-0F14-4641-9763-70BD57A974E1}" destId="{C1AF65CB-60EE-42C5-9AA4-4BA0FFFC4D15}" srcOrd="0" destOrd="0" presId="urn:microsoft.com/office/officeart/2008/layout/HorizontalMultiLevelHierarchy"/>
    <dgm:cxn modelId="{72DE5B4D-58BD-4921-9A4C-60D4A7B680E6}" type="presOf" srcId="{BBF22BC8-0F14-4641-9763-70BD57A974E1}" destId="{26C30AA0-7FF4-48A8-B453-BDD4D3139399}" srcOrd="1" destOrd="0" presId="urn:microsoft.com/office/officeart/2008/layout/HorizontalMultiLevelHierarchy"/>
    <dgm:cxn modelId="{D7333B78-ED22-4039-B9D4-40D928DF83DA}" type="presOf" srcId="{68E36143-2B71-4D60-8BD5-2DD2CB77B2B7}" destId="{BB58E319-D1D9-4CF2-A2BA-3DE35A7CAF75}" srcOrd="0" destOrd="0" presId="urn:microsoft.com/office/officeart/2008/layout/HorizontalMultiLevelHierarchy"/>
    <dgm:cxn modelId="{2461897A-BEE8-486F-B29A-517983324726}" type="presOf" srcId="{167CA743-EA7A-40E2-8271-A813BD702FB0}" destId="{343BEB5C-2F8A-4FE8-8BE8-6E47A92C65C7}" srcOrd="1" destOrd="0" presId="urn:microsoft.com/office/officeart/2008/layout/HorizontalMultiLevelHierarchy"/>
    <dgm:cxn modelId="{A76D788B-42C4-411B-824E-E4025DD20D2B}" type="presOf" srcId="{BF9671DC-A456-4411-B3FA-EAA439203617}" destId="{36386BAB-A4DE-4CA7-A428-C31FB55F5E0D}" srcOrd="0" destOrd="0" presId="urn:microsoft.com/office/officeart/2008/layout/HorizontalMultiLevelHierarchy"/>
    <dgm:cxn modelId="{9EBEDDBE-4CD0-4296-8E56-289E6DC0089A}" type="presOf" srcId="{4223F074-F5A9-4D83-9C2D-83D580AF1D0C}" destId="{9336C82C-400F-4037-8E71-DB85F92AED4D}" srcOrd="1" destOrd="0" presId="urn:microsoft.com/office/officeart/2008/layout/HorizontalMultiLevelHierarchy"/>
    <dgm:cxn modelId="{6D3D30C5-0F26-4645-97F1-85E532BD4CF1}" type="presOf" srcId="{7594F6AB-1BE5-485B-8C42-A8B870693772}" destId="{83744D26-B22C-4B93-9B4B-3825DB32CF3E}" srcOrd="0" destOrd="0" presId="urn:microsoft.com/office/officeart/2008/layout/HorizontalMultiLevelHierarchy"/>
    <dgm:cxn modelId="{28A2BAD4-4A19-45A4-B49C-CA0F750CA26F}" type="presOf" srcId="{B76425D2-0059-42E4-BA04-1485AAD58691}" destId="{07B638DC-D001-4715-A208-FE4BE430E5B9}" srcOrd="0" destOrd="0" presId="urn:microsoft.com/office/officeart/2008/layout/HorizontalMultiLevelHierarchy"/>
    <dgm:cxn modelId="{E7D8D5D7-DBEC-47DB-8CFF-2199BE6D1E3A}" type="presOf" srcId="{C9EFAF45-BD22-42DD-9177-6F1A9F4ADE0B}" destId="{4ECA7442-124C-4F06-8397-A08B49B65264}" srcOrd="0" destOrd="0" presId="urn:microsoft.com/office/officeart/2008/layout/HorizontalMultiLevelHierarchy"/>
    <dgm:cxn modelId="{707A6DE7-8FCF-46F7-A1F5-603A3C626989}" type="presOf" srcId="{4223F074-F5A9-4D83-9C2D-83D580AF1D0C}" destId="{DBE71D6A-A4F4-4C7C-A000-497E2423DFD9}" srcOrd="0" destOrd="0" presId="urn:microsoft.com/office/officeart/2008/layout/HorizontalMultiLevelHierarchy"/>
    <dgm:cxn modelId="{C0DD0BE8-F5D3-47F9-BFB6-D7845D47A3B6}" type="presOf" srcId="{3A128E6E-C1C5-43C6-8E1C-9D62D4123955}" destId="{9717F40C-5DC2-4FF5-BE15-C23E355D4B22}" srcOrd="0" destOrd="0" presId="urn:microsoft.com/office/officeart/2008/layout/HorizontalMultiLevelHierarchy"/>
    <dgm:cxn modelId="{C12DD5ED-B6A5-4A31-B2FF-08B9312DA886}" type="presOf" srcId="{7524B71C-9514-492E-A047-CDA74B44E634}" destId="{702FA8C5-2470-4319-B69D-87DCBA3794A0}" srcOrd="1" destOrd="0" presId="urn:microsoft.com/office/officeart/2008/layout/HorizontalMultiLevelHierarchy"/>
    <dgm:cxn modelId="{24DCB9F5-FBDA-4332-8BF6-2188AB08DE3B}" srcId="{B76425D2-0059-42E4-BA04-1485AAD58691}" destId="{7594F6AB-1BE5-485B-8C42-A8B870693772}" srcOrd="5" destOrd="0" parTransId="{167CA743-EA7A-40E2-8271-A813BD702FB0}" sibTransId="{60A8B0DD-5FAA-452D-9A15-D1B316733A44}"/>
    <dgm:cxn modelId="{80CDF8F9-A6DC-4C90-9A42-C00913D379B3}" type="presOf" srcId="{FB2B9D1C-B858-4DD3-AE74-639CD7168933}" destId="{8D70CB95-4252-4155-98E0-2496E538F1BD}" srcOrd="1" destOrd="0" presId="urn:microsoft.com/office/officeart/2008/layout/HorizontalMultiLevelHierarchy"/>
    <dgm:cxn modelId="{A4F1321D-7970-4DB8-9BCB-4A5E3A082AA0}" type="presParOf" srcId="{36386BAB-A4DE-4CA7-A428-C31FB55F5E0D}" destId="{BCD60635-3DA0-422D-8B13-9FC5CDDDB96C}" srcOrd="0" destOrd="0" presId="urn:microsoft.com/office/officeart/2008/layout/HorizontalMultiLevelHierarchy"/>
    <dgm:cxn modelId="{618408DD-1E37-411F-97E9-5328C2EB5534}" type="presParOf" srcId="{BCD60635-3DA0-422D-8B13-9FC5CDDDB96C}" destId="{07B638DC-D001-4715-A208-FE4BE430E5B9}" srcOrd="0" destOrd="0" presId="urn:microsoft.com/office/officeart/2008/layout/HorizontalMultiLevelHierarchy"/>
    <dgm:cxn modelId="{99FDF36F-0EA8-482D-BDDC-6A1D3035713F}" type="presParOf" srcId="{BCD60635-3DA0-422D-8B13-9FC5CDDDB96C}" destId="{12F9C7AF-106D-4416-82A6-452EABAD565E}" srcOrd="1" destOrd="0" presId="urn:microsoft.com/office/officeart/2008/layout/HorizontalMultiLevelHierarchy"/>
    <dgm:cxn modelId="{85D25D7D-B027-4DF6-89DE-45820F7CD597}" type="presParOf" srcId="{12F9C7AF-106D-4416-82A6-452EABAD565E}" destId="{C1AF65CB-60EE-42C5-9AA4-4BA0FFFC4D15}" srcOrd="0" destOrd="0" presId="urn:microsoft.com/office/officeart/2008/layout/HorizontalMultiLevelHierarchy"/>
    <dgm:cxn modelId="{31132500-8621-49CA-A940-1C3A4A897191}" type="presParOf" srcId="{C1AF65CB-60EE-42C5-9AA4-4BA0FFFC4D15}" destId="{26C30AA0-7FF4-48A8-B453-BDD4D3139399}" srcOrd="0" destOrd="0" presId="urn:microsoft.com/office/officeart/2008/layout/HorizontalMultiLevelHierarchy"/>
    <dgm:cxn modelId="{D1131B0D-430F-44D3-9DA8-06A962252B37}" type="presParOf" srcId="{12F9C7AF-106D-4416-82A6-452EABAD565E}" destId="{5835E8BE-8F6D-4AAB-830C-E6C220C75897}" srcOrd="1" destOrd="0" presId="urn:microsoft.com/office/officeart/2008/layout/HorizontalMultiLevelHierarchy"/>
    <dgm:cxn modelId="{4BC2CD31-3C13-4D7C-92FB-8FBE3239E134}" type="presParOf" srcId="{5835E8BE-8F6D-4AAB-830C-E6C220C75897}" destId="{B6FADDB5-BFCE-4E4F-BF02-CD43B098B951}" srcOrd="0" destOrd="0" presId="urn:microsoft.com/office/officeart/2008/layout/HorizontalMultiLevelHierarchy"/>
    <dgm:cxn modelId="{9F1532E0-E2D1-4C0E-B794-52028F3720C7}" type="presParOf" srcId="{5835E8BE-8F6D-4AAB-830C-E6C220C75897}" destId="{2947AC43-1702-41CC-8F20-43B36F3E774D}" srcOrd="1" destOrd="0" presId="urn:microsoft.com/office/officeart/2008/layout/HorizontalMultiLevelHierarchy"/>
    <dgm:cxn modelId="{88A3DC4E-0723-4DC8-A0AD-10EBDBA2F30B}" type="presParOf" srcId="{12F9C7AF-106D-4416-82A6-452EABAD565E}" destId="{128B0E0F-D3C6-4D3B-962C-517391F402B8}" srcOrd="2" destOrd="0" presId="urn:microsoft.com/office/officeart/2008/layout/HorizontalMultiLevelHierarchy"/>
    <dgm:cxn modelId="{F90CD935-8EC8-4501-AC4B-7CD0B02227F5}" type="presParOf" srcId="{128B0E0F-D3C6-4D3B-962C-517391F402B8}" destId="{702FA8C5-2470-4319-B69D-87DCBA3794A0}" srcOrd="0" destOrd="0" presId="urn:microsoft.com/office/officeart/2008/layout/HorizontalMultiLevelHierarchy"/>
    <dgm:cxn modelId="{D4B736B5-C805-4C40-A29E-133BD6DB22AB}" type="presParOf" srcId="{12F9C7AF-106D-4416-82A6-452EABAD565E}" destId="{50673196-713D-4A84-954B-C65D557F1438}" srcOrd="3" destOrd="0" presId="urn:microsoft.com/office/officeart/2008/layout/HorizontalMultiLevelHierarchy"/>
    <dgm:cxn modelId="{96EA9AC0-D4A9-4BC5-9652-40839B464099}" type="presParOf" srcId="{50673196-713D-4A84-954B-C65D557F1438}" destId="{9717F40C-5DC2-4FF5-BE15-C23E355D4B22}" srcOrd="0" destOrd="0" presId="urn:microsoft.com/office/officeart/2008/layout/HorizontalMultiLevelHierarchy"/>
    <dgm:cxn modelId="{15F5FB1A-BB6D-4882-B43A-7CA337C2A909}" type="presParOf" srcId="{50673196-713D-4A84-954B-C65D557F1438}" destId="{F5647160-4B0B-4786-9787-7593DCA51AEE}" srcOrd="1" destOrd="0" presId="urn:microsoft.com/office/officeart/2008/layout/HorizontalMultiLevelHierarchy"/>
    <dgm:cxn modelId="{1ABA3AE7-A4BA-4BD8-8104-0D4048FD2D0A}" type="presParOf" srcId="{12F9C7AF-106D-4416-82A6-452EABAD565E}" destId="{4ECA7442-124C-4F06-8397-A08B49B65264}" srcOrd="4" destOrd="0" presId="urn:microsoft.com/office/officeart/2008/layout/HorizontalMultiLevelHierarchy"/>
    <dgm:cxn modelId="{EFCC4873-158E-4A1F-8857-2A6650CB8A67}" type="presParOf" srcId="{4ECA7442-124C-4F06-8397-A08B49B65264}" destId="{ADF0B760-43AE-45F2-B58D-3AE0668EE160}" srcOrd="0" destOrd="0" presId="urn:microsoft.com/office/officeart/2008/layout/HorizontalMultiLevelHierarchy"/>
    <dgm:cxn modelId="{AF78D791-6B5F-4955-9A8E-0FB4EBD64E96}" type="presParOf" srcId="{12F9C7AF-106D-4416-82A6-452EABAD565E}" destId="{DB38A270-8577-4420-BC3E-B4ED33707092}" srcOrd="5" destOrd="0" presId="urn:microsoft.com/office/officeart/2008/layout/HorizontalMultiLevelHierarchy"/>
    <dgm:cxn modelId="{70F3743A-3091-4E0D-84FB-90E609977111}" type="presParOf" srcId="{DB38A270-8577-4420-BC3E-B4ED33707092}" destId="{4B43FA34-8157-4395-9C6A-E0C27EF08108}" srcOrd="0" destOrd="0" presId="urn:microsoft.com/office/officeart/2008/layout/HorizontalMultiLevelHierarchy"/>
    <dgm:cxn modelId="{6A5C6CA7-76D9-488C-88B8-60159BECC9CB}" type="presParOf" srcId="{DB38A270-8577-4420-BC3E-B4ED33707092}" destId="{4650E1A2-CDA4-4486-96C8-D9AD1BD60B5F}" srcOrd="1" destOrd="0" presId="urn:microsoft.com/office/officeart/2008/layout/HorizontalMultiLevelHierarchy"/>
    <dgm:cxn modelId="{7B20014A-A5B8-43AC-937B-C9C75B6D7894}" type="presParOf" srcId="{12F9C7AF-106D-4416-82A6-452EABAD565E}" destId="{2D6C20D3-F4CE-4E76-8452-086F8958913E}" srcOrd="6" destOrd="0" presId="urn:microsoft.com/office/officeart/2008/layout/HorizontalMultiLevelHierarchy"/>
    <dgm:cxn modelId="{21073D0F-1563-49D1-B84F-51C187EE2BE9}" type="presParOf" srcId="{2D6C20D3-F4CE-4E76-8452-086F8958913E}" destId="{8D70CB95-4252-4155-98E0-2496E538F1BD}" srcOrd="0" destOrd="0" presId="urn:microsoft.com/office/officeart/2008/layout/HorizontalMultiLevelHierarchy"/>
    <dgm:cxn modelId="{B5B8B994-D779-409F-8A02-E5B4B20DAEF7}" type="presParOf" srcId="{12F9C7AF-106D-4416-82A6-452EABAD565E}" destId="{5F9BC386-F130-4238-B487-8116D5BEABFA}" srcOrd="7" destOrd="0" presId="urn:microsoft.com/office/officeart/2008/layout/HorizontalMultiLevelHierarchy"/>
    <dgm:cxn modelId="{A6174408-DF8D-441F-ADE0-94B010E52AF0}" type="presParOf" srcId="{5F9BC386-F130-4238-B487-8116D5BEABFA}" destId="{DBAC1915-4D5A-470C-BAF2-F82C87A60A2F}" srcOrd="0" destOrd="0" presId="urn:microsoft.com/office/officeart/2008/layout/HorizontalMultiLevelHierarchy"/>
    <dgm:cxn modelId="{A7D5104A-9C67-4581-853A-F94C27556D9D}" type="presParOf" srcId="{5F9BC386-F130-4238-B487-8116D5BEABFA}" destId="{E9D1D212-3E32-409D-84D8-28D302F44322}" srcOrd="1" destOrd="0" presId="urn:microsoft.com/office/officeart/2008/layout/HorizontalMultiLevelHierarchy"/>
    <dgm:cxn modelId="{B1755F37-9DE2-453B-89B3-CB3F30DFD173}" type="presParOf" srcId="{12F9C7AF-106D-4416-82A6-452EABAD565E}" destId="{DBE71D6A-A4F4-4C7C-A000-497E2423DFD9}" srcOrd="8" destOrd="0" presId="urn:microsoft.com/office/officeart/2008/layout/HorizontalMultiLevelHierarchy"/>
    <dgm:cxn modelId="{C8E6B602-185D-43D1-92FE-CEA47C56FEFB}" type="presParOf" srcId="{DBE71D6A-A4F4-4C7C-A000-497E2423DFD9}" destId="{9336C82C-400F-4037-8E71-DB85F92AED4D}" srcOrd="0" destOrd="0" presId="urn:microsoft.com/office/officeart/2008/layout/HorizontalMultiLevelHierarchy"/>
    <dgm:cxn modelId="{9241AEBA-F23D-448D-996F-8339EFECD203}" type="presParOf" srcId="{12F9C7AF-106D-4416-82A6-452EABAD565E}" destId="{4297A5A9-98A4-4223-87E8-9D8DB5AC4314}" srcOrd="9" destOrd="0" presId="urn:microsoft.com/office/officeart/2008/layout/HorizontalMultiLevelHierarchy"/>
    <dgm:cxn modelId="{271966AB-AFDF-447B-9F44-25FC38978F5E}" type="presParOf" srcId="{4297A5A9-98A4-4223-87E8-9D8DB5AC4314}" destId="{D5C7AF18-BA14-4507-8D73-932925E7E2EB}" srcOrd="0" destOrd="0" presId="urn:microsoft.com/office/officeart/2008/layout/HorizontalMultiLevelHierarchy"/>
    <dgm:cxn modelId="{A0A0DDF9-78E2-4725-A71E-19FADA263AFB}" type="presParOf" srcId="{4297A5A9-98A4-4223-87E8-9D8DB5AC4314}" destId="{1A152F31-94F0-446F-A4A6-766E19BF386D}" srcOrd="1" destOrd="0" presId="urn:microsoft.com/office/officeart/2008/layout/HorizontalMultiLevelHierarchy"/>
    <dgm:cxn modelId="{46A037D9-7AE8-4259-B03D-160EC66463CC}" type="presParOf" srcId="{12F9C7AF-106D-4416-82A6-452EABAD565E}" destId="{233B5FE6-136F-485D-9F99-564CFE21A884}" srcOrd="10" destOrd="0" presId="urn:microsoft.com/office/officeart/2008/layout/HorizontalMultiLevelHierarchy"/>
    <dgm:cxn modelId="{6B497AA7-D2B5-4C0F-842E-25AB79634473}" type="presParOf" srcId="{233B5FE6-136F-485D-9F99-564CFE21A884}" destId="{343BEB5C-2F8A-4FE8-8BE8-6E47A92C65C7}" srcOrd="0" destOrd="0" presId="urn:microsoft.com/office/officeart/2008/layout/HorizontalMultiLevelHierarchy"/>
    <dgm:cxn modelId="{FE382406-A98F-4386-9F66-559709721137}" type="presParOf" srcId="{12F9C7AF-106D-4416-82A6-452EABAD565E}" destId="{1C6977D0-3706-40D5-83D9-0C027F895C10}" srcOrd="11" destOrd="0" presId="urn:microsoft.com/office/officeart/2008/layout/HorizontalMultiLevelHierarchy"/>
    <dgm:cxn modelId="{1748AED0-8D0C-4850-9555-EE44BE3A8602}" type="presParOf" srcId="{1C6977D0-3706-40D5-83D9-0C027F895C10}" destId="{83744D26-B22C-4B93-9B4B-3825DB32CF3E}" srcOrd="0" destOrd="0" presId="urn:microsoft.com/office/officeart/2008/layout/HorizontalMultiLevelHierarchy"/>
    <dgm:cxn modelId="{225942E6-4A95-4378-A683-82E6C0CC6981}" type="presParOf" srcId="{1C6977D0-3706-40D5-83D9-0C027F895C10}" destId="{DA8C848B-EB51-4E64-921F-5BF84BF80542}" srcOrd="1" destOrd="0" presId="urn:microsoft.com/office/officeart/2008/layout/HorizontalMultiLevelHierarchy"/>
    <dgm:cxn modelId="{2C97D262-C4A6-4C6D-B783-89C1C382201E}" type="presParOf" srcId="{12F9C7AF-106D-4416-82A6-452EABAD565E}" destId="{BB58E319-D1D9-4CF2-A2BA-3DE35A7CAF75}" srcOrd="12" destOrd="0" presId="urn:microsoft.com/office/officeart/2008/layout/HorizontalMultiLevelHierarchy"/>
    <dgm:cxn modelId="{0C27B078-0C6D-4461-8A9C-9A1C1EFBE854}" type="presParOf" srcId="{BB58E319-D1D9-4CF2-A2BA-3DE35A7CAF75}" destId="{F82ECBD4-589B-4B4B-B1D0-385459112924}" srcOrd="0" destOrd="0" presId="urn:microsoft.com/office/officeart/2008/layout/HorizontalMultiLevelHierarchy"/>
    <dgm:cxn modelId="{DD18D48A-6340-4404-AF90-B06AD7F583F9}" type="presParOf" srcId="{12F9C7AF-106D-4416-82A6-452EABAD565E}" destId="{CA16812B-BFB6-45B4-AC42-F4ACB9F4EF91}" srcOrd="13" destOrd="0" presId="urn:microsoft.com/office/officeart/2008/layout/HorizontalMultiLevelHierarchy"/>
    <dgm:cxn modelId="{D6311E6E-B755-427B-8290-0687F7B7C808}" type="presParOf" srcId="{CA16812B-BFB6-45B4-AC42-F4ACB9F4EF91}" destId="{FF845103-A641-43BC-99A1-976B7556A67C}" srcOrd="0" destOrd="0" presId="urn:microsoft.com/office/officeart/2008/layout/HorizontalMultiLevelHierarchy"/>
    <dgm:cxn modelId="{030D1F80-6D0E-48B3-8A77-47154ACA0978}" type="presParOf" srcId="{CA16812B-BFB6-45B4-AC42-F4ACB9F4EF91}" destId="{E3EEF598-F72E-4264-8EA5-0D5EA05E6550}" srcOrd="1" destOrd="0" presId="urn:microsoft.com/office/officeart/2008/layout/HorizontalMultiLevelHierarchy"/>
  </dgm:cxnLst>
  <dgm:bg/>
  <dgm:whole>
    <a:ln w="3175"/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023E49-2CB0-45C4-A8AC-FB8DBC486414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F061A3-48D2-4F24-84C2-C973EEB81B3D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>
              <a:solidFill>
                <a:srgbClr val="333300"/>
              </a:solidFill>
            </a:rPr>
            <a:t>DEFAULTER</a:t>
          </a:r>
        </a:p>
        <a:p>
          <a:r>
            <a:rPr lang="en-US" dirty="0">
              <a:solidFill>
                <a:srgbClr val="333300"/>
              </a:solidFill>
            </a:rPr>
            <a:t>(YES OR NO)</a:t>
          </a:r>
        </a:p>
      </dgm:t>
    </dgm:pt>
    <dgm:pt modelId="{BC19E5A9-357F-4AF0-AD1A-C2E5679A0410}" type="parTrans" cxnId="{FB5F7FA0-1E0D-44A9-8B76-7C04E6A0BD52}">
      <dgm:prSet/>
      <dgm:spPr/>
      <dgm:t>
        <a:bodyPr/>
        <a:lstStyle/>
        <a:p>
          <a:endParaRPr lang="en-US"/>
        </a:p>
      </dgm:t>
    </dgm:pt>
    <dgm:pt modelId="{43ADA604-3F92-45D2-93D4-C3BB2DDA17CC}" type="sibTrans" cxnId="{FB5F7FA0-1E0D-44A9-8B76-7C04E6A0BD52}">
      <dgm:prSet/>
      <dgm:spPr/>
      <dgm:t>
        <a:bodyPr/>
        <a:lstStyle/>
        <a:p>
          <a:endParaRPr lang="en-US"/>
        </a:p>
      </dgm:t>
    </dgm:pt>
    <dgm:pt modelId="{96B29A53-1E72-4944-82C2-ED0B518E6E4A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>
              <a:solidFill>
                <a:srgbClr val="333300"/>
              </a:solidFill>
            </a:rPr>
            <a:t>AGE</a:t>
          </a:r>
        </a:p>
      </dgm:t>
    </dgm:pt>
    <dgm:pt modelId="{532F4AC3-7B48-4B6F-8C7E-E18BAC13EF21}" type="parTrans" cxnId="{CBDD6C7B-3591-4223-986D-B0FF1FDDAA77}">
      <dgm:prSet/>
      <dgm:spPr>
        <a:solidFill>
          <a:srgbClr val="333300"/>
        </a:solidFill>
      </dgm:spPr>
      <dgm:t>
        <a:bodyPr/>
        <a:lstStyle/>
        <a:p>
          <a:endParaRPr lang="en-US"/>
        </a:p>
      </dgm:t>
    </dgm:pt>
    <dgm:pt modelId="{FDEA1DBE-56EC-432E-A41C-014E7FE956A7}" type="sibTrans" cxnId="{CBDD6C7B-3591-4223-986D-B0FF1FDDAA77}">
      <dgm:prSet/>
      <dgm:spPr/>
      <dgm:t>
        <a:bodyPr/>
        <a:lstStyle/>
        <a:p>
          <a:endParaRPr lang="en-US"/>
        </a:p>
      </dgm:t>
    </dgm:pt>
    <dgm:pt modelId="{0A0C3CB4-DBF0-4305-A6C4-48BD6AB13EEB}">
      <dgm:prSet phldrT="[Text]"/>
      <dgm:spPr>
        <a:solidFill>
          <a:schemeClr val="accent5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b="1" dirty="0">
              <a:solidFill>
                <a:srgbClr val="333300"/>
              </a:solidFill>
            </a:rPr>
            <a:t>EMPLOY</a:t>
          </a:r>
        </a:p>
        <a:p>
          <a:r>
            <a:rPr lang="en-US" b="1" dirty="0">
              <a:solidFill>
                <a:srgbClr val="333300"/>
              </a:solidFill>
            </a:rPr>
            <a:t>(-)</a:t>
          </a:r>
        </a:p>
      </dgm:t>
    </dgm:pt>
    <dgm:pt modelId="{E48E56FB-F461-417F-A12E-810F9FBC745A}" type="parTrans" cxnId="{27F3CEDD-83F0-45D8-8BF4-34373EFB9B4A}">
      <dgm:prSet/>
      <dgm:spPr>
        <a:solidFill>
          <a:srgbClr val="333300"/>
        </a:solidFill>
      </dgm:spPr>
      <dgm:t>
        <a:bodyPr/>
        <a:lstStyle/>
        <a:p>
          <a:endParaRPr lang="en-US"/>
        </a:p>
      </dgm:t>
    </dgm:pt>
    <dgm:pt modelId="{D70076E3-F1B2-4223-B6A2-10D7450E8E27}" type="sibTrans" cxnId="{27F3CEDD-83F0-45D8-8BF4-34373EFB9B4A}">
      <dgm:prSet/>
      <dgm:spPr/>
      <dgm:t>
        <a:bodyPr/>
        <a:lstStyle/>
        <a:p>
          <a:endParaRPr lang="en-US"/>
        </a:p>
      </dgm:t>
    </dgm:pt>
    <dgm:pt modelId="{B29D43DC-36FF-49D6-8691-98D39F453D69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>
              <a:solidFill>
                <a:srgbClr val="333300"/>
              </a:solidFill>
            </a:rPr>
            <a:t>ADDRESS</a:t>
          </a:r>
        </a:p>
        <a:p>
          <a:r>
            <a:rPr lang="en-US" b="1" dirty="0">
              <a:solidFill>
                <a:srgbClr val="333300"/>
              </a:solidFill>
            </a:rPr>
            <a:t>(-)</a:t>
          </a:r>
        </a:p>
      </dgm:t>
    </dgm:pt>
    <dgm:pt modelId="{78DECE25-B5FC-4725-B2F6-FBD3FD8E0BFE}" type="parTrans" cxnId="{F637F8DB-0E70-4A60-8ABB-262EAFB987D7}">
      <dgm:prSet/>
      <dgm:spPr>
        <a:solidFill>
          <a:srgbClr val="333300"/>
        </a:solidFill>
      </dgm:spPr>
      <dgm:t>
        <a:bodyPr/>
        <a:lstStyle/>
        <a:p>
          <a:endParaRPr lang="en-US"/>
        </a:p>
      </dgm:t>
    </dgm:pt>
    <dgm:pt modelId="{E246BB69-5EAF-447A-B93B-558654793B95}" type="sibTrans" cxnId="{F637F8DB-0E70-4A60-8ABB-262EAFB987D7}">
      <dgm:prSet/>
      <dgm:spPr/>
      <dgm:t>
        <a:bodyPr/>
        <a:lstStyle/>
        <a:p>
          <a:endParaRPr lang="en-US"/>
        </a:p>
      </dgm:t>
    </dgm:pt>
    <dgm:pt modelId="{8A839C35-C468-46F4-8568-9D9802AFCB81}">
      <dgm:prSet/>
      <dgm:spPr>
        <a:solidFill>
          <a:schemeClr val="accent5"/>
        </a:solidFill>
      </dgm:spPr>
      <dgm:t>
        <a:bodyPr/>
        <a:lstStyle/>
        <a:p>
          <a:r>
            <a:rPr lang="en-US" b="1" dirty="0">
              <a:solidFill>
                <a:srgbClr val="333300"/>
              </a:solidFill>
            </a:rPr>
            <a:t>DEBTINC</a:t>
          </a:r>
        </a:p>
        <a:p>
          <a:r>
            <a:rPr lang="en-US" b="1" dirty="0">
              <a:solidFill>
                <a:srgbClr val="333300"/>
              </a:solidFill>
            </a:rPr>
            <a:t>(+)</a:t>
          </a:r>
        </a:p>
      </dgm:t>
    </dgm:pt>
    <dgm:pt modelId="{51065201-984A-4C12-B51C-F4C491B51A4E}" type="parTrans" cxnId="{F185472F-69C7-42B0-B4EE-F65494B5C7EB}">
      <dgm:prSet/>
      <dgm:spPr>
        <a:solidFill>
          <a:srgbClr val="333300"/>
        </a:solidFill>
      </dgm:spPr>
      <dgm:t>
        <a:bodyPr/>
        <a:lstStyle/>
        <a:p>
          <a:endParaRPr lang="en-US"/>
        </a:p>
      </dgm:t>
    </dgm:pt>
    <dgm:pt modelId="{33024413-46AC-40EA-A994-1BAB899DFB49}" type="sibTrans" cxnId="{F185472F-69C7-42B0-B4EE-F65494B5C7EB}">
      <dgm:prSet/>
      <dgm:spPr/>
      <dgm:t>
        <a:bodyPr/>
        <a:lstStyle/>
        <a:p>
          <a:endParaRPr lang="en-US"/>
        </a:p>
      </dgm:t>
    </dgm:pt>
    <dgm:pt modelId="{71F7C7A9-FA25-4480-9E21-2DF9F4C71F1A}">
      <dgm:prSet/>
      <dgm:spPr>
        <a:solidFill>
          <a:schemeClr val="accent5"/>
        </a:solidFill>
      </dgm:spPr>
      <dgm:t>
        <a:bodyPr/>
        <a:lstStyle/>
        <a:p>
          <a:r>
            <a:rPr lang="en-US" b="1" dirty="0">
              <a:solidFill>
                <a:srgbClr val="333300"/>
              </a:solidFill>
            </a:rPr>
            <a:t>OTHDEBT</a:t>
          </a:r>
        </a:p>
        <a:p>
          <a:r>
            <a:rPr lang="en-US" b="1" dirty="0">
              <a:solidFill>
                <a:srgbClr val="333300"/>
              </a:solidFill>
            </a:rPr>
            <a:t>(+)</a:t>
          </a:r>
        </a:p>
      </dgm:t>
    </dgm:pt>
    <dgm:pt modelId="{8B93FA04-6982-4D81-85A0-E4C6C76E40D7}" type="parTrans" cxnId="{B88E8A91-3BCC-47B0-9887-46B970A60A40}">
      <dgm:prSet/>
      <dgm:spPr>
        <a:solidFill>
          <a:srgbClr val="333300"/>
        </a:solidFill>
      </dgm:spPr>
      <dgm:t>
        <a:bodyPr/>
        <a:lstStyle/>
        <a:p>
          <a:endParaRPr lang="en-US"/>
        </a:p>
      </dgm:t>
    </dgm:pt>
    <dgm:pt modelId="{8F80C312-B9F4-430A-8303-075A4B1EC5FE}" type="sibTrans" cxnId="{B88E8A91-3BCC-47B0-9887-46B970A60A40}">
      <dgm:prSet/>
      <dgm:spPr/>
      <dgm:t>
        <a:bodyPr/>
        <a:lstStyle/>
        <a:p>
          <a:endParaRPr lang="en-US"/>
        </a:p>
      </dgm:t>
    </dgm:pt>
    <dgm:pt modelId="{6BDB9336-9C65-4A91-B84E-655851E701AD}">
      <dgm:prSet/>
      <dgm:spPr>
        <a:solidFill>
          <a:schemeClr val="accent5"/>
        </a:solidFill>
      </dgm:spPr>
      <dgm:t>
        <a:bodyPr/>
        <a:lstStyle/>
        <a:p>
          <a:r>
            <a:rPr lang="en-US" b="1" dirty="0">
              <a:solidFill>
                <a:srgbClr val="333300"/>
              </a:solidFill>
            </a:rPr>
            <a:t>CREDDEBT</a:t>
          </a:r>
        </a:p>
        <a:p>
          <a:r>
            <a:rPr lang="en-US" b="1" dirty="0">
              <a:solidFill>
                <a:srgbClr val="333300"/>
              </a:solidFill>
            </a:rPr>
            <a:t>(+)</a:t>
          </a:r>
        </a:p>
      </dgm:t>
    </dgm:pt>
    <dgm:pt modelId="{CC7EB737-AE38-412C-A78C-BAF95830E6F9}" type="parTrans" cxnId="{018BE85A-CD77-4253-A7C6-B067D3DC4789}">
      <dgm:prSet/>
      <dgm:spPr>
        <a:solidFill>
          <a:srgbClr val="333300"/>
        </a:solidFill>
      </dgm:spPr>
      <dgm:t>
        <a:bodyPr/>
        <a:lstStyle/>
        <a:p>
          <a:endParaRPr lang="en-US"/>
        </a:p>
      </dgm:t>
    </dgm:pt>
    <dgm:pt modelId="{88BA61E0-B385-437F-B9A0-3A5386FB31F5}" type="sibTrans" cxnId="{018BE85A-CD77-4253-A7C6-B067D3DC4789}">
      <dgm:prSet/>
      <dgm:spPr/>
      <dgm:t>
        <a:bodyPr/>
        <a:lstStyle/>
        <a:p>
          <a:endParaRPr lang="en-US"/>
        </a:p>
      </dgm:t>
    </dgm:pt>
    <dgm:pt modelId="{405AC865-8FAD-4104-B79F-92CE45EFF26E}" type="pres">
      <dgm:prSet presAssocID="{F7023E49-2CB0-45C4-A8AC-FB8DBC486414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74C40F2-02D7-4AC2-9F76-E64DF8B8EBC6}" type="pres">
      <dgm:prSet presAssocID="{6BF061A3-48D2-4F24-84C2-C973EEB81B3D}" presName="centerShape" presStyleLbl="node0" presStyleIdx="0" presStyleCnt="1"/>
      <dgm:spPr/>
    </dgm:pt>
    <dgm:pt modelId="{D9CC4D38-0D24-4FFB-858A-F3E14F146D63}" type="pres">
      <dgm:prSet presAssocID="{532F4AC3-7B48-4B6F-8C7E-E18BAC13EF21}" presName="parTrans" presStyleLbl="bgSibTrans2D1" presStyleIdx="0" presStyleCnt="6"/>
      <dgm:spPr/>
    </dgm:pt>
    <dgm:pt modelId="{782E41E8-821B-41B5-B6CE-84EAC40CC5A7}" type="pres">
      <dgm:prSet presAssocID="{96B29A53-1E72-4944-82C2-ED0B518E6E4A}" presName="node" presStyleLbl="node1" presStyleIdx="0" presStyleCnt="6">
        <dgm:presLayoutVars>
          <dgm:bulletEnabled val="1"/>
        </dgm:presLayoutVars>
      </dgm:prSet>
      <dgm:spPr/>
    </dgm:pt>
    <dgm:pt modelId="{D3AA9255-1FFA-43A9-AE47-1D6E5192C9DE}" type="pres">
      <dgm:prSet presAssocID="{E48E56FB-F461-417F-A12E-810F9FBC745A}" presName="parTrans" presStyleLbl="bgSibTrans2D1" presStyleIdx="1" presStyleCnt="6"/>
      <dgm:spPr/>
    </dgm:pt>
    <dgm:pt modelId="{DAABC09C-79E5-4BB3-9E09-4AEC8B79AFFB}" type="pres">
      <dgm:prSet presAssocID="{0A0C3CB4-DBF0-4305-A6C4-48BD6AB13EEB}" presName="node" presStyleLbl="node1" presStyleIdx="1" presStyleCnt="6">
        <dgm:presLayoutVars>
          <dgm:bulletEnabled val="1"/>
        </dgm:presLayoutVars>
      </dgm:prSet>
      <dgm:spPr/>
    </dgm:pt>
    <dgm:pt modelId="{44E50ED9-51A9-4C65-8CC5-EE9197808A60}" type="pres">
      <dgm:prSet presAssocID="{78DECE25-B5FC-4725-B2F6-FBD3FD8E0BFE}" presName="parTrans" presStyleLbl="bgSibTrans2D1" presStyleIdx="2" presStyleCnt="6"/>
      <dgm:spPr/>
    </dgm:pt>
    <dgm:pt modelId="{6F960204-8F0F-40DC-936B-EC7780FF5E50}" type="pres">
      <dgm:prSet presAssocID="{B29D43DC-36FF-49D6-8691-98D39F453D69}" presName="node" presStyleLbl="node1" presStyleIdx="2" presStyleCnt="6">
        <dgm:presLayoutVars>
          <dgm:bulletEnabled val="1"/>
        </dgm:presLayoutVars>
      </dgm:prSet>
      <dgm:spPr/>
    </dgm:pt>
    <dgm:pt modelId="{778C121C-53BB-421E-A77F-34EB35A26C69}" type="pres">
      <dgm:prSet presAssocID="{51065201-984A-4C12-B51C-F4C491B51A4E}" presName="parTrans" presStyleLbl="bgSibTrans2D1" presStyleIdx="3" presStyleCnt="6"/>
      <dgm:spPr/>
    </dgm:pt>
    <dgm:pt modelId="{A7E9FC40-1706-47AE-B797-5FE1CC6D064F}" type="pres">
      <dgm:prSet presAssocID="{8A839C35-C468-46F4-8568-9D9802AFCB81}" presName="node" presStyleLbl="node1" presStyleIdx="3" presStyleCnt="6">
        <dgm:presLayoutVars>
          <dgm:bulletEnabled val="1"/>
        </dgm:presLayoutVars>
      </dgm:prSet>
      <dgm:spPr/>
    </dgm:pt>
    <dgm:pt modelId="{7841DF95-B1A1-439C-A588-3D8FEF7A2C4D}" type="pres">
      <dgm:prSet presAssocID="{CC7EB737-AE38-412C-A78C-BAF95830E6F9}" presName="parTrans" presStyleLbl="bgSibTrans2D1" presStyleIdx="4" presStyleCnt="6"/>
      <dgm:spPr/>
    </dgm:pt>
    <dgm:pt modelId="{4E5901E4-3130-4AAC-B81A-179C8F259C36}" type="pres">
      <dgm:prSet presAssocID="{6BDB9336-9C65-4A91-B84E-655851E701AD}" presName="node" presStyleLbl="node1" presStyleIdx="4" presStyleCnt="6">
        <dgm:presLayoutVars>
          <dgm:bulletEnabled val="1"/>
        </dgm:presLayoutVars>
      </dgm:prSet>
      <dgm:spPr/>
    </dgm:pt>
    <dgm:pt modelId="{1A9C72DD-2145-41EC-B4BC-B9CC96B7FCFA}" type="pres">
      <dgm:prSet presAssocID="{8B93FA04-6982-4D81-85A0-E4C6C76E40D7}" presName="parTrans" presStyleLbl="bgSibTrans2D1" presStyleIdx="5" presStyleCnt="6"/>
      <dgm:spPr/>
    </dgm:pt>
    <dgm:pt modelId="{421929E6-A89C-4A05-A41A-FD2D8DD37C14}" type="pres">
      <dgm:prSet presAssocID="{71F7C7A9-FA25-4480-9E21-2DF9F4C71F1A}" presName="node" presStyleLbl="node1" presStyleIdx="5" presStyleCnt="6">
        <dgm:presLayoutVars>
          <dgm:bulletEnabled val="1"/>
        </dgm:presLayoutVars>
      </dgm:prSet>
      <dgm:spPr/>
    </dgm:pt>
  </dgm:ptLst>
  <dgm:cxnLst>
    <dgm:cxn modelId="{505F7306-9C6E-441D-A222-8B50F678DDAE}" type="presOf" srcId="{71F7C7A9-FA25-4480-9E21-2DF9F4C71F1A}" destId="{421929E6-A89C-4A05-A41A-FD2D8DD37C14}" srcOrd="0" destOrd="0" presId="urn:microsoft.com/office/officeart/2005/8/layout/radial4"/>
    <dgm:cxn modelId="{502DAF23-AE76-4968-AFBA-A1CECDADD785}" type="presOf" srcId="{E48E56FB-F461-417F-A12E-810F9FBC745A}" destId="{D3AA9255-1FFA-43A9-AE47-1D6E5192C9DE}" srcOrd="0" destOrd="0" presId="urn:microsoft.com/office/officeart/2005/8/layout/radial4"/>
    <dgm:cxn modelId="{30E66425-DA7C-4412-BCD5-E9E73DEEDE3F}" type="presOf" srcId="{F7023E49-2CB0-45C4-A8AC-FB8DBC486414}" destId="{405AC865-8FAD-4104-B79F-92CE45EFF26E}" srcOrd="0" destOrd="0" presId="urn:microsoft.com/office/officeart/2005/8/layout/radial4"/>
    <dgm:cxn modelId="{EFE5AF2A-57DE-4CA0-8BAE-AB0062C9957E}" type="presOf" srcId="{532F4AC3-7B48-4B6F-8C7E-E18BAC13EF21}" destId="{D9CC4D38-0D24-4FFB-858A-F3E14F146D63}" srcOrd="0" destOrd="0" presId="urn:microsoft.com/office/officeart/2005/8/layout/radial4"/>
    <dgm:cxn modelId="{F185472F-69C7-42B0-B4EE-F65494B5C7EB}" srcId="{6BF061A3-48D2-4F24-84C2-C973EEB81B3D}" destId="{8A839C35-C468-46F4-8568-9D9802AFCB81}" srcOrd="3" destOrd="0" parTransId="{51065201-984A-4C12-B51C-F4C491B51A4E}" sibTransId="{33024413-46AC-40EA-A994-1BAB899DFB49}"/>
    <dgm:cxn modelId="{BF6DAE62-3D1A-4790-AA2C-80D49E61F673}" type="presOf" srcId="{8A839C35-C468-46F4-8568-9D9802AFCB81}" destId="{A7E9FC40-1706-47AE-B797-5FE1CC6D064F}" srcOrd="0" destOrd="0" presId="urn:microsoft.com/office/officeart/2005/8/layout/radial4"/>
    <dgm:cxn modelId="{54763643-0CCD-42B2-8288-5CD5875FA326}" type="presOf" srcId="{6BDB9336-9C65-4A91-B84E-655851E701AD}" destId="{4E5901E4-3130-4AAC-B81A-179C8F259C36}" srcOrd="0" destOrd="0" presId="urn:microsoft.com/office/officeart/2005/8/layout/radial4"/>
    <dgm:cxn modelId="{A5E2BB6E-D4BD-43F0-8FF3-2B930B4A32AF}" type="presOf" srcId="{CC7EB737-AE38-412C-A78C-BAF95830E6F9}" destId="{7841DF95-B1A1-439C-A588-3D8FEF7A2C4D}" srcOrd="0" destOrd="0" presId="urn:microsoft.com/office/officeart/2005/8/layout/radial4"/>
    <dgm:cxn modelId="{018BE85A-CD77-4253-A7C6-B067D3DC4789}" srcId="{6BF061A3-48D2-4F24-84C2-C973EEB81B3D}" destId="{6BDB9336-9C65-4A91-B84E-655851E701AD}" srcOrd="4" destOrd="0" parTransId="{CC7EB737-AE38-412C-A78C-BAF95830E6F9}" sibTransId="{88BA61E0-B385-437F-B9A0-3A5386FB31F5}"/>
    <dgm:cxn modelId="{CBDD6C7B-3591-4223-986D-B0FF1FDDAA77}" srcId="{6BF061A3-48D2-4F24-84C2-C973EEB81B3D}" destId="{96B29A53-1E72-4944-82C2-ED0B518E6E4A}" srcOrd="0" destOrd="0" parTransId="{532F4AC3-7B48-4B6F-8C7E-E18BAC13EF21}" sibTransId="{FDEA1DBE-56EC-432E-A41C-014E7FE956A7}"/>
    <dgm:cxn modelId="{C18F2D80-4540-40D6-B464-14ECA7130BB7}" type="presOf" srcId="{51065201-984A-4C12-B51C-F4C491B51A4E}" destId="{778C121C-53BB-421E-A77F-34EB35A26C69}" srcOrd="0" destOrd="0" presId="urn:microsoft.com/office/officeart/2005/8/layout/radial4"/>
    <dgm:cxn modelId="{B88E8A91-3BCC-47B0-9887-46B970A60A40}" srcId="{6BF061A3-48D2-4F24-84C2-C973EEB81B3D}" destId="{71F7C7A9-FA25-4480-9E21-2DF9F4C71F1A}" srcOrd="5" destOrd="0" parTransId="{8B93FA04-6982-4D81-85A0-E4C6C76E40D7}" sibTransId="{8F80C312-B9F4-430A-8303-075A4B1EC5FE}"/>
    <dgm:cxn modelId="{FB5F7FA0-1E0D-44A9-8B76-7C04E6A0BD52}" srcId="{F7023E49-2CB0-45C4-A8AC-FB8DBC486414}" destId="{6BF061A3-48D2-4F24-84C2-C973EEB81B3D}" srcOrd="0" destOrd="0" parTransId="{BC19E5A9-357F-4AF0-AD1A-C2E5679A0410}" sibTransId="{43ADA604-3F92-45D2-93D4-C3BB2DDA17CC}"/>
    <dgm:cxn modelId="{F637F8DB-0E70-4A60-8ABB-262EAFB987D7}" srcId="{6BF061A3-48D2-4F24-84C2-C973EEB81B3D}" destId="{B29D43DC-36FF-49D6-8691-98D39F453D69}" srcOrd="2" destOrd="0" parTransId="{78DECE25-B5FC-4725-B2F6-FBD3FD8E0BFE}" sibTransId="{E246BB69-5EAF-447A-B93B-558654793B95}"/>
    <dgm:cxn modelId="{27F3CEDD-83F0-45D8-8BF4-34373EFB9B4A}" srcId="{6BF061A3-48D2-4F24-84C2-C973EEB81B3D}" destId="{0A0C3CB4-DBF0-4305-A6C4-48BD6AB13EEB}" srcOrd="1" destOrd="0" parTransId="{E48E56FB-F461-417F-A12E-810F9FBC745A}" sibTransId="{D70076E3-F1B2-4223-B6A2-10D7450E8E27}"/>
    <dgm:cxn modelId="{56F02DDE-9450-4DC0-AC83-C8361D3907F9}" type="presOf" srcId="{B29D43DC-36FF-49D6-8691-98D39F453D69}" destId="{6F960204-8F0F-40DC-936B-EC7780FF5E50}" srcOrd="0" destOrd="0" presId="urn:microsoft.com/office/officeart/2005/8/layout/radial4"/>
    <dgm:cxn modelId="{1E5012E1-24E9-4BD6-B887-65551F41F69B}" type="presOf" srcId="{78DECE25-B5FC-4725-B2F6-FBD3FD8E0BFE}" destId="{44E50ED9-51A9-4C65-8CC5-EE9197808A60}" srcOrd="0" destOrd="0" presId="urn:microsoft.com/office/officeart/2005/8/layout/radial4"/>
    <dgm:cxn modelId="{938902E7-8D2F-4A9A-81B1-3A1A7DCBC0CB}" type="presOf" srcId="{96B29A53-1E72-4944-82C2-ED0B518E6E4A}" destId="{782E41E8-821B-41B5-B6CE-84EAC40CC5A7}" srcOrd="0" destOrd="0" presId="urn:microsoft.com/office/officeart/2005/8/layout/radial4"/>
    <dgm:cxn modelId="{C4ECEBF2-0A00-4483-82B9-7C92F977393D}" type="presOf" srcId="{0A0C3CB4-DBF0-4305-A6C4-48BD6AB13EEB}" destId="{DAABC09C-79E5-4BB3-9E09-4AEC8B79AFFB}" srcOrd="0" destOrd="0" presId="urn:microsoft.com/office/officeart/2005/8/layout/radial4"/>
    <dgm:cxn modelId="{886BD8FB-FAE6-411A-8507-86A0B14520DF}" type="presOf" srcId="{8B93FA04-6982-4D81-85A0-E4C6C76E40D7}" destId="{1A9C72DD-2145-41EC-B4BC-B9CC96B7FCFA}" srcOrd="0" destOrd="0" presId="urn:microsoft.com/office/officeart/2005/8/layout/radial4"/>
    <dgm:cxn modelId="{4F7818FC-1DAB-4690-9FDA-31C8C67D8C02}" type="presOf" srcId="{6BF061A3-48D2-4F24-84C2-C973EEB81B3D}" destId="{B74C40F2-02D7-4AC2-9F76-E64DF8B8EBC6}" srcOrd="0" destOrd="0" presId="urn:microsoft.com/office/officeart/2005/8/layout/radial4"/>
    <dgm:cxn modelId="{F7D71C1F-F86A-41AF-AE50-DB9D10506D84}" type="presParOf" srcId="{405AC865-8FAD-4104-B79F-92CE45EFF26E}" destId="{B74C40F2-02D7-4AC2-9F76-E64DF8B8EBC6}" srcOrd="0" destOrd="0" presId="urn:microsoft.com/office/officeart/2005/8/layout/radial4"/>
    <dgm:cxn modelId="{CF700558-0FFC-4DEF-8443-13F781EDD6F6}" type="presParOf" srcId="{405AC865-8FAD-4104-B79F-92CE45EFF26E}" destId="{D9CC4D38-0D24-4FFB-858A-F3E14F146D63}" srcOrd="1" destOrd="0" presId="urn:microsoft.com/office/officeart/2005/8/layout/radial4"/>
    <dgm:cxn modelId="{D6477F64-56B3-41F1-8E7A-63BD9F556EC7}" type="presParOf" srcId="{405AC865-8FAD-4104-B79F-92CE45EFF26E}" destId="{782E41E8-821B-41B5-B6CE-84EAC40CC5A7}" srcOrd="2" destOrd="0" presId="urn:microsoft.com/office/officeart/2005/8/layout/radial4"/>
    <dgm:cxn modelId="{468CCD88-E1B7-4C64-AC8E-61DAAC57AB68}" type="presParOf" srcId="{405AC865-8FAD-4104-B79F-92CE45EFF26E}" destId="{D3AA9255-1FFA-43A9-AE47-1D6E5192C9DE}" srcOrd="3" destOrd="0" presId="urn:microsoft.com/office/officeart/2005/8/layout/radial4"/>
    <dgm:cxn modelId="{AC7EAEB5-E7EA-4585-9689-9370A9FE1312}" type="presParOf" srcId="{405AC865-8FAD-4104-B79F-92CE45EFF26E}" destId="{DAABC09C-79E5-4BB3-9E09-4AEC8B79AFFB}" srcOrd="4" destOrd="0" presId="urn:microsoft.com/office/officeart/2005/8/layout/radial4"/>
    <dgm:cxn modelId="{339DD281-3624-4106-8D29-ADC775274F17}" type="presParOf" srcId="{405AC865-8FAD-4104-B79F-92CE45EFF26E}" destId="{44E50ED9-51A9-4C65-8CC5-EE9197808A60}" srcOrd="5" destOrd="0" presId="urn:microsoft.com/office/officeart/2005/8/layout/radial4"/>
    <dgm:cxn modelId="{B9DE7989-0950-4FE6-921E-63940E74AD4A}" type="presParOf" srcId="{405AC865-8FAD-4104-B79F-92CE45EFF26E}" destId="{6F960204-8F0F-40DC-936B-EC7780FF5E50}" srcOrd="6" destOrd="0" presId="urn:microsoft.com/office/officeart/2005/8/layout/radial4"/>
    <dgm:cxn modelId="{3858E4B1-7C93-473C-AF39-4E8C00C86C4B}" type="presParOf" srcId="{405AC865-8FAD-4104-B79F-92CE45EFF26E}" destId="{778C121C-53BB-421E-A77F-34EB35A26C69}" srcOrd="7" destOrd="0" presId="urn:microsoft.com/office/officeart/2005/8/layout/radial4"/>
    <dgm:cxn modelId="{76093D01-038E-42C7-BA96-44CE1BA9E420}" type="presParOf" srcId="{405AC865-8FAD-4104-B79F-92CE45EFF26E}" destId="{A7E9FC40-1706-47AE-B797-5FE1CC6D064F}" srcOrd="8" destOrd="0" presId="urn:microsoft.com/office/officeart/2005/8/layout/radial4"/>
    <dgm:cxn modelId="{92CFEA72-8FEF-4BAF-84C4-32A12B77182A}" type="presParOf" srcId="{405AC865-8FAD-4104-B79F-92CE45EFF26E}" destId="{7841DF95-B1A1-439C-A588-3D8FEF7A2C4D}" srcOrd="9" destOrd="0" presId="urn:microsoft.com/office/officeart/2005/8/layout/radial4"/>
    <dgm:cxn modelId="{2DE640C2-16D1-4A13-A1F5-0C832B98468E}" type="presParOf" srcId="{405AC865-8FAD-4104-B79F-92CE45EFF26E}" destId="{4E5901E4-3130-4AAC-B81A-179C8F259C36}" srcOrd="10" destOrd="0" presId="urn:microsoft.com/office/officeart/2005/8/layout/radial4"/>
    <dgm:cxn modelId="{F68A1F36-95D2-4FEB-847D-579DF1669E3E}" type="presParOf" srcId="{405AC865-8FAD-4104-B79F-92CE45EFF26E}" destId="{1A9C72DD-2145-41EC-B4BC-B9CC96B7FCFA}" srcOrd="11" destOrd="0" presId="urn:microsoft.com/office/officeart/2005/8/layout/radial4"/>
    <dgm:cxn modelId="{9D192E87-F212-4B23-90BC-777E224478B9}" type="presParOf" srcId="{405AC865-8FAD-4104-B79F-92CE45EFF26E}" destId="{421929E6-A89C-4A05-A41A-FD2D8DD37C14}" srcOrd="1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58E319-D1D9-4CF2-A2BA-3DE35A7CAF75}">
      <dsp:nvSpPr>
        <dsp:cNvPr id="0" name=""/>
        <dsp:cNvSpPr/>
      </dsp:nvSpPr>
      <dsp:spPr>
        <a:xfrm>
          <a:off x="1121930" y="2032000"/>
          <a:ext cx="313311" cy="1791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6655" y="0"/>
              </a:lnTo>
              <a:lnTo>
                <a:pt x="156655" y="1791032"/>
              </a:lnTo>
              <a:lnTo>
                <a:pt x="313311" y="1791032"/>
              </a:lnTo>
            </a:path>
          </a:pathLst>
        </a:custGeom>
        <a:noFill/>
        <a:ln w="3175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1233130" y="2882060"/>
        <a:ext cx="90911" cy="90911"/>
      </dsp:txXfrm>
    </dsp:sp>
    <dsp:sp modelId="{233B5FE6-136F-485D-9F99-564CFE21A884}">
      <dsp:nvSpPr>
        <dsp:cNvPr id="0" name=""/>
        <dsp:cNvSpPr/>
      </dsp:nvSpPr>
      <dsp:spPr>
        <a:xfrm>
          <a:off x="1121930" y="2032000"/>
          <a:ext cx="313311" cy="11940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6655" y="0"/>
              </a:lnTo>
              <a:lnTo>
                <a:pt x="156655" y="1194021"/>
              </a:lnTo>
              <a:lnTo>
                <a:pt x="313311" y="1194021"/>
              </a:lnTo>
            </a:path>
          </a:pathLst>
        </a:custGeom>
        <a:noFill/>
        <a:ln w="3175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1247724" y="2598149"/>
        <a:ext cx="61722" cy="61722"/>
      </dsp:txXfrm>
    </dsp:sp>
    <dsp:sp modelId="{DBE71D6A-A4F4-4C7C-A000-497E2423DFD9}">
      <dsp:nvSpPr>
        <dsp:cNvPr id="0" name=""/>
        <dsp:cNvSpPr/>
      </dsp:nvSpPr>
      <dsp:spPr>
        <a:xfrm>
          <a:off x="1121930" y="2032000"/>
          <a:ext cx="313311" cy="5970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6655" y="0"/>
              </a:lnTo>
              <a:lnTo>
                <a:pt x="156655" y="597010"/>
              </a:lnTo>
              <a:lnTo>
                <a:pt x="313311" y="597010"/>
              </a:lnTo>
            </a:path>
          </a:pathLst>
        </a:custGeom>
        <a:noFill/>
        <a:ln w="3175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1261730" y="2313649"/>
        <a:ext cx="33711" cy="33711"/>
      </dsp:txXfrm>
    </dsp:sp>
    <dsp:sp modelId="{2D6C20D3-F4CE-4E76-8452-086F8958913E}">
      <dsp:nvSpPr>
        <dsp:cNvPr id="0" name=""/>
        <dsp:cNvSpPr/>
      </dsp:nvSpPr>
      <dsp:spPr>
        <a:xfrm>
          <a:off x="1121930" y="1986280"/>
          <a:ext cx="3133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3311" y="45720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1270753" y="2024167"/>
        <a:ext cx="15665" cy="15665"/>
      </dsp:txXfrm>
    </dsp:sp>
    <dsp:sp modelId="{4ECA7442-124C-4F06-8397-A08B49B65264}">
      <dsp:nvSpPr>
        <dsp:cNvPr id="0" name=""/>
        <dsp:cNvSpPr/>
      </dsp:nvSpPr>
      <dsp:spPr>
        <a:xfrm>
          <a:off x="1121930" y="1434989"/>
          <a:ext cx="313311" cy="597010"/>
        </a:xfrm>
        <a:custGeom>
          <a:avLst/>
          <a:gdLst/>
          <a:ahLst/>
          <a:cxnLst/>
          <a:rect l="0" t="0" r="0" b="0"/>
          <a:pathLst>
            <a:path>
              <a:moveTo>
                <a:pt x="0" y="597010"/>
              </a:moveTo>
              <a:lnTo>
                <a:pt x="156655" y="597010"/>
              </a:lnTo>
              <a:lnTo>
                <a:pt x="156655" y="0"/>
              </a:lnTo>
              <a:lnTo>
                <a:pt x="313311" y="0"/>
              </a:lnTo>
            </a:path>
          </a:pathLst>
        </a:custGeom>
        <a:noFill/>
        <a:ln w="3175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1261730" y="1716638"/>
        <a:ext cx="33711" cy="33711"/>
      </dsp:txXfrm>
    </dsp:sp>
    <dsp:sp modelId="{128B0E0F-D3C6-4D3B-962C-517391F402B8}">
      <dsp:nvSpPr>
        <dsp:cNvPr id="0" name=""/>
        <dsp:cNvSpPr/>
      </dsp:nvSpPr>
      <dsp:spPr>
        <a:xfrm>
          <a:off x="1121930" y="837978"/>
          <a:ext cx="313311" cy="1194021"/>
        </a:xfrm>
        <a:custGeom>
          <a:avLst/>
          <a:gdLst/>
          <a:ahLst/>
          <a:cxnLst/>
          <a:rect l="0" t="0" r="0" b="0"/>
          <a:pathLst>
            <a:path>
              <a:moveTo>
                <a:pt x="0" y="1194021"/>
              </a:moveTo>
              <a:lnTo>
                <a:pt x="156655" y="1194021"/>
              </a:lnTo>
              <a:lnTo>
                <a:pt x="156655" y="0"/>
              </a:lnTo>
              <a:lnTo>
                <a:pt x="313311" y="0"/>
              </a:lnTo>
            </a:path>
          </a:pathLst>
        </a:custGeom>
        <a:noFill/>
        <a:ln w="3175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1247724" y="1404127"/>
        <a:ext cx="61722" cy="61722"/>
      </dsp:txXfrm>
    </dsp:sp>
    <dsp:sp modelId="{C1AF65CB-60EE-42C5-9AA4-4BA0FFFC4D15}">
      <dsp:nvSpPr>
        <dsp:cNvPr id="0" name=""/>
        <dsp:cNvSpPr/>
      </dsp:nvSpPr>
      <dsp:spPr>
        <a:xfrm>
          <a:off x="1121930" y="240967"/>
          <a:ext cx="313311" cy="1791032"/>
        </a:xfrm>
        <a:custGeom>
          <a:avLst/>
          <a:gdLst/>
          <a:ahLst/>
          <a:cxnLst/>
          <a:rect l="0" t="0" r="0" b="0"/>
          <a:pathLst>
            <a:path>
              <a:moveTo>
                <a:pt x="0" y="1791032"/>
              </a:moveTo>
              <a:lnTo>
                <a:pt x="156655" y="1791032"/>
              </a:lnTo>
              <a:lnTo>
                <a:pt x="156655" y="0"/>
              </a:lnTo>
              <a:lnTo>
                <a:pt x="313311" y="0"/>
              </a:lnTo>
            </a:path>
          </a:pathLst>
        </a:custGeom>
        <a:noFill/>
        <a:ln w="3175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1233130" y="1091027"/>
        <a:ext cx="90911" cy="90911"/>
      </dsp:txXfrm>
    </dsp:sp>
    <dsp:sp modelId="{07B638DC-D001-4715-A208-FE4BE430E5B9}">
      <dsp:nvSpPr>
        <dsp:cNvPr id="0" name=""/>
        <dsp:cNvSpPr/>
      </dsp:nvSpPr>
      <dsp:spPr>
        <a:xfrm rot="16200000">
          <a:off x="-725986" y="1566634"/>
          <a:ext cx="2765103" cy="9307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Regression and Machine Learning Algorithms</a:t>
          </a:r>
        </a:p>
      </dsp:txBody>
      <dsp:txXfrm>
        <a:off x="-725986" y="1566634"/>
        <a:ext cx="2765103" cy="930730"/>
      </dsp:txXfrm>
    </dsp:sp>
    <dsp:sp modelId="{B6FADDB5-BFCE-4E4F-BF02-CD43B098B951}">
      <dsp:nvSpPr>
        <dsp:cNvPr id="0" name=""/>
        <dsp:cNvSpPr/>
      </dsp:nvSpPr>
      <dsp:spPr>
        <a:xfrm>
          <a:off x="1435241" y="2162"/>
          <a:ext cx="4469558" cy="4776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>
                  <a:lumMod val="75000"/>
                  <a:lumOff val="25000"/>
                </a:schemeClr>
              </a:solidFill>
            </a:rPr>
            <a:t>Linear and Logistic Regression  </a:t>
          </a:r>
        </a:p>
      </dsp:txBody>
      <dsp:txXfrm>
        <a:off x="1435241" y="2162"/>
        <a:ext cx="4469558" cy="477608"/>
      </dsp:txXfrm>
    </dsp:sp>
    <dsp:sp modelId="{9717F40C-5DC2-4FF5-BE15-C23E355D4B22}">
      <dsp:nvSpPr>
        <dsp:cNvPr id="0" name=""/>
        <dsp:cNvSpPr/>
      </dsp:nvSpPr>
      <dsp:spPr>
        <a:xfrm>
          <a:off x="1435241" y="599173"/>
          <a:ext cx="4469558" cy="4776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>
                  <a:lumMod val="75000"/>
                  <a:lumOff val="25000"/>
                </a:schemeClr>
              </a:solidFill>
            </a:rPr>
            <a:t>Naive Bayes Classifier</a:t>
          </a:r>
        </a:p>
      </dsp:txBody>
      <dsp:txXfrm>
        <a:off x="1435241" y="599173"/>
        <a:ext cx="4469558" cy="477608"/>
      </dsp:txXfrm>
    </dsp:sp>
    <dsp:sp modelId="{4B43FA34-8157-4395-9C6A-E0C27EF08108}">
      <dsp:nvSpPr>
        <dsp:cNvPr id="0" name=""/>
        <dsp:cNvSpPr/>
      </dsp:nvSpPr>
      <dsp:spPr>
        <a:xfrm>
          <a:off x="1435241" y="1196184"/>
          <a:ext cx="4469558" cy="4776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>
                  <a:lumMod val="75000"/>
                  <a:lumOff val="25000"/>
                </a:schemeClr>
              </a:solidFill>
            </a:rPr>
            <a:t>Support Vector Machines</a:t>
          </a:r>
        </a:p>
      </dsp:txBody>
      <dsp:txXfrm>
        <a:off x="1435241" y="1196184"/>
        <a:ext cx="4469558" cy="477608"/>
      </dsp:txXfrm>
    </dsp:sp>
    <dsp:sp modelId="{DBAC1915-4D5A-470C-BAF2-F82C87A60A2F}">
      <dsp:nvSpPr>
        <dsp:cNvPr id="0" name=""/>
        <dsp:cNvSpPr/>
      </dsp:nvSpPr>
      <dsp:spPr>
        <a:xfrm>
          <a:off x="1435241" y="1793195"/>
          <a:ext cx="4469558" cy="4776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>
                  <a:lumMod val="75000"/>
                  <a:lumOff val="25000"/>
                </a:schemeClr>
              </a:solidFill>
            </a:rPr>
            <a:t>K Nearest Neighbours Method (KNN)</a:t>
          </a:r>
        </a:p>
      </dsp:txBody>
      <dsp:txXfrm>
        <a:off x="1435241" y="1793195"/>
        <a:ext cx="4469558" cy="477608"/>
      </dsp:txXfrm>
    </dsp:sp>
    <dsp:sp modelId="{D5C7AF18-BA14-4507-8D73-932925E7E2EB}">
      <dsp:nvSpPr>
        <dsp:cNvPr id="0" name=""/>
        <dsp:cNvSpPr/>
      </dsp:nvSpPr>
      <dsp:spPr>
        <a:xfrm>
          <a:off x="1435241" y="2390206"/>
          <a:ext cx="4469558" cy="4776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>
                  <a:lumMod val="75000"/>
                  <a:lumOff val="25000"/>
                </a:schemeClr>
              </a:solidFill>
            </a:rPr>
            <a:t>Decision Trees</a:t>
          </a:r>
        </a:p>
      </dsp:txBody>
      <dsp:txXfrm>
        <a:off x="1435241" y="2390206"/>
        <a:ext cx="4469558" cy="477608"/>
      </dsp:txXfrm>
    </dsp:sp>
    <dsp:sp modelId="{83744D26-B22C-4B93-9B4B-3825DB32CF3E}">
      <dsp:nvSpPr>
        <dsp:cNvPr id="0" name=""/>
        <dsp:cNvSpPr/>
      </dsp:nvSpPr>
      <dsp:spPr>
        <a:xfrm>
          <a:off x="1435241" y="2987217"/>
          <a:ext cx="4469558" cy="4776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>
                  <a:lumMod val="75000"/>
                  <a:lumOff val="25000"/>
                </a:schemeClr>
              </a:solidFill>
            </a:rPr>
            <a:t>Random Forest</a:t>
          </a:r>
        </a:p>
      </dsp:txBody>
      <dsp:txXfrm>
        <a:off x="1435241" y="2987217"/>
        <a:ext cx="4469558" cy="477608"/>
      </dsp:txXfrm>
    </dsp:sp>
    <dsp:sp modelId="{FF845103-A641-43BC-99A1-976B7556A67C}">
      <dsp:nvSpPr>
        <dsp:cNvPr id="0" name=""/>
        <dsp:cNvSpPr/>
      </dsp:nvSpPr>
      <dsp:spPr>
        <a:xfrm>
          <a:off x="1435241" y="3584228"/>
          <a:ext cx="4469558" cy="4776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>
                  <a:lumMod val="75000"/>
                  <a:lumOff val="25000"/>
                </a:schemeClr>
              </a:solidFill>
            </a:rPr>
            <a:t>Neural Networks</a:t>
          </a:r>
        </a:p>
      </dsp:txBody>
      <dsp:txXfrm>
        <a:off x="1435241" y="3584228"/>
        <a:ext cx="4469558" cy="4776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4C40F2-02D7-4AC2-9F76-E64DF8B8EBC6}">
      <dsp:nvSpPr>
        <dsp:cNvPr id="0" name=""/>
        <dsp:cNvSpPr/>
      </dsp:nvSpPr>
      <dsp:spPr>
        <a:xfrm>
          <a:off x="2231469" y="2213151"/>
          <a:ext cx="1633061" cy="1633061"/>
        </a:xfrm>
        <a:prstGeom prst="ellipse">
          <a:avLst/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333300"/>
              </a:solidFill>
            </a:rPr>
            <a:t>DEFAULTER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rgbClr val="333300"/>
              </a:solidFill>
            </a:rPr>
            <a:t>(YES OR NO)</a:t>
          </a:r>
        </a:p>
      </dsp:txBody>
      <dsp:txXfrm>
        <a:off x="2470625" y="2452307"/>
        <a:ext cx="1154749" cy="1154749"/>
      </dsp:txXfrm>
    </dsp:sp>
    <dsp:sp modelId="{D9CC4D38-0D24-4FFB-858A-F3E14F146D63}">
      <dsp:nvSpPr>
        <dsp:cNvPr id="0" name=""/>
        <dsp:cNvSpPr/>
      </dsp:nvSpPr>
      <dsp:spPr>
        <a:xfrm rot="10800000">
          <a:off x="572187" y="2796970"/>
          <a:ext cx="1568021" cy="465422"/>
        </a:xfrm>
        <a:prstGeom prst="leftArrow">
          <a:avLst>
            <a:gd name="adj1" fmla="val 60000"/>
            <a:gd name="adj2" fmla="val 50000"/>
          </a:avLst>
        </a:prstGeom>
        <a:solidFill>
          <a:srgbClr val="3333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2E41E8-821B-41B5-B6CE-84EAC40CC5A7}">
      <dsp:nvSpPr>
        <dsp:cNvPr id="0" name=""/>
        <dsp:cNvSpPr/>
      </dsp:nvSpPr>
      <dsp:spPr>
        <a:xfrm>
          <a:off x="615" y="2572425"/>
          <a:ext cx="1143142" cy="914514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333300"/>
              </a:solidFill>
            </a:rPr>
            <a:t>AGE</a:t>
          </a:r>
        </a:p>
      </dsp:txBody>
      <dsp:txXfrm>
        <a:off x="27400" y="2599210"/>
        <a:ext cx="1089572" cy="860944"/>
      </dsp:txXfrm>
    </dsp:sp>
    <dsp:sp modelId="{D3AA9255-1FFA-43A9-AE47-1D6E5192C9DE}">
      <dsp:nvSpPr>
        <dsp:cNvPr id="0" name=""/>
        <dsp:cNvSpPr/>
      </dsp:nvSpPr>
      <dsp:spPr>
        <a:xfrm rot="12960000">
          <a:off x="895292" y="1802554"/>
          <a:ext cx="1568021" cy="465422"/>
        </a:xfrm>
        <a:prstGeom prst="leftArrow">
          <a:avLst>
            <a:gd name="adj1" fmla="val 60000"/>
            <a:gd name="adj2" fmla="val 50000"/>
          </a:avLst>
        </a:prstGeom>
        <a:solidFill>
          <a:srgbClr val="3333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ABC09C-79E5-4BB3-9E09-4AEC8B79AFFB}">
      <dsp:nvSpPr>
        <dsp:cNvPr id="0" name=""/>
        <dsp:cNvSpPr/>
      </dsp:nvSpPr>
      <dsp:spPr>
        <a:xfrm>
          <a:off x="473453" y="1117178"/>
          <a:ext cx="1143142" cy="914514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333300"/>
              </a:solidFill>
            </a:rPr>
            <a:t>EMPLOY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333300"/>
              </a:solidFill>
            </a:rPr>
            <a:t>(-)</a:t>
          </a:r>
        </a:p>
      </dsp:txBody>
      <dsp:txXfrm>
        <a:off x="500238" y="1143963"/>
        <a:ext cx="1089572" cy="860944"/>
      </dsp:txXfrm>
    </dsp:sp>
    <dsp:sp modelId="{44E50ED9-51A9-4C65-8CC5-EE9197808A60}">
      <dsp:nvSpPr>
        <dsp:cNvPr id="0" name=""/>
        <dsp:cNvSpPr/>
      </dsp:nvSpPr>
      <dsp:spPr>
        <a:xfrm rot="15120000">
          <a:off x="1741193" y="1187971"/>
          <a:ext cx="1568021" cy="465422"/>
        </a:xfrm>
        <a:prstGeom prst="leftArrow">
          <a:avLst>
            <a:gd name="adj1" fmla="val 60000"/>
            <a:gd name="adj2" fmla="val 50000"/>
          </a:avLst>
        </a:prstGeom>
        <a:solidFill>
          <a:srgbClr val="3333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960204-8F0F-40DC-936B-EC7780FF5E50}">
      <dsp:nvSpPr>
        <dsp:cNvPr id="0" name=""/>
        <dsp:cNvSpPr/>
      </dsp:nvSpPr>
      <dsp:spPr>
        <a:xfrm>
          <a:off x="1711360" y="217787"/>
          <a:ext cx="1143142" cy="914514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333300"/>
              </a:solidFill>
            </a:rPr>
            <a:t>ADDRESS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333300"/>
              </a:solidFill>
            </a:rPr>
            <a:t>(-)</a:t>
          </a:r>
        </a:p>
      </dsp:txBody>
      <dsp:txXfrm>
        <a:off x="1738145" y="244572"/>
        <a:ext cx="1089572" cy="860944"/>
      </dsp:txXfrm>
    </dsp:sp>
    <dsp:sp modelId="{778C121C-53BB-421E-A77F-34EB35A26C69}">
      <dsp:nvSpPr>
        <dsp:cNvPr id="0" name=""/>
        <dsp:cNvSpPr/>
      </dsp:nvSpPr>
      <dsp:spPr>
        <a:xfrm rot="17280000">
          <a:off x="2786784" y="1187971"/>
          <a:ext cx="1568021" cy="465422"/>
        </a:xfrm>
        <a:prstGeom prst="leftArrow">
          <a:avLst>
            <a:gd name="adj1" fmla="val 60000"/>
            <a:gd name="adj2" fmla="val 50000"/>
          </a:avLst>
        </a:prstGeom>
        <a:solidFill>
          <a:srgbClr val="3333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E9FC40-1706-47AE-B797-5FE1CC6D064F}">
      <dsp:nvSpPr>
        <dsp:cNvPr id="0" name=""/>
        <dsp:cNvSpPr/>
      </dsp:nvSpPr>
      <dsp:spPr>
        <a:xfrm>
          <a:off x="3241496" y="217787"/>
          <a:ext cx="1143142" cy="914514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333300"/>
              </a:solidFill>
            </a:rPr>
            <a:t>DEBTINC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333300"/>
              </a:solidFill>
            </a:rPr>
            <a:t>(+)</a:t>
          </a:r>
        </a:p>
      </dsp:txBody>
      <dsp:txXfrm>
        <a:off x="3268281" y="244572"/>
        <a:ext cx="1089572" cy="860944"/>
      </dsp:txXfrm>
    </dsp:sp>
    <dsp:sp modelId="{7841DF95-B1A1-439C-A588-3D8FEF7A2C4D}">
      <dsp:nvSpPr>
        <dsp:cNvPr id="0" name=""/>
        <dsp:cNvSpPr/>
      </dsp:nvSpPr>
      <dsp:spPr>
        <a:xfrm rot="19440000">
          <a:off x="3632685" y="1802554"/>
          <a:ext cx="1568021" cy="465422"/>
        </a:xfrm>
        <a:prstGeom prst="leftArrow">
          <a:avLst>
            <a:gd name="adj1" fmla="val 60000"/>
            <a:gd name="adj2" fmla="val 50000"/>
          </a:avLst>
        </a:prstGeom>
        <a:solidFill>
          <a:srgbClr val="3333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5901E4-3130-4AAC-B81A-179C8F259C36}">
      <dsp:nvSpPr>
        <dsp:cNvPr id="0" name=""/>
        <dsp:cNvSpPr/>
      </dsp:nvSpPr>
      <dsp:spPr>
        <a:xfrm>
          <a:off x="4479403" y="1117178"/>
          <a:ext cx="1143142" cy="914514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333300"/>
              </a:solidFill>
            </a:rPr>
            <a:t>CREDDEBT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333300"/>
              </a:solidFill>
            </a:rPr>
            <a:t>(+)</a:t>
          </a:r>
        </a:p>
      </dsp:txBody>
      <dsp:txXfrm>
        <a:off x="4506188" y="1143963"/>
        <a:ext cx="1089572" cy="860944"/>
      </dsp:txXfrm>
    </dsp:sp>
    <dsp:sp modelId="{1A9C72DD-2145-41EC-B4BC-B9CC96B7FCFA}">
      <dsp:nvSpPr>
        <dsp:cNvPr id="0" name=""/>
        <dsp:cNvSpPr/>
      </dsp:nvSpPr>
      <dsp:spPr>
        <a:xfrm>
          <a:off x="3955791" y="2796970"/>
          <a:ext cx="1568021" cy="465422"/>
        </a:xfrm>
        <a:prstGeom prst="leftArrow">
          <a:avLst>
            <a:gd name="adj1" fmla="val 60000"/>
            <a:gd name="adj2" fmla="val 50000"/>
          </a:avLst>
        </a:prstGeom>
        <a:solidFill>
          <a:srgbClr val="3333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1929E6-A89C-4A05-A41A-FD2D8DD37C14}">
      <dsp:nvSpPr>
        <dsp:cNvPr id="0" name=""/>
        <dsp:cNvSpPr/>
      </dsp:nvSpPr>
      <dsp:spPr>
        <a:xfrm>
          <a:off x="4952241" y="2572425"/>
          <a:ext cx="1143142" cy="914514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333300"/>
              </a:solidFill>
            </a:rPr>
            <a:t>OTHDEBT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333300"/>
              </a:solidFill>
            </a:rPr>
            <a:t>(+)</a:t>
          </a:r>
        </a:p>
      </dsp:txBody>
      <dsp:txXfrm>
        <a:off x="4979026" y="2599210"/>
        <a:ext cx="1089572" cy="8609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1D146-B4E0-1741-B9EE-9789392EFCC4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63621-2E60-B848-8968-B0341E26A3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024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400" b="1" i="1" spc="300" dirty="0">
              <a:solidFill>
                <a:prstClr val="black">
                  <a:lumMod val="65000"/>
                  <a:lumOff val="35000"/>
                </a:prstClr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128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86914-8E55-4C21-B382-1FC004BDB35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047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09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678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9951533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9346319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73465502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5806540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5275928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1405653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8774773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9868527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1" y="1268759"/>
            <a:ext cx="2352260" cy="3535680"/>
          </a:xfrm>
          <a:solidFill>
            <a:schemeClr val="bg1">
              <a:lumMod val="90000"/>
              <a:lumOff val="1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257971" y="1268759"/>
            <a:ext cx="2352260" cy="3535680"/>
          </a:xfrm>
          <a:solidFill>
            <a:schemeClr val="bg1">
              <a:lumMod val="90000"/>
              <a:lumOff val="1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467708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97789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14400" y="4980565"/>
            <a:ext cx="503311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257971" y="4980565"/>
            <a:ext cx="501962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38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25445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Utter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2227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ight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49016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8032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47048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49016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098032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47048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858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fteen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37638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75276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12914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570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4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203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1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4869820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2792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74329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5455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3226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684935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6597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2165468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5778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918420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8621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1189288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3257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19934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0"/>
            <a:ext cx="10363200" cy="4627563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633664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9383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7076583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5054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57233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623052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4941341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610587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160650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6536406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2976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tex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27432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228594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2pPr>
            <a:lvl3pPr marL="476239" indent="-24764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3pPr>
            <a:lvl4pPr marL="685783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4pPr>
            <a:lvl5pPr marL="914377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24406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9044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6284679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48397078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469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91459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041536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4050447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59722262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375528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45748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0"/>
            <a:ext cx="10363200" cy="4627563"/>
          </a:xfrm>
        </p:spPr>
        <p:txBody>
          <a:bodyPr numCol="2" spcCol="27432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228594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2pPr>
            <a:lvl3pPr marL="457189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3pPr>
            <a:lvl4pPr marL="685783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4pPr>
            <a:lvl5pPr marL="914377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5819353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5235725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5887811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77561567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6678697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23272416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9225561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8541085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0326159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1" y="1268759"/>
            <a:ext cx="2352260" cy="35356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257971" y="1268759"/>
            <a:ext cx="2352260" cy="35356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467708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97789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14400" y="4980565"/>
            <a:ext cx="503311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257971" y="4980565"/>
            <a:ext cx="501962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63141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15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5242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5242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7994799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737138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395526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76337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49016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8032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47048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49016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098032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47048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16970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4678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8442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22058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68213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79558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0880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856189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54326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59692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1920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5930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57661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69806078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37529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91202953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43430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78941978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11824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58413726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24432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448864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5082117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560285"/>
            <a:ext cx="5082117" cy="45658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219200"/>
            <a:ext cx="5084232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560285"/>
            <a:ext cx="5084232" cy="45658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10869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4429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47792064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55801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3347500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1419382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4734441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8682991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41266111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22746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59839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62284"/>
            <a:ext cx="5082117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03370"/>
            <a:ext cx="5082117" cy="4368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462284"/>
            <a:ext cx="5084232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803370"/>
            <a:ext cx="5084232" cy="4368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26088420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64546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22338688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4896030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40691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67035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9521746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5078766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43317090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71379347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5349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image" Target="../media/image8.png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image" Target="../media/image3.png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image" Target="../media/image4.png"/><Relationship Id="rId118" Type="http://schemas.openxmlformats.org/officeDocument/2006/relationships/image" Target="../media/image9.png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theme" Target="../theme/theme1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image" Target="../media/image1.png"/><Relationship Id="rId115" Type="http://schemas.openxmlformats.org/officeDocument/2006/relationships/image" Target="../media/image6.png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image" Target="../media/image7.pn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image" Target="../media/image2.png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10363200" cy="4627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grpSp>
        <p:nvGrpSpPr>
          <p:cNvPr id="4" name="object 21">
            <a:extLst>
              <a:ext uri="{FF2B5EF4-FFF2-40B4-BE49-F238E27FC236}">
                <a16:creationId xmlns:a16="http://schemas.microsoft.com/office/drawing/2014/main" id="{A12EC1AF-7803-BFD6-EB7E-230A17B08A08}"/>
              </a:ext>
            </a:extLst>
          </p:cNvPr>
          <p:cNvGrpSpPr/>
          <p:nvPr userDrawn="1"/>
        </p:nvGrpSpPr>
        <p:grpSpPr>
          <a:xfrm>
            <a:off x="9914965" y="6246454"/>
            <a:ext cx="1513252" cy="401246"/>
            <a:chOff x="12227495" y="8878099"/>
            <a:chExt cx="2912110" cy="772160"/>
          </a:xfrm>
        </p:grpSpPr>
        <p:sp>
          <p:nvSpPr>
            <p:cNvPr id="5" name="object 22">
              <a:extLst>
                <a:ext uri="{FF2B5EF4-FFF2-40B4-BE49-F238E27FC236}">
                  <a16:creationId xmlns:a16="http://schemas.microsoft.com/office/drawing/2014/main" id="{D0F1918F-0FD3-A807-8902-F0A12EDDC415}"/>
                </a:ext>
              </a:extLst>
            </p:cNvPr>
            <p:cNvSpPr/>
            <p:nvPr/>
          </p:nvSpPr>
          <p:spPr>
            <a:xfrm>
              <a:off x="13198678" y="9025737"/>
              <a:ext cx="692150" cy="194310"/>
            </a:xfrm>
            <a:custGeom>
              <a:avLst/>
              <a:gdLst/>
              <a:ahLst/>
              <a:cxnLst/>
              <a:rect l="l" t="t" r="r" b="b"/>
              <a:pathLst>
                <a:path w="692150" h="194309">
                  <a:moveTo>
                    <a:pt x="175679" y="97078"/>
                  </a:moveTo>
                  <a:lnTo>
                    <a:pt x="173926" y="77330"/>
                  </a:lnTo>
                  <a:lnTo>
                    <a:pt x="168643" y="59270"/>
                  </a:lnTo>
                  <a:lnTo>
                    <a:pt x="159829" y="42875"/>
                  </a:lnTo>
                  <a:lnTo>
                    <a:pt x="153631" y="35471"/>
                  </a:lnTo>
                  <a:lnTo>
                    <a:pt x="147510" y="28155"/>
                  </a:lnTo>
                  <a:lnTo>
                    <a:pt x="134797" y="17868"/>
                  </a:lnTo>
                  <a:lnTo>
                    <a:pt x="134797" y="97078"/>
                  </a:lnTo>
                  <a:lnTo>
                    <a:pt x="133731" y="109880"/>
                  </a:lnTo>
                  <a:lnTo>
                    <a:pt x="108496" y="148882"/>
                  </a:lnTo>
                  <a:lnTo>
                    <a:pt x="73482" y="158673"/>
                  </a:lnTo>
                  <a:lnTo>
                    <a:pt x="39509" y="158673"/>
                  </a:lnTo>
                  <a:lnTo>
                    <a:pt x="39509" y="35471"/>
                  </a:lnTo>
                  <a:lnTo>
                    <a:pt x="73482" y="35471"/>
                  </a:lnTo>
                  <a:lnTo>
                    <a:pt x="117678" y="52743"/>
                  </a:lnTo>
                  <a:lnTo>
                    <a:pt x="134797" y="97078"/>
                  </a:lnTo>
                  <a:lnTo>
                    <a:pt x="134797" y="17868"/>
                  </a:lnTo>
                  <a:lnTo>
                    <a:pt x="132524" y="16014"/>
                  </a:lnTo>
                  <a:lnTo>
                    <a:pt x="115735" y="7327"/>
                  </a:lnTo>
                  <a:lnTo>
                    <a:pt x="97167" y="2133"/>
                  </a:lnTo>
                  <a:lnTo>
                    <a:pt x="76796" y="393"/>
                  </a:lnTo>
                  <a:lnTo>
                    <a:pt x="0" y="393"/>
                  </a:lnTo>
                  <a:lnTo>
                    <a:pt x="0" y="193751"/>
                  </a:lnTo>
                  <a:lnTo>
                    <a:pt x="76796" y="193751"/>
                  </a:lnTo>
                  <a:lnTo>
                    <a:pt x="115735" y="186804"/>
                  </a:lnTo>
                  <a:lnTo>
                    <a:pt x="153644" y="158673"/>
                  </a:lnTo>
                  <a:lnTo>
                    <a:pt x="173926" y="116814"/>
                  </a:lnTo>
                  <a:lnTo>
                    <a:pt x="175679" y="97078"/>
                  </a:lnTo>
                  <a:close/>
                </a:path>
                <a:path w="692150" h="194309">
                  <a:moveTo>
                    <a:pt x="372071" y="193751"/>
                  </a:moveTo>
                  <a:lnTo>
                    <a:pt x="355041" y="151765"/>
                  </a:lnTo>
                  <a:lnTo>
                    <a:pt x="340804" y="116687"/>
                  </a:lnTo>
                  <a:lnTo>
                    <a:pt x="311442" y="44310"/>
                  </a:lnTo>
                  <a:lnTo>
                    <a:pt x="299427" y="14706"/>
                  </a:lnTo>
                  <a:lnTo>
                    <a:pt x="299427" y="116687"/>
                  </a:lnTo>
                  <a:lnTo>
                    <a:pt x="241973" y="116687"/>
                  </a:lnTo>
                  <a:lnTo>
                    <a:pt x="270700" y="44310"/>
                  </a:lnTo>
                  <a:lnTo>
                    <a:pt x="299427" y="116687"/>
                  </a:lnTo>
                  <a:lnTo>
                    <a:pt x="299427" y="14706"/>
                  </a:lnTo>
                  <a:lnTo>
                    <a:pt x="293624" y="393"/>
                  </a:lnTo>
                  <a:lnTo>
                    <a:pt x="249986" y="393"/>
                  </a:lnTo>
                  <a:lnTo>
                    <a:pt x="171538" y="193751"/>
                  </a:lnTo>
                  <a:lnTo>
                    <a:pt x="211594" y="193751"/>
                  </a:lnTo>
                  <a:lnTo>
                    <a:pt x="228168" y="151765"/>
                  </a:lnTo>
                  <a:lnTo>
                    <a:pt x="313245" y="151765"/>
                  </a:lnTo>
                  <a:lnTo>
                    <a:pt x="329819" y="193751"/>
                  </a:lnTo>
                  <a:lnTo>
                    <a:pt x="372071" y="193751"/>
                  </a:lnTo>
                  <a:close/>
                </a:path>
                <a:path w="692150" h="194309">
                  <a:moveTo>
                    <a:pt x="510743" y="0"/>
                  </a:moveTo>
                  <a:lnTo>
                    <a:pt x="352742" y="0"/>
                  </a:lnTo>
                  <a:lnTo>
                    <a:pt x="352742" y="35560"/>
                  </a:lnTo>
                  <a:lnTo>
                    <a:pt x="411848" y="35560"/>
                  </a:lnTo>
                  <a:lnTo>
                    <a:pt x="411848" y="194310"/>
                  </a:lnTo>
                  <a:lnTo>
                    <a:pt x="451358" y="194310"/>
                  </a:lnTo>
                  <a:lnTo>
                    <a:pt x="451358" y="35560"/>
                  </a:lnTo>
                  <a:lnTo>
                    <a:pt x="510743" y="35560"/>
                  </a:lnTo>
                  <a:lnTo>
                    <a:pt x="510743" y="0"/>
                  </a:lnTo>
                  <a:close/>
                </a:path>
                <a:path w="692150" h="194309">
                  <a:moveTo>
                    <a:pt x="691946" y="193751"/>
                  </a:moveTo>
                  <a:lnTo>
                    <a:pt x="674903" y="151765"/>
                  </a:lnTo>
                  <a:lnTo>
                    <a:pt x="660679" y="116687"/>
                  </a:lnTo>
                  <a:lnTo>
                    <a:pt x="631317" y="44310"/>
                  </a:lnTo>
                  <a:lnTo>
                    <a:pt x="619302" y="14706"/>
                  </a:lnTo>
                  <a:lnTo>
                    <a:pt x="619302" y="116687"/>
                  </a:lnTo>
                  <a:lnTo>
                    <a:pt x="561848" y="116687"/>
                  </a:lnTo>
                  <a:lnTo>
                    <a:pt x="590562" y="44310"/>
                  </a:lnTo>
                  <a:lnTo>
                    <a:pt x="619302" y="116687"/>
                  </a:lnTo>
                  <a:lnTo>
                    <a:pt x="619302" y="14706"/>
                  </a:lnTo>
                  <a:lnTo>
                    <a:pt x="613498" y="393"/>
                  </a:lnTo>
                  <a:lnTo>
                    <a:pt x="569849" y="393"/>
                  </a:lnTo>
                  <a:lnTo>
                    <a:pt x="491401" y="193751"/>
                  </a:lnTo>
                  <a:lnTo>
                    <a:pt x="531456" y="193751"/>
                  </a:lnTo>
                  <a:lnTo>
                    <a:pt x="548030" y="151765"/>
                  </a:lnTo>
                  <a:lnTo>
                    <a:pt x="633107" y="151765"/>
                  </a:lnTo>
                  <a:lnTo>
                    <a:pt x="649681" y="193751"/>
                  </a:lnTo>
                  <a:lnTo>
                    <a:pt x="691946" y="193751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6" name="object 23">
              <a:extLst>
                <a:ext uri="{FF2B5EF4-FFF2-40B4-BE49-F238E27FC236}">
                  <a16:creationId xmlns:a16="http://schemas.microsoft.com/office/drawing/2014/main" id="{27549086-B9BF-38B8-739E-3028A1992EB1}"/>
                </a:ext>
              </a:extLst>
            </p:cNvPr>
            <p:cNvPicPr/>
            <p:nvPr/>
          </p:nvPicPr>
          <p:blipFill>
            <a:blip r:embed="rId110" cstate="print"/>
            <a:stretch>
              <a:fillRect/>
            </a:stretch>
          </p:blipFill>
          <p:spPr>
            <a:xfrm>
              <a:off x="13986471" y="9023364"/>
              <a:ext cx="149987" cy="198877"/>
            </a:xfrm>
            <a:prstGeom prst="rect">
              <a:avLst/>
            </a:prstGeom>
          </p:spPr>
        </p:pic>
        <p:pic>
          <p:nvPicPr>
            <p:cNvPr id="7" name="object 24">
              <a:extLst>
                <a:ext uri="{FF2B5EF4-FFF2-40B4-BE49-F238E27FC236}">
                  <a16:creationId xmlns:a16="http://schemas.microsoft.com/office/drawing/2014/main" id="{CF3D8ADA-8727-7585-9476-FEF07A7E1051}"/>
                </a:ext>
              </a:extLst>
            </p:cNvPr>
            <p:cNvPicPr/>
            <p:nvPr/>
          </p:nvPicPr>
          <p:blipFill>
            <a:blip r:embed="rId111" cstate="print"/>
            <a:stretch>
              <a:fillRect/>
            </a:stretch>
          </p:blipFill>
          <p:spPr>
            <a:xfrm>
              <a:off x="14156340" y="9023364"/>
              <a:ext cx="191973" cy="198877"/>
            </a:xfrm>
            <a:prstGeom prst="rect">
              <a:avLst/>
            </a:prstGeom>
          </p:spPr>
        </p:pic>
        <p:sp>
          <p:nvSpPr>
            <p:cNvPr id="8" name="object 25">
              <a:extLst>
                <a:ext uri="{FF2B5EF4-FFF2-40B4-BE49-F238E27FC236}">
                  <a16:creationId xmlns:a16="http://schemas.microsoft.com/office/drawing/2014/main" id="{C1EB2E0F-F88B-1BCD-489F-4E2E2CE69242}"/>
                </a:ext>
              </a:extLst>
            </p:cNvPr>
            <p:cNvSpPr/>
            <p:nvPr/>
          </p:nvSpPr>
          <p:spPr>
            <a:xfrm>
              <a:off x="14372616" y="9025737"/>
              <a:ext cx="198120" cy="194310"/>
            </a:xfrm>
            <a:custGeom>
              <a:avLst/>
              <a:gdLst/>
              <a:ahLst/>
              <a:cxnLst/>
              <a:rect l="l" t="t" r="r" b="b"/>
              <a:pathLst>
                <a:path w="198119" h="194309">
                  <a:moveTo>
                    <a:pt x="39497" y="393"/>
                  </a:moveTo>
                  <a:lnTo>
                    <a:pt x="0" y="393"/>
                  </a:lnTo>
                  <a:lnTo>
                    <a:pt x="0" y="193751"/>
                  </a:lnTo>
                  <a:lnTo>
                    <a:pt x="39497" y="193751"/>
                  </a:lnTo>
                  <a:lnTo>
                    <a:pt x="39497" y="393"/>
                  </a:lnTo>
                  <a:close/>
                </a:path>
                <a:path w="198119" h="194309">
                  <a:moveTo>
                    <a:pt x="198043" y="0"/>
                  </a:moveTo>
                  <a:lnTo>
                    <a:pt x="69329" y="0"/>
                  </a:lnTo>
                  <a:lnTo>
                    <a:pt x="69329" y="35560"/>
                  </a:lnTo>
                  <a:lnTo>
                    <a:pt x="69329" y="80010"/>
                  </a:lnTo>
                  <a:lnTo>
                    <a:pt x="69329" y="114300"/>
                  </a:lnTo>
                  <a:lnTo>
                    <a:pt x="69329" y="158750"/>
                  </a:lnTo>
                  <a:lnTo>
                    <a:pt x="69329" y="194310"/>
                  </a:lnTo>
                  <a:lnTo>
                    <a:pt x="198043" y="194310"/>
                  </a:lnTo>
                  <a:lnTo>
                    <a:pt x="198043" y="158750"/>
                  </a:lnTo>
                  <a:lnTo>
                    <a:pt x="108826" y="158750"/>
                  </a:lnTo>
                  <a:lnTo>
                    <a:pt x="108826" y="114300"/>
                  </a:lnTo>
                  <a:lnTo>
                    <a:pt x="195287" y="114300"/>
                  </a:lnTo>
                  <a:lnTo>
                    <a:pt x="195287" y="80010"/>
                  </a:lnTo>
                  <a:lnTo>
                    <a:pt x="108826" y="80010"/>
                  </a:lnTo>
                  <a:lnTo>
                    <a:pt x="108826" y="35560"/>
                  </a:lnTo>
                  <a:lnTo>
                    <a:pt x="198043" y="35560"/>
                  </a:lnTo>
                  <a:lnTo>
                    <a:pt x="198043" y="0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9" name="object 26">
              <a:extLst>
                <a:ext uri="{FF2B5EF4-FFF2-40B4-BE49-F238E27FC236}">
                  <a16:creationId xmlns:a16="http://schemas.microsoft.com/office/drawing/2014/main" id="{8BBA37D8-9E86-5784-8567-8391091CFEF4}"/>
                </a:ext>
              </a:extLst>
            </p:cNvPr>
            <p:cNvPicPr/>
            <p:nvPr/>
          </p:nvPicPr>
          <p:blipFill>
            <a:blip r:embed="rId112" cstate="print"/>
            <a:stretch>
              <a:fillRect/>
            </a:stretch>
          </p:blipFill>
          <p:spPr>
            <a:xfrm>
              <a:off x="14597189" y="9026124"/>
              <a:ext cx="172911" cy="193358"/>
            </a:xfrm>
            <a:prstGeom prst="rect">
              <a:avLst/>
            </a:prstGeom>
          </p:spPr>
        </p:pic>
        <p:pic>
          <p:nvPicPr>
            <p:cNvPr id="10" name="object 27">
              <a:extLst>
                <a:ext uri="{FF2B5EF4-FFF2-40B4-BE49-F238E27FC236}">
                  <a16:creationId xmlns:a16="http://schemas.microsoft.com/office/drawing/2014/main" id="{7D32521D-5193-E658-1C0D-EAB054B49F73}"/>
                </a:ext>
              </a:extLst>
            </p:cNvPr>
            <p:cNvPicPr/>
            <p:nvPr/>
          </p:nvPicPr>
          <p:blipFill>
            <a:blip r:embed="rId113" cstate="print"/>
            <a:stretch>
              <a:fillRect/>
            </a:stretch>
          </p:blipFill>
          <p:spPr>
            <a:xfrm>
              <a:off x="14794407" y="9023364"/>
              <a:ext cx="191969" cy="198877"/>
            </a:xfrm>
            <a:prstGeom prst="rect">
              <a:avLst/>
            </a:prstGeom>
          </p:spPr>
        </p:pic>
        <p:sp>
          <p:nvSpPr>
            <p:cNvPr id="11" name="object 28">
              <a:extLst>
                <a:ext uri="{FF2B5EF4-FFF2-40B4-BE49-F238E27FC236}">
                  <a16:creationId xmlns:a16="http://schemas.microsoft.com/office/drawing/2014/main" id="{B1ECC896-3BBC-96DD-B2E7-4485106A76E1}"/>
                </a:ext>
              </a:extLst>
            </p:cNvPr>
            <p:cNvSpPr/>
            <p:nvPr/>
          </p:nvSpPr>
          <p:spPr>
            <a:xfrm>
              <a:off x="15010676" y="9025737"/>
              <a:ext cx="128905" cy="194310"/>
            </a:xfrm>
            <a:custGeom>
              <a:avLst/>
              <a:gdLst/>
              <a:ahLst/>
              <a:cxnLst/>
              <a:rect l="l" t="t" r="r" b="b"/>
              <a:pathLst>
                <a:path w="128905" h="194309">
                  <a:moveTo>
                    <a:pt x="128727" y="0"/>
                  </a:moveTo>
                  <a:lnTo>
                    <a:pt x="0" y="0"/>
                  </a:lnTo>
                  <a:lnTo>
                    <a:pt x="0" y="35560"/>
                  </a:lnTo>
                  <a:lnTo>
                    <a:pt x="0" y="80010"/>
                  </a:lnTo>
                  <a:lnTo>
                    <a:pt x="0" y="114300"/>
                  </a:lnTo>
                  <a:lnTo>
                    <a:pt x="0" y="158750"/>
                  </a:lnTo>
                  <a:lnTo>
                    <a:pt x="0" y="194310"/>
                  </a:lnTo>
                  <a:lnTo>
                    <a:pt x="128727" y="194310"/>
                  </a:lnTo>
                  <a:lnTo>
                    <a:pt x="128727" y="158750"/>
                  </a:lnTo>
                  <a:lnTo>
                    <a:pt x="39497" y="158750"/>
                  </a:lnTo>
                  <a:lnTo>
                    <a:pt x="39497" y="114300"/>
                  </a:lnTo>
                  <a:lnTo>
                    <a:pt x="125958" y="114300"/>
                  </a:lnTo>
                  <a:lnTo>
                    <a:pt x="125958" y="80010"/>
                  </a:lnTo>
                  <a:lnTo>
                    <a:pt x="39497" y="80010"/>
                  </a:lnTo>
                  <a:lnTo>
                    <a:pt x="39497" y="35560"/>
                  </a:lnTo>
                  <a:lnTo>
                    <a:pt x="128727" y="35560"/>
                  </a:lnTo>
                  <a:lnTo>
                    <a:pt x="128727" y="0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29">
              <a:extLst>
                <a:ext uri="{FF2B5EF4-FFF2-40B4-BE49-F238E27FC236}">
                  <a16:creationId xmlns:a16="http://schemas.microsoft.com/office/drawing/2014/main" id="{FA3C1958-19EC-74B3-7A47-DE34DAA8D270}"/>
                </a:ext>
              </a:extLst>
            </p:cNvPr>
            <p:cNvSpPr/>
            <p:nvPr/>
          </p:nvSpPr>
          <p:spPr>
            <a:xfrm>
              <a:off x="14109205" y="9317621"/>
              <a:ext cx="831215" cy="121285"/>
            </a:xfrm>
            <a:custGeom>
              <a:avLst/>
              <a:gdLst/>
              <a:ahLst/>
              <a:cxnLst/>
              <a:rect l="l" t="t" r="r" b="b"/>
              <a:pathLst>
                <a:path w="831215" h="121284">
                  <a:moveTo>
                    <a:pt x="21717" y="0"/>
                  </a:moveTo>
                  <a:lnTo>
                    <a:pt x="0" y="0"/>
                  </a:lnTo>
                  <a:lnTo>
                    <a:pt x="0" y="120815"/>
                  </a:lnTo>
                  <a:lnTo>
                    <a:pt x="21717" y="120815"/>
                  </a:lnTo>
                  <a:lnTo>
                    <a:pt x="21717" y="0"/>
                  </a:lnTo>
                  <a:close/>
                </a:path>
                <a:path w="831215" h="121284">
                  <a:moveTo>
                    <a:pt x="580618" y="38"/>
                  </a:moveTo>
                  <a:lnTo>
                    <a:pt x="489356" y="38"/>
                  </a:lnTo>
                  <a:lnTo>
                    <a:pt x="489356" y="19088"/>
                  </a:lnTo>
                  <a:lnTo>
                    <a:pt x="523963" y="19088"/>
                  </a:lnTo>
                  <a:lnTo>
                    <a:pt x="523963" y="120688"/>
                  </a:lnTo>
                  <a:lnTo>
                    <a:pt x="545833" y="120688"/>
                  </a:lnTo>
                  <a:lnTo>
                    <a:pt x="545833" y="19088"/>
                  </a:lnTo>
                  <a:lnTo>
                    <a:pt x="580618" y="19088"/>
                  </a:lnTo>
                  <a:lnTo>
                    <a:pt x="580618" y="38"/>
                  </a:lnTo>
                  <a:close/>
                </a:path>
                <a:path w="831215" h="121284">
                  <a:moveTo>
                    <a:pt x="831126" y="38"/>
                  </a:moveTo>
                  <a:lnTo>
                    <a:pt x="739851" y="38"/>
                  </a:lnTo>
                  <a:lnTo>
                    <a:pt x="739851" y="19088"/>
                  </a:lnTo>
                  <a:lnTo>
                    <a:pt x="774458" y="19088"/>
                  </a:lnTo>
                  <a:lnTo>
                    <a:pt x="774458" y="120688"/>
                  </a:lnTo>
                  <a:lnTo>
                    <a:pt x="796328" y="120688"/>
                  </a:lnTo>
                  <a:lnTo>
                    <a:pt x="796328" y="19088"/>
                  </a:lnTo>
                  <a:lnTo>
                    <a:pt x="831126" y="19088"/>
                  </a:lnTo>
                  <a:lnTo>
                    <a:pt x="831126" y="38"/>
                  </a:lnTo>
                  <a:close/>
                </a:path>
              </a:pathLst>
            </a:custGeom>
            <a:solidFill>
              <a:srgbClr val="5C5C5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3" name="object 30">
              <a:extLst>
                <a:ext uri="{FF2B5EF4-FFF2-40B4-BE49-F238E27FC236}">
                  <a16:creationId xmlns:a16="http://schemas.microsoft.com/office/drawing/2014/main" id="{551050B7-6A58-1474-4CEE-82702F7896D6}"/>
                </a:ext>
              </a:extLst>
            </p:cNvPr>
            <p:cNvPicPr/>
            <p:nvPr/>
          </p:nvPicPr>
          <p:blipFill>
            <a:blip r:embed="rId114" cstate="print"/>
            <a:stretch>
              <a:fillRect/>
            </a:stretch>
          </p:blipFill>
          <p:spPr>
            <a:xfrm>
              <a:off x="14723997" y="9317617"/>
              <a:ext cx="90916" cy="122660"/>
            </a:xfrm>
            <a:prstGeom prst="rect">
              <a:avLst/>
            </a:prstGeom>
          </p:spPr>
        </p:pic>
        <p:pic>
          <p:nvPicPr>
            <p:cNvPr id="14" name="object 31">
              <a:extLst>
                <a:ext uri="{FF2B5EF4-FFF2-40B4-BE49-F238E27FC236}">
                  <a16:creationId xmlns:a16="http://schemas.microsoft.com/office/drawing/2014/main" id="{D9A96A84-646F-1E85-6370-96BCCA2EC14B}"/>
                </a:ext>
              </a:extLst>
            </p:cNvPr>
            <p:cNvPicPr/>
            <p:nvPr/>
          </p:nvPicPr>
          <p:blipFill>
            <a:blip r:embed="rId115" cstate="print"/>
            <a:stretch>
              <a:fillRect/>
            </a:stretch>
          </p:blipFill>
          <p:spPr>
            <a:xfrm>
              <a:off x="14974656" y="9317617"/>
              <a:ext cx="71006" cy="120809"/>
            </a:xfrm>
            <a:prstGeom prst="rect">
              <a:avLst/>
            </a:prstGeom>
          </p:spPr>
        </p:pic>
        <p:pic>
          <p:nvPicPr>
            <p:cNvPr id="15" name="object 32">
              <a:extLst>
                <a:ext uri="{FF2B5EF4-FFF2-40B4-BE49-F238E27FC236}">
                  <a16:creationId xmlns:a16="http://schemas.microsoft.com/office/drawing/2014/main" id="{0238AE35-D949-3621-620C-6A92DD507E18}"/>
                </a:ext>
              </a:extLst>
            </p:cNvPr>
            <p:cNvPicPr/>
            <p:nvPr/>
          </p:nvPicPr>
          <p:blipFill>
            <a:blip r:embed="rId116" cstate="print"/>
            <a:stretch>
              <a:fillRect/>
            </a:stretch>
          </p:blipFill>
          <p:spPr>
            <a:xfrm>
              <a:off x="14178255" y="9317617"/>
              <a:ext cx="92437" cy="120810"/>
            </a:xfrm>
            <a:prstGeom prst="rect">
              <a:avLst/>
            </a:prstGeom>
          </p:spPr>
        </p:pic>
        <p:pic>
          <p:nvPicPr>
            <p:cNvPr id="16" name="object 33">
              <a:extLst>
                <a:ext uri="{FF2B5EF4-FFF2-40B4-BE49-F238E27FC236}">
                  <a16:creationId xmlns:a16="http://schemas.microsoft.com/office/drawing/2014/main" id="{D6BF460F-FFD1-C922-4D89-7A4A7EFB5168}"/>
                </a:ext>
              </a:extLst>
            </p:cNvPr>
            <p:cNvPicPr/>
            <p:nvPr/>
          </p:nvPicPr>
          <p:blipFill>
            <a:blip r:embed="rId117" cstate="print"/>
            <a:stretch>
              <a:fillRect/>
            </a:stretch>
          </p:blipFill>
          <p:spPr>
            <a:xfrm>
              <a:off x="14311690" y="9315764"/>
              <a:ext cx="76489" cy="124345"/>
            </a:xfrm>
            <a:prstGeom prst="rect">
              <a:avLst/>
            </a:prstGeom>
          </p:spPr>
        </p:pic>
        <p:sp>
          <p:nvSpPr>
            <p:cNvPr id="17" name="object 34">
              <a:extLst>
                <a:ext uri="{FF2B5EF4-FFF2-40B4-BE49-F238E27FC236}">
                  <a16:creationId xmlns:a16="http://schemas.microsoft.com/office/drawing/2014/main" id="{69625086-1DC2-955F-F251-D2EB70421640}"/>
                </a:ext>
              </a:extLst>
            </p:cNvPr>
            <p:cNvSpPr/>
            <p:nvPr/>
          </p:nvSpPr>
          <p:spPr>
            <a:xfrm>
              <a:off x="14416938" y="9317621"/>
              <a:ext cx="147320" cy="121285"/>
            </a:xfrm>
            <a:custGeom>
              <a:avLst/>
              <a:gdLst/>
              <a:ahLst/>
              <a:cxnLst/>
              <a:rect l="l" t="t" r="r" b="b"/>
              <a:pathLst>
                <a:path w="147319" h="121284">
                  <a:moveTo>
                    <a:pt x="91274" y="38"/>
                  </a:moveTo>
                  <a:lnTo>
                    <a:pt x="0" y="38"/>
                  </a:lnTo>
                  <a:lnTo>
                    <a:pt x="0" y="19088"/>
                  </a:lnTo>
                  <a:lnTo>
                    <a:pt x="34607" y="19088"/>
                  </a:lnTo>
                  <a:lnTo>
                    <a:pt x="34607" y="120688"/>
                  </a:lnTo>
                  <a:lnTo>
                    <a:pt x="56476" y="120688"/>
                  </a:lnTo>
                  <a:lnTo>
                    <a:pt x="56476" y="19088"/>
                  </a:lnTo>
                  <a:lnTo>
                    <a:pt x="91274" y="19088"/>
                  </a:lnTo>
                  <a:lnTo>
                    <a:pt x="91274" y="38"/>
                  </a:lnTo>
                  <a:close/>
                </a:path>
                <a:path w="147319" h="121284">
                  <a:moveTo>
                    <a:pt x="147307" y="0"/>
                  </a:moveTo>
                  <a:lnTo>
                    <a:pt x="125590" y="0"/>
                  </a:lnTo>
                  <a:lnTo>
                    <a:pt x="125590" y="120815"/>
                  </a:lnTo>
                  <a:lnTo>
                    <a:pt x="147307" y="120815"/>
                  </a:lnTo>
                  <a:lnTo>
                    <a:pt x="147307" y="0"/>
                  </a:lnTo>
                  <a:close/>
                </a:path>
              </a:pathLst>
            </a:custGeom>
            <a:solidFill>
              <a:srgbClr val="5C5C5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8" name="object 35">
              <a:extLst>
                <a:ext uri="{FF2B5EF4-FFF2-40B4-BE49-F238E27FC236}">
                  <a16:creationId xmlns:a16="http://schemas.microsoft.com/office/drawing/2014/main" id="{EDAB9641-731C-18E9-28D6-01BB806AE83C}"/>
                </a:ext>
              </a:extLst>
            </p:cNvPr>
            <p:cNvPicPr/>
            <p:nvPr/>
          </p:nvPicPr>
          <p:blipFill>
            <a:blip r:embed="rId118" cstate="print"/>
            <a:stretch>
              <a:fillRect/>
            </a:stretch>
          </p:blipFill>
          <p:spPr>
            <a:xfrm>
              <a:off x="12227495" y="8878099"/>
              <a:ext cx="785521" cy="7719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258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4" r:id="rId21"/>
    <p:sldLayoutId id="2147483715" r:id="rId22"/>
    <p:sldLayoutId id="2147483716" r:id="rId23"/>
    <p:sldLayoutId id="2147483717" r:id="rId24"/>
    <p:sldLayoutId id="2147483718" r:id="rId25"/>
    <p:sldLayoutId id="2147483719" r:id="rId26"/>
    <p:sldLayoutId id="2147483720" r:id="rId27"/>
    <p:sldLayoutId id="2147483721" r:id="rId28"/>
    <p:sldLayoutId id="2147483722" r:id="rId29"/>
    <p:sldLayoutId id="2147483723" r:id="rId30"/>
    <p:sldLayoutId id="2147483724" r:id="rId31"/>
    <p:sldLayoutId id="2147483725" r:id="rId32"/>
    <p:sldLayoutId id="2147483726" r:id="rId33"/>
    <p:sldLayoutId id="2147483727" r:id="rId34"/>
    <p:sldLayoutId id="2147483728" r:id="rId35"/>
    <p:sldLayoutId id="2147483729" r:id="rId36"/>
    <p:sldLayoutId id="2147483730" r:id="rId37"/>
    <p:sldLayoutId id="2147483731" r:id="rId38"/>
    <p:sldLayoutId id="2147483732" r:id="rId39"/>
    <p:sldLayoutId id="2147483733" r:id="rId40"/>
    <p:sldLayoutId id="2147483734" r:id="rId41"/>
    <p:sldLayoutId id="2147483735" r:id="rId42"/>
    <p:sldLayoutId id="2147483736" r:id="rId43"/>
    <p:sldLayoutId id="2147483737" r:id="rId44"/>
    <p:sldLayoutId id="2147483738" r:id="rId45"/>
    <p:sldLayoutId id="2147483739" r:id="rId46"/>
    <p:sldLayoutId id="2147483740" r:id="rId47"/>
    <p:sldLayoutId id="2147483741" r:id="rId48"/>
    <p:sldLayoutId id="2147483742" r:id="rId49"/>
    <p:sldLayoutId id="2147483743" r:id="rId50"/>
    <p:sldLayoutId id="2147483744" r:id="rId51"/>
    <p:sldLayoutId id="2147483745" r:id="rId52"/>
    <p:sldLayoutId id="2147483746" r:id="rId53"/>
    <p:sldLayoutId id="2147483747" r:id="rId54"/>
    <p:sldLayoutId id="2147483748" r:id="rId55"/>
    <p:sldLayoutId id="2147483749" r:id="rId56"/>
    <p:sldLayoutId id="2147483750" r:id="rId57"/>
    <p:sldLayoutId id="2147483751" r:id="rId58"/>
    <p:sldLayoutId id="2147483752" r:id="rId59"/>
    <p:sldLayoutId id="2147483753" r:id="rId60"/>
    <p:sldLayoutId id="2147483754" r:id="rId61"/>
    <p:sldLayoutId id="2147483755" r:id="rId62"/>
    <p:sldLayoutId id="2147483763" r:id="rId63"/>
    <p:sldLayoutId id="2147483764" r:id="rId64"/>
    <p:sldLayoutId id="2147483765" r:id="rId65"/>
    <p:sldLayoutId id="2147483766" r:id="rId66"/>
    <p:sldLayoutId id="2147483767" r:id="rId67"/>
    <p:sldLayoutId id="2147483768" r:id="rId68"/>
    <p:sldLayoutId id="2147483769" r:id="rId69"/>
    <p:sldLayoutId id="2147483770" r:id="rId70"/>
    <p:sldLayoutId id="2147483771" r:id="rId71"/>
    <p:sldLayoutId id="2147483772" r:id="rId72"/>
    <p:sldLayoutId id="2147483773" r:id="rId73"/>
    <p:sldLayoutId id="2147483774" r:id="rId74"/>
    <p:sldLayoutId id="2147483775" r:id="rId75"/>
    <p:sldLayoutId id="2147483776" r:id="rId76"/>
    <p:sldLayoutId id="2147483777" r:id="rId77"/>
    <p:sldLayoutId id="2147483778" r:id="rId78"/>
    <p:sldLayoutId id="2147483779" r:id="rId79"/>
    <p:sldLayoutId id="2147483780" r:id="rId80"/>
    <p:sldLayoutId id="2147483781" r:id="rId81"/>
    <p:sldLayoutId id="2147483782" r:id="rId82"/>
    <p:sldLayoutId id="2147483783" r:id="rId83"/>
    <p:sldLayoutId id="2147483784" r:id="rId84"/>
    <p:sldLayoutId id="2147483785" r:id="rId85"/>
    <p:sldLayoutId id="2147483786" r:id="rId86"/>
    <p:sldLayoutId id="2147483787" r:id="rId87"/>
    <p:sldLayoutId id="2147483788" r:id="rId88"/>
    <p:sldLayoutId id="2147483789" r:id="rId89"/>
    <p:sldLayoutId id="2147483790" r:id="rId90"/>
    <p:sldLayoutId id="2147483791" r:id="rId91"/>
    <p:sldLayoutId id="2147483792" r:id="rId92"/>
    <p:sldLayoutId id="2147483793" r:id="rId93"/>
    <p:sldLayoutId id="2147483794" r:id="rId94"/>
    <p:sldLayoutId id="2147483795" r:id="rId95"/>
    <p:sldLayoutId id="2147483796" r:id="rId96"/>
    <p:sldLayoutId id="2147483797" r:id="rId97"/>
    <p:sldLayoutId id="2147483798" r:id="rId98"/>
    <p:sldLayoutId id="2147483799" r:id="rId99"/>
    <p:sldLayoutId id="2147483800" r:id="rId100"/>
    <p:sldLayoutId id="2147483801" r:id="rId101"/>
    <p:sldLayoutId id="2147483802" r:id="rId102"/>
    <p:sldLayoutId id="2147483803" r:id="rId103"/>
    <p:sldLayoutId id="2147483804" r:id="rId104"/>
    <p:sldLayoutId id="2147483805" r:id="rId105"/>
    <p:sldLayoutId id="2147483806" r:id="rId106"/>
    <p:sldLayoutId id="2147483807" r:id="rId107"/>
    <p:sldLayoutId id="2147483808" r:id="rId108"/>
  </p:sldLayoutIdLst>
  <p:hf sldNum="0" hdr="0" ftr="0" dt="0"/>
  <p:txStyles>
    <p:titleStyle>
      <a:lvl1pPr algn="ctr" defTabSz="1219170" rtl="0" eaLnBrk="1" latinLnBrk="0" hangingPunct="1">
        <a:lnSpc>
          <a:spcPct val="86000"/>
        </a:lnSpc>
        <a:spcBef>
          <a:spcPct val="0"/>
        </a:spcBef>
        <a:buNone/>
        <a:defRPr sz="2800" kern="800" spc="-53" baseline="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800" spc="-13">
          <a:solidFill>
            <a:schemeClr val="tx1"/>
          </a:solidFill>
          <a:latin typeface="+mn-lt"/>
          <a:ea typeface="+mn-ea"/>
          <a:cs typeface="+mn-cs"/>
        </a:defRPr>
      </a:lvl1pPr>
      <a:lvl2pPr marL="459306" indent="-230712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2pPr>
      <a:lvl3pPr marL="687900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800">
          <a:solidFill>
            <a:schemeClr val="tx1"/>
          </a:solidFill>
          <a:latin typeface="+mn-lt"/>
          <a:ea typeface="+mn-ea"/>
          <a:cs typeface="+mn-cs"/>
        </a:defRPr>
      </a:lvl3pPr>
      <a:lvl4pPr marL="916494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4pPr>
      <a:lvl5pPr marL="1145089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600" kern="8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3A4E81-4A2D-044E-8148-0904898C60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br>
              <a:rPr lang="es-ES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CA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Naïve Bayes Classifier</a:t>
            </a:r>
            <a:br>
              <a:rPr lang="en-CA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CA" dirty="0">
                <a:solidFill>
                  <a:schemeClr val="accent1"/>
                </a:solidFill>
              </a:rPr>
              <a:t>ML ALGORITHM</a:t>
            </a:r>
            <a:br>
              <a:rPr lang="en-US" sz="3200" dirty="0">
                <a:solidFill>
                  <a:schemeClr val="accent1"/>
                </a:solidFill>
                <a:latin typeface="Eras Demi ITC" pitchFamily="34" charset="0"/>
              </a:rPr>
            </a:br>
            <a:endParaRPr lang="en-US" dirty="0">
              <a:solidFill>
                <a:schemeClr val="accent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55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669">
        <p:fade/>
      </p:transition>
    </mc:Choice>
    <mc:Fallback xmlns="">
      <p:transition spd="med" advTm="6669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300" y="1676400"/>
            <a:ext cx="8153400" cy="3886200"/>
          </a:xfrm>
        </p:spPr>
        <p:txBody>
          <a:bodyPr/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Classification rule is simple to understand.</a:t>
            </a:r>
          </a:p>
          <a:p>
            <a:pPr algn="l"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method requires a small amount of training data to estimate the parameters necessary for classification.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evaluation of the classifier is quick and easy.</a:t>
            </a:r>
          </a:p>
          <a:p>
            <a:pPr algn="l"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method can be a good alternative to logistic regression.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F0104-7CCD-4F49-840C-98080ECF886C}" type="slidenum">
              <a:rPr lang="es-ES" smtClean="0"/>
              <a:pPr/>
              <a:t>10</a:t>
            </a:fld>
            <a:endParaRPr lang="es-ES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981200" y="228601"/>
            <a:ext cx="8229600" cy="858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IN" sz="3200" dirty="0">
                <a:solidFill>
                  <a:schemeClr val="accent1"/>
                </a:solidFill>
              </a:rPr>
              <a:t>Advantages of the Method </a:t>
            </a:r>
          </a:p>
        </p:txBody>
      </p:sp>
    </p:spTree>
    <p:extLst>
      <p:ext uri="{BB962C8B-B14F-4D97-AF65-F5344CB8AC3E}">
        <p14:creationId xmlns:p14="http://schemas.microsoft.com/office/powerpoint/2010/main" val="3672234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00" y="190500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rgbClr val="000099"/>
                </a:solidFill>
              </a:rPr>
            </a:br>
            <a:r>
              <a:rPr lang="en-US" dirty="0"/>
              <a:t>Naïve Bayes Method</a:t>
            </a:r>
            <a:br>
              <a:rPr lang="en-US" dirty="0"/>
            </a:br>
            <a:r>
              <a:rPr lang="en-US" dirty="0"/>
              <a:t>Few Comments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3090" y="1546860"/>
            <a:ext cx="8465820" cy="477774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Assumption of  conditional independence of the independent variables is highly impractical.</a:t>
            </a:r>
          </a:p>
          <a:p>
            <a:r>
              <a:rPr lang="en-US" dirty="0">
                <a:solidFill>
                  <a:schemeClr val="accent1"/>
                </a:solidFill>
              </a:rPr>
              <a:t>In case of continuous independent variables the density function must be known or assumed to be normal.</a:t>
            </a:r>
          </a:p>
          <a:p>
            <a:r>
              <a:rPr lang="en-US" dirty="0">
                <a:solidFill>
                  <a:schemeClr val="tx1"/>
                </a:solidFill>
              </a:rPr>
              <a:t>In case of categorical independent variables the probabilities cannot be calculated if the count in any conditional category is zero. For ex.: if there are no ‘Y=1’ in the age group 25-30 yrs. then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P(X1=0/Y=1) = 0. 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In that case we replace 0 by 0.5/n (n = sample size) so that the probability expression does not reduce to zero. 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i="1" dirty="0">
                <a:solidFill>
                  <a:schemeClr val="accent1"/>
                </a:solidFill>
              </a:rPr>
              <a:t>The function in R for Naive Bayes classifier performs Laplace smoothing to handle this problem.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3EEB-EF6C-48D9-B09B-CE4B15ADF56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804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458200" cy="4525963"/>
          </a:xfrm>
        </p:spPr>
        <p:txBody>
          <a:bodyPr>
            <a:normAutofit lnSpcReduction="10000"/>
          </a:bodyPr>
          <a:lstStyle/>
          <a:p>
            <a:pPr eaLnBrk="1" hangingPunct="1">
              <a:buNone/>
            </a:pPr>
            <a:r>
              <a:rPr sz="1800" dirty="0"/>
              <a:t>E</a:t>
            </a:r>
            <a:r>
              <a:rPr lang="en-US" sz="1800" dirty="0"/>
              <a:t>mployee churn model.  </a:t>
            </a:r>
          </a:p>
          <a:p>
            <a:pPr eaLnBrk="1" hangingPunct="1">
              <a:buFontTx/>
              <a:buNone/>
            </a:pPr>
            <a:endParaRPr lang="en-US" sz="1800" dirty="0"/>
          </a:p>
          <a:p>
            <a:pPr eaLnBrk="1" hangingPunct="1">
              <a:buNone/>
            </a:pPr>
            <a:r>
              <a:rPr sz="1800" dirty="0"/>
              <a:t>Independent variables are:</a:t>
            </a:r>
            <a:endParaRPr lang="en-US" sz="1800" dirty="0"/>
          </a:p>
          <a:p>
            <a:pPr eaLnBrk="1" hangingPunct="1"/>
            <a:endParaRPr sz="1800" dirty="0"/>
          </a:p>
          <a:p>
            <a:pPr eaLnBrk="1" hangingPunct="1"/>
            <a:r>
              <a:rPr lang="en-US" sz="1800" dirty="0"/>
              <a:t>Gender</a:t>
            </a:r>
          </a:p>
          <a:p>
            <a:pPr eaLnBrk="1" hangingPunct="1"/>
            <a:r>
              <a:rPr sz="1800" dirty="0"/>
              <a:t>Experience Level (&lt;3, 3-5 and &gt;5 years)</a:t>
            </a:r>
          </a:p>
          <a:p>
            <a:pPr eaLnBrk="1" hangingPunct="1"/>
            <a:r>
              <a:rPr lang="en-US" sz="1800" dirty="0"/>
              <a:t>Function (Marketing, </a:t>
            </a:r>
            <a:r>
              <a:rPr lang="en-US" sz="1800" dirty="0" err="1"/>
              <a:t>Finance,Client</a:t>
            </a:r>
            <a:r>
              <a:rPr lang="en-US" sz="1800" dirty="0"/>
              <a:t> Servicing</a:t>
            </a:r>
            <a:r>
              <a:rPr sz="1800" dirty="0"/>
              <a:t>)</a:t>
            </a:r>
            <a:r>
              <a:rPr lang="en-US" sz="1800" dirty="0"/>
              <a:t>  </a:t>
            </a:r>
          </a:p>
          <a:p>
            <a:pPr eaLnBrk="1" hangingPunct="1"/>
            <a:r>
              <a:rPr sz="1800" dirty="0"/>
              <a:t>Source (Internal or External)</a:t>
            </a:r>
          </a:p>
          <a:p>
            <a:pPr eaLnBrk="1" hangingPunct="1"/>
            <a:endParaRPr sz="1800" dirty="0"/>
          </a:p>
          <a:p>
            <a:pPr eaLnBrk="1" hangingPunct="1">
              <a:buNone/>
            </a:pPr>
            <a:r>
              <a:rPr sz="1800" dirty="0"/>
              <a:t>Dependent variables is "status" (=1 if employee left within 18 months from</a:t>
            </a:r>
          </a:p>
          <a:p>
            <a:pPr eaLnBrk="1" hangingPunct="1">
              <a:buNone/>
            </a:pPr>
            <a:r>
              <a:rPr lang="en-US" sz="1800" dirty="0"/>
              <a:t>J</a:t>
            </a:r>
            <a:r>
              <a:rPr sz="1800" dirty="0"/>
              <a:t>oining date)</a:t>
            </a:r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3EEB-EF6C-48D9-B09B-CE4B15ADF56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188914"/>
            <a:ext cx="8229600" cy="981075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191238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52700" y="1447800"/>
            <a:ext cx="7086600" cy="451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3EEB-EF6C-48D9-B09B-CE4B15ADF56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188914"/>
            <a:ext cx="8229600" cy="981075"/>
          </a:xfrm>
        </p:spPr>
        <p:txBody>
          <a:bodyPr/>
          <a:lstStyle/>
          <a:p>
            <a:r>
              <a:rPr lang="en-US" dirty="0"/>
              <a:t>Data Snapshot</a:t>
            </a:r>
          </a:p>
        </p:txBody>
      </p:sp>
    </p:spTree>
    <p:extLst>
      <p:ext uri="{BB962C8B-B14F-4D97-AF65-F5344CB8AC3E}">
        <p14:creationId xmlns:p14="http://schemas.microsoft.com/office/powerpoint/2010/main" val="2254549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752600" y="1219200"/>
            <a:ext cx="8763000" cy="5562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en-US" sz="2000" dirty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800" dirty="0">
                <a:solidFill>
                  <a:schemeClr val="accent1"/>
                </a:solidFill>
                <a:cs typeface="Times New Roman" pitchFamily="18" charset="0"/>
              </a:rPr>
              <a:t>empdata&lt;- read.csv(file.choose())</a:t>
            </a:r>
            <a:endParaRPr sz="1800" dirty="0">
              <a:solidFill>
                <a:schemeClr val="accent1"/>
              </a:solidFill>
              <a:cs typeface="Times New Roman" pitchFamily="18" charset="0"/>
            </a:endParaRPr>
          </a:p>
          <a:p>
            <a:pPr>
              <a:buNone/>
            </a:pP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library(e1071)</a:t>
            </a:r>
          </a:p>
          <a:p>
            <a:pPr>
              <a:buNone/>
            </a:pPr>
            <a:r>
              <a:rPr sz="1800" dirty="0" err="1">
                <a:solidFill>
                  <a:schemeClr val="accent1"/>
                </a:solidFill>
                <a:cs typeface="Times New Roman" pitchFamily="18" charset="0"/>
              </a:rPr>
              <a:t>churnmodel</a:t>
            </a: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&lt;-naiveBayes(status~function. + exp + gender + source, data=empdata)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cs typeface="Times New Roman" pitchFamily="18" charset="0"/>
              </a:rPr>
              <a:t>churnmodel</a:t>
            </a:r>
            <a:endParaRPr sz="1800" dirty="0">
              <a:solidFill>
                <a:schemeClr val="accent1"/>
              </a:solidFill>
              <a:cs typeface="Times New Roman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3EEB-EF6C-48D9-B09B-CE4B15ADF56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981200" y="228601"/>
            <a:ext cx="8229600" cy="858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IN" sz="2800" dirty="0">
                <a:solidFill>
                  <a:schemeClr val="accent1"/>
                </a:solidFill>
              </a:rPr>
              <a:t>Naive Bayes Method in R</a:t>
            </a:r>
          </a:p>
          <a:p>
            <a:r>
              <a:rPr lang="en-IN" sz="2800" dirty="0">
                <a:solidFill>
                  <a:schemeClr val="accent1"/>
                </a:solidFill>
              </a:rPr>
              <a:t>Employee Churn Data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898276"/>
            <a:ext cx="3416882" cy="377116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039057" y="2333685"/>
            <a:ext cx="4171743" cy="347787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2000" dirty="0">
                <a:latin typeface="Eras Demi ITC" pitchFamily="34" charset="0"/>
                <a:cs typeface="Times New Roman" pitchFamily="18" charset="0"/>
              </a:rPr>
              <a:t>Output shows </a:t>
            </a:r>
            <a:r>
              <a:rPr lang="en-US" sz="2000" dirty="0">
                <a:latin typeface="Eras Demi ITC" pitchFamily="34" charset="0"/>
                <a:cs typeface="Arial"/>
              </a:rPr>
              <a:t>a list of tables, one for each predictor variable. </a:t>
            </a:r>
          </a:p>
          <a:p>
            <a:pPr lvl="0"/>
            <a:endParaRPr lang="en-US" sz="2000" dirty="0">
              <a:latin typeface="Eras Demi ITC" pitchFamily="34" charset="0"/>
              <a:cs typeface="Arial"/>
            </a:endParaRPr>
          </a:p>
          <a:p>
            <a:pPr lvl="0"/>
            <a:r>
              <a:rPr lang="en-US" sz="2000" dirty="0">
                <a:latin typeface="Eras Demi ITC" pitchFamily="34" charset="0"/>
                <a:cs typeface="Arial"/>
              </a:rPr>
              <a:t>For each categorical variable  the conditional probabilities for each class. </a:t>
            </a:r>
          </a:p>
          <a:p>
            <a:pPr lvl="0"/>
            <a:endParaRPr lang="en-US" sz="2000" dirty="0">
              <a:latin typeface="Eras Demi ITC" pitchFamily="34" charset="0"/>
              <a:cs typeface="Arial"/>
            </a:endParaRPr>
          </a:p>
          <a:p>
            <a:pPr lvl="0"/>
            <a:r>
              <a:rPr lang="en-US" sz="2000" dirty="0">
                <a:latin typeface="Eras Demi ITC" pitchFamily="34" charset="0"/>
                <a:cs typeface="Arial"/>
              </a:rPr>
              <a:t>Eg. For gender, conditional probabilities for Females are 0.46 for no churn and 0.4242 for churn</a:t>
            </a:r>
          </a:p>
        </p:txBody>
      </p:sp>
    </p:spTree>
    <p:extLst>
      <p:ext uri="{BB962C8B-B14F-4D97-AF65-F5344CB8AC3E}">
        <p14:creationId xmlns:p14="http://schemas.microsoft.com/office/powerpoint/2010/main" val="2223501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752600" y="1219200"/>
            <a:ext cx="8763000" cy="5562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en-US" sz="2000" dirty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800" dirty="0">
                <a:solidFill>
                  <a:schemeClr val="accent1"/>
                </a:solidFill>
                <a:cs typeface="Times New Roman" pitchFamily="18" charset="0"/>
              </a:rPr>
              <a:t># Predicted probabilities and ROC Curve </a:t>
            </a:r>
          </a:p>
          <a:p>
            <a:pPr>
              <a:buNone/>
            </a:pP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prednb&lt;-predict(</a:t>
            </a:r>
            <a:r>
              <a:rPr lang="en-US" sz="1800" dirty="0" err="1">
                <a:solidFill>
                  <a:schemeClr val="accent1"/>
                </a:solidFill>
                <a:cs typeface="Times New Roman" pitchFamily="18" charset="0"/>
              </a:rPr>
              <a:t>churnmodel</a:t>
            </a:r>
            <a:r>
              <a:rPr sz="1800" dirty="0" err="1">
                <a:solidFill>
                  <a:schemeClr val="accent1"/>
                </a:solidFill>
                <a:cs typeface="Times New Roman" pitchFamily="18" charset="0"/>
              </a:rPr>
              <a:t>,empdata,type</a:t>
            </a: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='raw')</a:t>
            </a:r>
          </a:p>
          <a:p>
            <a:pPr>
              <a:buNone/>
            </a:pPr>
            <a:endParaRPr sz="1800" dirty="0">
              <a:solidFill>
                <a:schemeClr val="accent1"/>
              </a:solidFill>
              <a:cs typeface="Times New Roman" pitchFamily="18" charset="0"/>
            </a:endParaRPr>
          </a:p>
          <a:p>
            <a:pPr>
              <a:buNone/>
            </a:pP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library(ROCR) </a:t>
            </a:r>
          </a:p>
          <a:p>
            <a:pPr>
              <a:buNone/>
            </a:pPr>
            <a:r>
              <a:rPr lang="en-US" sz="1800" dirty="0" err="1">
                <a:solidFill>
                  <a:schemeClr val="accent1"/>
                </a:solidFill>
                <a:cs typeface="Times New Roman" pitchFamily="18" charset="0"/>
              </a:rPr>
              <a:t>pred</a:t>
            </a:r>
            <a:r>
              <a:rPr lang="en-US" sz="1800" dirty="0">
                <a:solidFill>
                  <a:schemeClr val="accent1"/>
                </a:solidFill>
                <a:cs typeface="Times New Roman" pitchFamily="18" charset="0"/>
              </a:rPr>
              <a:t>&lt;-prediction(</a:t>
            </a:r>
            <a:r>
              <a:rPr lang="en-US" sz="1800" dirty="0" err="1">
                <a:solidFill>
                  <a:schemeClr val="accent1"/>
                </a:solidFill>
                <a:cs typeface="Times New Roman" pitchFamily="18" charset="0"/>
              </a:rPr>
              <a:t>prednb</a:t>
            </a:r>
            <a:r>
              <a:rPr lang="en-US" sz="1800" dirty="0">
                <a:solidFill>
                  <a:schemeClr val="accent1"/>
                </a:solidFill>
                <a:cs typeface="Times New Roman" pitchFamily="18" charset="0"/>
              </a:rPr>
              <a:t>[,2],</a:t>
            </a:r>
            <a:r>
              <a:rPr lang="en-US" sz="1800" dirty="0" err="1">
                <a:solidFill>
                  <a:schemeClr val="accent1"/>
                </a:solidFill>
                <a:cs typeface="Times New Roman" pitchFamily="18" charset="0"/>
              </a:rPr>
              <a:t>empdata$status</a:t>
            </a:r>
            <a:r>
              <a:rPr lang="en-US" sz="1800" dirty="0">
                <a:solidFill>
                  <a:schemeClr val="accent1"/>
                </a:solidFill>
                <a:cs typeface="Times New Roman" pitchFamily="18" charset="0"/>
              </a:rPr>
              <a:t>)</a:t>
            </a:r>
            <a:endParaRPr sz="1800" dirty="0">
              <a:solidFill>
                <a:schemeClr val="accent1"/>
              </a:solidFill>
              <a:cs typeface="Times New Roman" pitchFamily="18" charset="0"/>
            </a:endParaRPr>
          </a:p>
          <a:p>
            <a:pPr>
              <a:buNone/>
            </a:pPr>
            <a:r>
              <a:rPr sz="1800" dirty="0" err="1">
                <a:solidFill>
                  <a:schemeClr val="accent1"/>
                </a:solidFill>
                <a:cs typeface="Times New Roman" pitchFamily="18" charset="0"/>
              </a:rPr>
              <a:t>perf</a:t>
            </a: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&lt;-performance(</a:t>
            </a:r>
            <a:r>
              <a:rPr sz="1800" dirty="0" err="1">
                <a:solidFill>
                  <a:schemeClr val="accent1"/>
                </a:solidFill>
                <a:cs typeface="Times New Roman" pitchFamily="18" charset="0"/>
              </a:rPr>
              <a:t>pred</a:t>
            </a: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,"</a:t>
            </a:r>
            <a:r>
              <a:rPr sz="1800" dirty="0" err="1">
                <a:solidFill>
                  <a:schemeClr val="accent1"/>
                </a:solidFill>
                <a:cs typeface="Times New Roman" pitchFamily="18" charset="0"/>
              </a:rPr>
              <a:t>tpr</a:t>
            </a: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","</a:t>
            </a:r>
            <a:r>
              <a:rPr sz="1800" dirty="0" err="1">
                <a:solidFill>
                  <a:schemeClr val="accent1"/>
                </a:solidFill>
                <a:cs typeface="Times New Roman" pitchFamily="18" charset="0"/>
              </a:rPr>
              <a:t>fpr</a:t>
            </a: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")</a:t>
            </a:r>
          </a:p>
          <a:p>
            <a:pPr>
              <a:buNone/>
            </a:pP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plot(</a:t>
            </a:r>
            <a:r>
              <a:rPr sz="1800" dirty="0" err="1">
                <a:solidFill>
                  <a:schemeClr val="accent1"/>
                </a:solidFill>
                <a:cs typeface="Times New Roman" pitchFamily="18" charset="0"/>
              </a:rPr>
              <a:t>perf</a:t>
            </a: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abline(0,1)</a:t>
            </a:r>
          </a:p>
          <a:p>
            <a:pPr>
              <a:buNone/>
            </a:pPr>
            <a:endParaRPr sz="1800" dirty="0">
              <a:solidFill>
                <a:schemeClr val="accent1"/>
              </a:solidFill>
              <a:cs typeface="Times New Roman" pitchFamily="18" charset="0"/>
            </a:endParaRPr>
          </a:p>
          <a:p>
            <a:pPr>
              <a:buNone/>
            </a:pP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# Area under ROC Curve in R (AUC)</a:t>
            </a:r>
          </a:p>
          <a:p>
            <a:pPr>
              <a:buNone/>
            </a:pP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auc&lt;-performance(pred,"auc")</a:t>
            </a:r>
          </a:p>
          <a:p>
            <a:pPr>
              <a:buNone/>
            </a:pP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auc@y.values </a:t>
            </a:r>
            <a:r>
              <a:rPr dirty="0">
                <a:solidFill>
                  <a:schemeClr val="accent1"/>
                </a:solidFill>
                <a:cs typeface="Times New Roman" pitchFamily="18" charset="0"/>
              </a:rPr>
              <a:t> </a:t>
            </a:r>
          </a:p>
          <a:p>
            <a:pPr>
              <a:buNone/>
            </a:pPr>
            <a:endParaRPr dirty="0">
              <a:cs typeface="Times New Roman" pitchFamily="18" charset="0"/>
            </a:endParaRPr>
          </a:p>
          <a:p>
            <a:pPr>
              <a:buNone/>
            </a:pPr>
            <a:r>
              <a:rPr dirty="0">
                <a:solidFill>
                  <a:schemeClr val="tx1"/>
                </a:solidFill>
                <a:cs typeface="Times New Roman" pitchFamily="18" charset="0"/>
              </a:rPr>
              <a:t>[1] 0.8706061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3EEB-EF6C-48D9-B09B-CE4B15ADF56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981200" y="228601"/>
            <a:ext cx="8229600" cy="858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IN" sz="3200" dirty="0">
                <a:solidFill>
                  <a:schemeClr val="accent1"/>
                </a:solidFill>
              </a:rPr>
              <a:t>Naive Bayes Method in R…</a:t>
            </a:r>
          </a:p>
          <a:p>
            <a:r>
              <a:rPr lang="en-IN" sz="3200" dirty="0">
                <a:solidFill>
                  <a:schemeClr val="accent1"/>
                </a:solidFill>
              </a:rPr>
              <a:t>Predicted Probabilities and ROC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307" y="2971801"/>
            <a:ext cx="4383493" cy="32734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CAD1E50-EE1B-3737-8FAB-7E91AE3C1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160" y="1501872"/>
            <a:ext cx="2359448" cy="202388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420D145-4ABF-A37E-8E09-4301C506DFA4}"/>
              </a:ext>
            </a:extLst>
          </p:cNvPr>
          <p:cNvCxnSpPr>
            <a:cxnSpLocks/>
          </p:cNvCxnSpPr>
          <p:nvPr/>
        </p:nvCxnSpPr>
        <p:spPr>
          <a:xfrm flipV="1">
            <a:off x="4223792" y="2132856"/>
            <a:ext cx="4680520" cy="424427"/>
          </a:xfrm>
          <a:prstGeom prst="bentConnector3">
            <a:avLst>
              <a:gd name="adj1" fmla="val 10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Bracket 16">
            <a:extLst>
              <a:ext uri="{FF2B5EF4-FFF2-40B4-BE49-F238E27FC236}">
                <a16:creationId xmlns:a16="http://schemas.microsoft.com/office/drawing/2014/main" id="{C74E78EC-2C36-E485-B380-1693623F98C7}"/>
              </a:ext>
            </a:extLst>
          </p:cNvPr>
          <p:cNvSpPr/>
          <p:nvPr/>
        </p:nvSpPr>
        <p:spPr>
          <a:xfrm rot="16200000">
            <a:off x="4248068" y="2025047"/>
            <a:ext cx="87657" cy="1152127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505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88048-88A0-4248-A968-818998499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Predicted Probability for 1</a:t>
            </a:r>
            <a:r>
              <a:rPr lang="en-US" b="1" baseline="30000" dirty="0"/>
              <a:t>st</a:t>
            </a:r>
            <a:r>
              <a:rPr lang="en-US" b="1" dirty="0"/>
              <a:t> Case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A03A23E-611E-2D46-8127-290433143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646" y="1384688"/>
            <a:ext cx="8960708" cy="51974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B29DC-6A16-0C40-8BE6-DBBE6446A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3EEB-EF6C-48D9-B09B-CE4B15ADF56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109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D44165B-281A-5F4F-BD31-BFD09D3196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1" y="1752601"/>
            <a:ext cx="8915399" cy="49688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A8A4C-2AB5-3F47-9285-3FB10AB90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3EEB-EF6C-48D9-B09B-CE4B15ADF56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F78C4CD-0F82-1649-9F0E-3B7DB412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3259" y="228600"/>
            <a:ext cx="8229600" cy="1143000"/>
          </a:xfrm>
        </p:spPr>
        <p:txBody>
          <a:bodyPr/>
          <a:lstStyle/>
          <a:p>
            <a:r>
              <a:rPr lang="en-US" b="1" dirty="0"/>
              <a:t>Predicted Probability for 1</a:t>
            </a:r>
            <a:r>
              <a:rPr lang="en-US" b="1" baseline="30000" dirty="0"/>
              <a:t>st</a:t>
            </a:r>
            <a:r>
              <a:rPr lang="en-US" b="1" dirty="0"/>
              <a:t> Case</a:t>
            </a:r>
          </a:p>
        </p:txBody>
      </p:sp>
    </p:spTree>
    <p:extLst>
      <p:ext uri="{BB962C8B-B14F-4D97-AF65-F5344CB8AC3E}">
        <p14:creationId xmlns:p14="http://schemas.microsoft.com/office/powerpoint/2010/main" val="3664622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76400"/>
            <a:ext cx="8305800" cy="4724400"/>
          </a:xfrm>
        </p:spPr>
        <p:txBody>
          <a:bodyPr/>
          <a:lstStyle/>
          <a:p>
            <a:pPr marL="447675" indent="-457200">
              <a:lnSpc>
                <a:spcPct val="90000"/>
              </a:lnSpc>
              <a:buClrTx/>
              <a:buNone/>
            </a:pPr>
            <a:r>
              <a:rPr lang="en-US" sz="1800" dirty="0"/>
              <a:t>Objective : To predict whether the customer applying for the loan will be a          	     defaulter.</a:t>
            </a:r>
          </a:p>
          <a:p>
            <a:pPr marL="447675" indent="-457200">
              <a:lnSpc>
                <a:spcPct val="90000"/>
              </a:lnSpc>
              <a:buClrTx/>
              <a:buNone/>
            </a:pPr>
            <a:endParaRPr lang="en-US" sz="1800" dirty="0"/>
          </a:p>
          <a:p>
            <a:pPr marL="447675" indent="-457200">
              <a:lnSpc>
                <a:spcPct val="90000"/>
              </a:lnSpc>
              <a:buClrTx/>
              <a:buNone/>
            </a:pPr>
            <a:r>
              <a:rPr sz="1800" dirty="0"/>
              <a:t>Predictors</a:t>
            </a:r>
            <a:r>
              <a:rPr lang="en-US" sz="1800" dirty="0"/>
              <a:t>: Age group, Years at current address, Years at current employer, </a:t>
            </a:r>
          </a:p>
          <a:p>
            <a:pPr marL="447675" indent="-457200">
              <a:lnSpc>
                <a:spcPct val="90000"/>
              </a:lnSpc>
              <a:buClrTx/>
              <a:buNone/>
            </a:pPr>
            <a:r>
              <a:rPr lang="en-US" sz="1800" dirty="0"/>
              <a:t>                     Debt to Income Ratio, Credit Card Debts, Other Debts</a:t>
            </a:r>
            <a:r>
              <a:rPr sz="1800" dirty="0"/>
              <a:t>.</a:t>
            </a:r>
          </a:p>
          <a:p>
            <a:pPr marL="447675" indent="-457200">
              <a:lnSpc>
                <a:spcPct val="90000"/>
              </a:lnSpc>
              <a:buClrTx/>
              <a:buNone/>
            </a:pPr>
            <a:endParaRPr sz="1800" dirty="0"/>
          </a:p>
          <a:p>
            <a:pPr marL="447675" indent="-457200">
              <a:lnSpc>
                <a:spcPct val="90000"/>
              </a:lnSpc>
              <a:buClrTx/>
              <a:buNone/>
            </a:pPr>
            <a:r>
              <a:rPr sz="1800" dirty="0"/>
              <a:t>Dependent Variable: Defaulter (=1 if defaulter ,0 </a:t>
            </a:r>
            <a:r>
              <a:rPr sz="1800" dirty="0" err="1"/>
              <a:t>o.w</a:t>
            </a:r>
            <a:r>
              <a:rPr sz="1800" dirty="0"/>
              <a:t>.)</a:t>
            </a:r>
          </a:p>
          <a:p>
            <a:pPr marL="447675" indent="-457200">
              <a:lnSpc>
                <a:spcPct val="90000"/>
              </a:lnSpc>
              <a:buClrTx/>
              <a:buNone/>
            </a:pPr>
            <a:r>
              <a:rPr sz="1800" dirty="0"/>
              <a:t>          </a:t>
            </a:r>
          </a:p>
          <a:p>
            <a:pPr marL="447675" indent="-457200">
              <a:lnSpc>
                <a:spcPct val="90000"/>
              </a:lnSpc>
              <a:buClrTx/>
              <a:buNone/>
            </a:pPr>
            <a:endParaRPr lang="en-US" sz="1800" dirty="0"/>
          </a:p>
          <a:p>
            <a:pPr marL="447675" indent="-457200">
              <a:lnSpc>
                <a:spcPct val="90000"/>
              </a:lnSpc>
              <a:buClrTx/>
              <a:buNone/>
            </a:pPr>
            <a:r>
              <a:rPr lang="en-US" sz="1800" dirty="0"/>
              <a:t>Sample Size:700</a:t>
            </a:r>
          </a:p>
          <a:p>
            <a:pPr marL="447675" indent="-457200">
              <a:lnSpc>
                <a:spcPct val="90000"/>
              </a:lnSpc>
              <a:buNone/>
            </a:pPr>
            <a:endParaRPr lang="en-US" sz="1800" dirty="0"/>
          </a:p>
          <a:p>
            <a:pPr marL="447675" indent="-457200">
              <a:lnSpc>
                <a:spcPct val="90000"/>
              </a:lnSpc>
              <a:buNone/>
            </a:pPr>
            <a:r>
              <a:rPr lang="de-DE" sz="1800" dirty="0"/>
              <a:t> </a:t>
            </a:r>
          </a:p>
          <a:p>
            <a:pPr marL="447675" indent="-457200">
              <a:lnSpc>
                <a:spcPct val="90000"/>
              </a:lnSpc>
              <a:buNone/>
            </a:pPr>
            <a:endParaRPr lang="de-D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3EEB-EF6C-48D9-B09B-CE4B15ADF56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981200" y="228601"/>
            <a:ext cx="8229600" cy="858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IN" sz="3200" dirty="0">
                <a:solidFill>
                  <a:schemeClr val="accent1"/>
                </a:solidFill>
              </a:rPr>
              <a:t>Case Study: Predicting Defaulters</a:t>
            </a:r>
          </a:p>
        </p:txBody>
      </p:sp>
    </p:spTree>
    <p:extLst>
      <p:ext uri="{BB962C8B-B14F-4D97-AF65-F5344CB8AC3E}">
        <p14:creationId xmlns:p14="http://schemas.microsoft.com/office/powerpoint/2010/main" val="2846316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62200" y="1371600"/>
          <a:ext cx="7543802" cy="3829046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077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7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76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76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76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76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76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45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AGE</a:t>
                      </a:r>
                      <a:endParaRPr lang="en-US" sz="1400" b="1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EMPLOY</a:t>
                      </a:r>
                      <a:endParaRPr lang="en-US" sz="1400" b="1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ADDRESS</a:t>
                      </a:r>
                      <a:endParaRPr lang="en-US" sz="1400" b="1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DEBTINC</a:t>
                      </a:r>
                      <a:endParaRPr lang="en-US" sz="1400" b="1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CREDDEBT</a:t>
                      </a:r>
                      <a:endParaRPr lang="en-US" sz="1400" b="1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OTHDEBT</a:t>
                      </a:r>
                      <a:endParaRPr lang="en-US" sz="1400" b="1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DEFAULTER</a:t>
                      </a:r>
                      <a:endParaRPr lang="en-US" sz="1400" b="1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5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3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17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12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9.30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11.36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5.01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1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5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1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10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6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17.30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1.36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4.00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0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5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2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15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14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5.50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0.86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2.17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0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5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3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15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14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2.90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2.66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0.82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0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5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1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2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0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17.30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1.79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3.06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1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5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3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5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5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10.20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0.39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2.16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0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45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2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20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9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30.60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3.83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16.67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0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45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3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12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11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3.60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0.13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1.24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0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45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1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3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4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24.40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1.36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3.28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1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45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2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0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13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19.70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2.78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2.15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0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45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1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0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1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1.70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0.18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0.09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0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45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1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4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0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5.20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0.25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0.94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/>
                        <a:t>0</a:t>
                      </a:r>
                      <a:endParaRPr lang="en-US" sz="1400" b="0" i="0" u="none" strike="noStrike" dirty="0"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3EEB-EF6C-48D9-B09B-CE4B15ADF56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62201" y="5638801"/>
            <a:ext cx="822960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Eras Demi ITC" pitchFamily="34" charset="0"/>
              </a:rPr>
              <a:t>Age groups: 1 ( &lt;28 years), 2(28-40 years), 3 (&gt;40 years)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981200" y="228601"/>
            <a:ext cx="8229600" cy="858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IN" sz="3200" dirty="0">
                <a:solidFill>
                  <a:schemeClr val="accent1"/>
                </a:solidFill>
              </a:rPr>
              <a:t>Snapshot of the Data</a:t>
            </a:r>
          </a:p>
        </p:txBody>
      </p:sp>
    </p:spTree>
    <p:extLst>
      <p:ext uri="{BB962C8B-B14F-4D97-AF65-F5344CB8AC3E}">
        <p14:creationId xmlns:p14="http://schemas.microsoft.com/office/powerpoint/2010/main" val="2569526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/>
        </p:nvGraphicFramePr>
        <p:xfrm>
          <a:off x="1981200" y="2286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1" name="Rectangle 20"/>
          <p:cNvSpPr/>
          <p:nvPr/>
        </p:nvSpPr>
        <p:spPr>
          <a:xfrm>
            <a:off x="1948250" y="1207563"/>
            <a:ext cx="8099589" cy="7853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There is lot of overlapping between statistical modeling and machine learning. The Regression Models are used extensively in ML applications. 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cxnSp>
        <p:nvCxnSpPr>
          <p:cNvPr id="9" name="Elbow Connector 8"/>
          <p:cNvCxnSpPr/>
          <p:nvPr/>
        </p:nvCxnSpPr>
        <p:spPr>
          <a:xfrm>
            <a:off x="8077201" y="3130550"/>
            <a:ext cx="973253" cy="473142"/>
          </a:xfrm>
          <a:prstGeom prst="bentConnector3">
            <a:avLst>
              <a:gd name="adj1" fmla="val 99825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429000" y="2921000"/>
            <a:ext cx="4453128" cy="457200"/>
          </a:xfrm>
          <a:prstGeom prst="rect">
            <a:avLst/>
          </a:prstGeom>
          <a:solidFill>
            <a:srgbClr val="F5D3D3">
              <a:alpha val="5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b="1" dirty="0">
              <a:solidFill>
                <a:srgbClr val="000099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53400" y="3683001"/>
            <a:ext cx="1802862" cy="1736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algn="ctr" defTabSz="7112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Naive Bayes is a probabilistic classification technique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56AD0EE-DBC4-0F41-A289-20E0F9C77659}"/>
              </a:ext>
            </a:extLst>
          </p:cNvPr>
          <p:cNvSpPr txBox="1">
            <a:spLocks/>
          </p:cNvSpPr>
          <p:nvPr/>
        </p:nvSpPr>
        <p:spPr bwMode="auto">
          <a:xfrm>
            <a:off x="1763732" y="248206"/>
            <a:ext cx="8229600" cy="858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IN" sz="3200" dirty="0">
                <a:solidFill>
                  <a:schemeClr val="accent1"/>
                </a:solidFill>
              </a:rPr>
              <a:t>MACHINE LEARNING METHODS</a:t>
            </a:r>
          </a:p>
        </p:txBody>
      </p:sp>
    </p:spTree>
    <p:extLst>
      <p:ext uri="{BB962C8B-B14F-4D97-AF65-F5344CB8AC3E}">
        <p14:creationId xmlns:p14="http://schemas.microsoft.com/office/powerpoint/2010/main" val="1316180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76400"/>
            <a:ext cx="8305800" cy="4724400"/>
          </a:xfrm>
        </p:spPr>
        <p:txBody>
          <a:bodyPr/>
          <a:lstStyle/>
          <a:p>
            <a:pPr marL="447675" indent="-457200">
              <a:lnSpc>
                <a:spcPct val="90000"/>
              </a:lnSpc>
              <a:buClrTx/>
              <a:buNone/>
            </a:pPr>
            <a:endParaRPr lang="en-US" sz="2900" dirty="0"/>
          </a:p>
          <a:p>
            <a:pPr marL="447675" indent="-457200">
              <a:lnSpc>
                <a:spcPct val="90000"/>
              </a:lnSpc>
              <a:buClrTx/>
              <a:buNone/>
            </a:pPr>
            <a:r>
              <a:rPr sz="1800"/>
              <a:t> </a:t>
            </a:r>
            <a:endParaRPr lang="de-DE" sz="1800" dirty="0"/>
          </a:p>
          <a:p>
            <a:pPr marL="447675" indent="-457200">
              <a:lnSpc>
                <a:spcPct val="90000"/>
              </a:lnSpc>
              <a:buNone/>
            </a:pPr>
            <a:endParaRPr lang="de-DE" sz="1800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3048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3EEB-EF6C-48D9-B09B-CE4B15ADF56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981200" y="228601"/>
            <a:ext cx="8229600" cy="858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IN" sz="3200" dirty="0">
                <a:solidFill>
                  <a:schemeClr val="accent1"/>
                </a:solidFill>
              </a:rPr>
              <a:t>Case Study: Predicting Defaulters</a:t>
            </a:r>
            <a:r>
              <a:rPr lang="en-IN" sz="3200" dirty="0">
                <a:solidFill>
                  <a:srgbClr val="000099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81198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752600" y="1219200"/>
            <a:ext cx="8763000" cy="5562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en-US" sz="2000" dirty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800" dirty="0">
                <a:solidFill>
                  <a:schemeClr val="accent1"/>
                </a:solidFill>
                <a:cs typeface="Times New Roman" pitchFamily="18" charset="0"/>
              </a:rPr>
              <a:t>bankloan$AGE&lt;-as.factor(bankloan$AGE)</a:t>
            </a:r>
            <a:endParaRPr sz="1800" dirty="0">
              <a:solidFill>
                <a:schemeClr val="accent1"/>
              </a:solidFill>
              <a:cs typeface="Times New Roman" pitchFamily="18" charset="0"/>
            </a:endParaRPr>
          </a:p>
          <a:p>
            <a:pPr>
              <a:buNone/>
            </a:pP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riskmodel&lt;-glm(</a:t>
            </a:r>
            <a:r>
              <a:rPr sz="1800" dirty="0" err="1">
                <a:solidFill>
                  <a:schemeClr val="accent1"/>
                </a:solidFill>
                <a:cs typeface="Times New Roman" pitchFamily="18" charset="0"/>
              </a:rPr>
              <a:t>DEFAULTER~AGE+EMPLOY+ADDRESS+DEBTINC+CREDDEBT+OTHDEBT,family</a:t>
            </a: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=binomial,data=bankloan)</a:t>
            </a:r>
          </a:p>
          <a:p>
            <a:pPr>
              <a:buNone/>
            </a:pP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summary(</a:t>
            </a:r>
            <a:r>
              <a:rPr sz="1800" dirty="0" err="1">
                <a:solidFill>
                  <a:schemeClr val="accent1"/>
                </a:solidFill>
                <a:cs typeface="Times New Roman" pitchFamily="18" charset="0"/>
              </a:rPr>
              <a:t>riskmodel</a:t>
            </a: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dirty="0">
                <a:cs typeface="Times New Roman" pitchFamily="18" charset="0"/>
              </a:rPr>
              <a:t>__________________________________________________________________</a:t>
            </a:r>
          </a:p>
          <a:p>
            <a:pPr>
              <a:buNone/>
            </a:pPr>
            <a:r>
              <a:rPr sz="1600" dirty="0">
                <a:solidFill>
                  <a:schemeClr val="tx1"/>
                </a:solidFill>
                <a:cs typeface="Times New Roman" pitchFamily="18" charset="0"/>
              </a:rPr>
              <a:t>Coefficients:</a:t>
            </a:r>
          </a:p>
          <a:p>
            <a:pPr>
              <a:buNone/>
            </a:pPr>
            <a:r>
              <a:rPr sz="1400" dirty="0">
                <a:solidFill>
                  <a:schemeClr val="tx1"/>
                </a:solidFill>
                <a:cs typeface="Times New Roman" pitchFamily="18" charset="0"/>
              </a:rPr>
              <a:t>                          Estimate    Std. Error   z value    </a:t>
            </a:r>
            <a:r>
              <a:rPr sz="1400" dirty="0" err="1">
                <a:solidFill>
                  <a:schemeClr val="tx1"/>
                </a:solidFill>
                <a:cs typeface="Times New Roman" pitchFamily="18" charset="0"/>
              </a:rPr>
              <a:t>Pr</a:t>
            </a:r>
            <a:r>
              <a:rPr sz="1400" dirty="0">
                <a:solidFill>
                  <a:schemeClr val="tx1"/>
                </a:solidFill>
                <a:cs typeface="Times New Roman" pitchFamily="18" charset="0"/>
              </a:rPr>
              <a:t>(&gt;|z|)    </a:t>
            </a:r>
          </a:p>
          <a:p>
            <a:pPr>
              <a:buNone/>
            </a:pPr>
            <a:r>
              <a:rPr sz="1400" dirty="0">
                <a:solidFill>
                  <a:schemeClr val="tx1"/>
                </a:solidFill>
                <a:cs typeface="Times New Roman" pitchFamily="18" charset="0"/>
              </a:rPr>
              <a:t>(Intercept)      -0.78821    0.26407    -2.985     0.00284 ** </a:t>
            </a:r>
          </a:p>
          <a:p>
            <a:pPr>
              <a:buNone/>
            </a:pPr>
            <a:r>
              <a:rPr sz="1400" dirty="0">
                <a:solidFill>
                  <a:schemeClr val="tx1"/>
                </a:solidFill>
                <a:cs typeface="Times New Roman" pitchFamily="18" charset="0"/>
              </a:rPr>
              <a:t>AGE2                0.25202    0.26651     0.946     0.34433    </a:t>
            </a:r>
          </a:p>
          <a:p>
            <a:pPr>
              <a:buNone/>
            </a:pPr>
            <a:r>
              <a:rPr sz="1400" dirty="0">
                <a:solidFill>
                  <a:schemeClr val="tx1"/>
                </a:solidFill>
                <a:cs typeface="Times New Roman" pitchFamily="18" charset="0"/>
              </a:rPr>
              <a:t>AGE3                0.62707    0.36056     1.739     0.08201 .  </a:t>
            </a:r>
          </a:p>
          <a:p>
            <a:pPr>
              <a:buNone/>
            </a:pPr>
            <a:r>
              <a:rPr sz="1400" dirty="0">
                <a:solidFill>
                  <a:schemeClr val="tx1"/>
                </a:solidFill>
                <a:cs typeface="Times New Roman" pitchFamily="18" charset="0"/>
              </a:rPr>
              <a:t>EMPLOY          -0.26172    0.03188    -8.211    &lt; 2e-16 ***</a:t>
            </a:r>
          </a:p>
          <a:p>
            <a:pPr>
              <a:buNone/>
            </a:pPr>
            <a:r>
              <a:rPr sz="1400" dirty="0">
                <a:solidFill>
                  <a:schemeClr val="tx1"/>
                </a:solidFill>
                <a:cs typeface="Times New Roman" pitchFamily="18" charset="0"/>
              </a:rPr>
              <a:t>ADDRESS        -0.09964    0.02234    -4.459     8.22e-06 ***</a:t>
            </a:r>
          </a:p>
          <a:p>
            <a:pPr>
              <a:buNone/>
            </a:pPr>
            <a:r>
              <a:rPr sz="1400" dirty="0">
                <a:solidFill>
                  <a:schemeClr val="tx1"/>
                </a:solidFill>
                <a:cs typeface="Times New Roman" pitchFamily="18" charset="0"/>
              </a:rPr>
              <a:t>DEBTINC          0.08506    0.02212    3.845      0.00012 ***</a:t>
            </a:r>
          </a:p>
          <a:p>
            <a:pPr>
              <a:buNone/>
            </a:pPr>
            <a:r>
              <a:rPr sz="1400" dirty="0">
                <a:solidFill>
                  <a:schemeClr val="tx1"/>
                </a:solidFill>
                <a:cs typeface="Times New Roman" pitchFamily="18" charset="0"/>
              </a:rPr>
              <a:t>CREDDEBT      0.56336    0.08877    6.347      2.20e-10 ***</a:t>
            </a:r>
          </a:p>
          <a:p>
            <a:pPr>
              <a:buNone/>
            </a:pPr>
            <a:r>
              <a:rPr sz="1400" dirty="0">
                <a:solidFill>
                  <a:schemeClr val="tx1"/>
                </a:solidFill>
                <a:cs typeface="Times New Roman" pitchFamily="18" charset="0"/>
              </a:rPr>
              <a:t>OTHDEBT        0.02315    0.05709    0.405      0.68517</a:t>
            </a:r>
          </a:p>
          <a:p>
            <a:pPr>
              <a:buNone/>
            </a:pPr>
            <a:endParaRPr dirty="0">
              <a:cs typeface="Times New Roman" pitchFamily="18" charset="0"/>
            </a:endParaRPr>
          </a:p>
          <a:p>
            <a:pPr>
              <a:buNone/>
            </a:pPr>
            <a:r>
              <a:rPr dirty="0">
                <a:cs typeface="Times New Roman" pitchFamily="18" charset="0"/>
              </a:rPr>
              <a:t>       </a:t>
            </a:r>
            <a:r>
              <a:rPr sz="1600" dirty="0">
                <a:cs typeface="Times New Roman" pitchFamily="18" charset="0"/>
              </a:rPr>
              <a:t> </a:t>
            </a:r>
            <a:endParaRPr dirty="0">
              <a:cs typeface="Times New Roman" pitchFamily="18" charset="0"/>
            </a:endParaRPr>
          </a:p>
          <a:p>
            <a:pPr>
              <a:buNone/>
            </a:pPr>
            <a:endParaRPr dirty="0">
              <a:cs typeface="Times New Roman" pitchFamily="18" charset="0"/>
            </a:endParaRPr>
          </a:p>
          <a:p>
            <a:pPr>
              <a:buNone/>
            </a:pPr>
            <a:r>
              <a:rPr dirty="0">
                <a:cs typeface="Times New Roman" pitchFamily="18" charset="0"/>
              </a:rPr>
              <a:t> </a:t>
            </a:r>
          </a:p>
          <a:p>
            <a:pPr>
              <a:buNone/>
            </a:pPr>
            <a:endParaRPr dirty="0"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33960" y="6031469"/>
            <a:ext cx="881683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>
                <a:latin typeface="Eras Demi ITC" pitchFamily="34" charset="0"/>
              </a:rPr>
              <a:t>EMPLOY,ADDRESS,DEBTINC and CREDDEBT are statistically significant.</a:t>
            </a:r>
          </a:p>
        </p:txBody>
      </p:sp>
      <p:sp>
        <p:nvSpPr>
          <p:cNvPr id="9" name="Rectangle 8"/>
          <p:cNvSpPr/>
          <p:nvPr/>
        </p:nvSpPr>
        <p:spPr>
          <a:xfrm>
            <a:off x="6553200" y="2373869"/>
            <a:ext cx="409759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b="1" dirty="0">
                <a:latin typeface="Eras Demi ITC" pitchFamily="34" charset="0"/>
              </a:rPr>
              <a:t>GLM: Generalized Linear Models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3EEB-EF6C-48D9-B09B-CE4B15ADF56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1981200" y="228601"/>
            <a:ext cx="8229600" cy="858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IN" sz="3200" dirty="0">
                <a:solidFill>
                  <a:schemeClr val="accent1"/>
                </a:solidFill>
              </a:rPr>
              <a:t>Logistic Regression in R</a:t>
            </a:r>
          </a:p>
        </p:txBody>
      </p:sp>
    </p:spTree>
    <p:extLst>
      <p:ext uri="{BB962C8B-B14F-4D97-AF65-F5344CB8AC3E}">
        <p14:creationId xmlns:p14="http://schemas.microsoft.com/office/powerpoint/2010/main" val="4013825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752600" y="1219200"/>
            <a:ext cx="8763000" cy="5562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en-US" sz="2000" dirty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riskmodel&lt;-glm(DEFAULTER~EMPLOY+ADDRESS+DEBTINC+CREDDEBT,</a:t>
            </a:r>
          </a:p>
          <a:p>
            <a:pPr>
              <a:buNone/>
            </a:pPr>
            <a:r>
              <a:rPr lang="en-US" sz="1800" dirty="0">
                <a:solidFill>
                  <a:schemeClr val="accent1"/>
                </a:solidFill>
                <a:cs typeface="Times New Roman" pitchFamily="18" charset="0"/>
              </a:rPr>
              <a:t>		              </a:t>
            </a: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family=binomial,data=bankloan)</a:t>
            </a:r>
          </a:p>
          <a:p>
            <a:pPr>
              <a:buNone/>
            </a:pP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summary(</a:t>
            </a:r>
            <a:r>
              <a:rPr sz="1800" dirty="0" err="1">
                <a:solidFill>
                  <a:schemeClr val="accent1"/>
                </a:solidFill>
                <a:cs typeface="Times New Roman" pitchFamily="18" charset="0"/>
              </a:rPr>
              <a:t>riskmodel</a:t>
            </a: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dirty="0">
                <a:cs typeface="Times New Roman" pitchFamily="18" charset="0"/>
              </a:rPr>
              <a:t>__________________________________________________________________</a:t>
            </a:r>
          </a:p>
          <a:p>
            <a:pPr>
              <a:buNone/>
            </a:pPr>
            <a:r>
              <a:rPr sz="1600" dirty="0">
                <a:solidFill>
                  <a:schemeClr val="tx1"/>
                </a:solidFill>
                <a:cs typeface="Times New Roman" pitchFamily="18" charset="0"/>
              </a:rPr>
              <a:t>                           Estimate          Std. Error      z value      </a:t>
            </a:r>
            <a:r>
              <a:rPr sz="1600" dirty="0" err="1">
                <a:solidFill>
                  <a:schemeClr val="tx1"/>
                </a:solidFill>
                <a:cs typeface="Times New Roman" pitchFamily="18" charset="0"/>
              </a:rPr>
              <a:t>Pr</a:t>
            </a:r>
            <a:r>
              <a:rPr sz="1600" dirty="0">
                <a:solidFill>
                  <a:schemeClr val="tx1"/>
                </a:solidFill>
                <a:cs typeface="Times New Roman" pitchFamily="18" charset="0"/>
              </a:rPr>
              <a:t>(&gt;|z|)    </a:t>
            </a:r>
          </a:p>
          <a:p>
            <a:pPr>
              <a:buNone/>
            </a:pPr>
            <a:r>
              <a:rPr sz="1600" dirty="0">
                <a:solidFill>
                  <a:schemeClr val="tx1"/>
                </a:solidFill>
                <a:cs typeface="Times New Roman" pitchFamily="18" charset="0"/>
              </a:rPr>
              <a:t>(Intercept)      </a:t>
            </a:r>
            <a:r>
              <a:rPr lang="en-IN" sz="1600" dirty="0">
                <a:solidFill>
                  <a:schemeClr val="tx1"/>
                </a:solidFill>
              </a:rPr>
              <a:t>-0.79107        0.25154          -3.145        0.00166 ** </a:t>
            </a:r>
            <a:r>
              <a:rPr sz="1600" dirty="0">
                <a:solidFill>
                  <a:schemeClr val="tx1"/>
                </a:solidFill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sz="1600" dirty="0">
                <a:solidFill>
                  <a:schemeClr val="tx1"/>
                </a:solidFill>
                <a:cs typeface="Times New Roman" pitchFamily="18" charset="0"/>
              </a:rPr>
              <a:t>EMPLOY          </a:t>
            </a:r>
            <a:r>
              <a:rPr lang="en-IN" sz="1600" dirty="0">
                <a:solidFill>
                  <a:schemeClr val="tx1"/>
                </a:solidFill>
              </a:rPr>
              <a:t>-0.24258        0.02806          -8.646        &lt; 2e-16 ***</a:t>
            </a:r>
            <a:endParaRPr sz="1600" dirty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buNone/>
            </a:pPr>
            <a:r>
              <a:rPr sz="1600" dirty="0">
                <a:solidFill>
                  <a:schemeClr val="tx1"/>
                </a:solidFill>
                <a:cs typeface="Times New Roman" pitchFamily="18" charset="0"/>
              </a:rPr>
              <a:t>ADDRESS         </a:t>
            </a:r>
            <a:r>
              <a:rPr lang="en-IN" sz="1600" dirty="0">
                <a:solidFill>
                  <a:schemeClr val="tx1"/>
                </a:solidFill>
              </a:rPr>
              <a:t>-0.08122       0.01960          -4.144        3.41e-05 ***</a:t>
            </a:r>
            <a:endParaRPr sz="1600" dirty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buNone/>
            </a:pPr>
            <a:r>
              <a:rPr sz="1600" dirty="0">
                <a:solidFill>
                  <a:schemeClr val="tx1"/>
                </a:solidFill>
                <a:cs typeface="Times New Roman" pitchFamily="18" charset="0"/>
              </a:rPr>
              <a:t>DEBTINC          </a:t>
            </a:r>
            <a:r>
              <a:rPr lang="en-IN" sz="1600" dirty="0">
                <a:solidFill>
                  <a:schemeClr val="tx1"/>
                </a:solidFill>
              </a:rPr>
              <a:t>0.08827        0.01854           4.760        1.93e-06 ***</a:t>
            </a:r>
            <a:endParaRPr sz="1600" dirty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buNone/>
            </a:pPr>
            <a:r>
              <a:rPr sz="1600" dirty="0">
                <a:solidFill>
                  <a:schemeClr val="tx1"/>
                </a:solidFill>
                <a:cs typeface="Times New Roman" pitchFamily="18" charset="0"/>
              </a:rPr>
              <a:t>CREDDEBT      </a:t>
            </a:r>
            <a:r>
              <a:rPr lang="en-IN" sz="1600" dirty="0">
                <a:solidFill>
                  <a:schemeClr val="tx1"/>
                </a:solidFill>
              </a:rPr>
              <a:t>0.57290         0.08725          6.566         5.17e-11 ***</a:t>
            </a:r>
            <a:endParaRPr dirty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buNone/>
            </a:pPr>
            <a:r>
              <a:rPr dirty="0">
                <a:cs typeface="Times New Roman" pitchFamily="18" charset="0"/>
              </a:rPr>
              <a:t>       </a:t>
            </a:r>
            <a:r>
              <a:rPr sz="1600" dirty="0">
                <a:cs typeface="Times New Roman" pitchFamily="18" charset="0"/>
              </a:rPr>
              <a:t> </a:t>
            </a:r>
            <a:endParaRPr dirty="0">
              <a:cs typeface="Times New Roman" pitchFamily="18" charset="0"/>
            </a:endParaRPr>
          </a:p>
          <a:p>
            <a:pPr>
              <a:buNone/>
            </a:pPr>
            <a:endParaRPr dirty="0">
              <a:cs typeface="Times New Roman" pitchFamily="18" charset="0"/>
            </a:endParaRPr>
          </a:p>
          <a:p>
            <a:pPr>
              <a:buNone/>
            </a:pPr>
            <a:r>
              <a:rPr dirty="0">
                <a:cs typeface="Times New Roman" pitchFamily="18" charset="0"/>
              </a:rPr>
              <a:t> </a:t>
            </a:r>
          </a:p>
          <a:p>
            <a:pPr>
              <a:buNone/>
            </a:pPr>
            <a:endParaRPr dirty="0"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05000" y="5181601"/>
            <a:ext cx="881683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>
                <a:latin typeface="Eras Demi ITC" pitchFamily="34" charset="0"/>
              </a:rPr>
              <a:t>EMPLOY,ADDRESS,DEBTINC and CREDDEBT are statistically significant.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3EEB-EF6C-48D9-B09B-CE4B15ADF56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2019300" y="80666"/>
            <a:ext cx="8229600" cy="858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IN" sz="3200" dirty="0">
                <a:solidFill>
                  <a:schemeClr val="accent1"/>
                </a:solidFill>
              </a:rPr>
              <a:t>Excluding 'AGE' and 'OTHDEBT'</a:t>
            </a:r>
          </a:p>
        </p:txBody>
      </p:sp>
    </p:spTree>
    <p:extLst>
      <p:ext uri="{BB962C8B-B14F-4D97-AF65-F5344CB8AC3E}">
        <p14:creationId xmlns:p14="http://schemas.microsoft.com/office/powerpoint/2010/main" val="4110341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752600" y="1219200"/>
            <a:ext cx="8763000" cy="5562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en-US" sz="2000" dirty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dirty="0">
                <a:solidFill>
                  <a:schemeClr val="accent1"/>
                </a:solidFill>
                <a:cs typeface="Times New Roman" pitchFamily="18" charset="0"/>
              </a:rPr>
              <a:t> library(ROCR) </a:t>
            </a:r>
          </a:p>
          <a:p>
            <a:pPr>
              <a:buNone/>
            </a:pPr>
            <a:r>
              <a:rPr dirty="0">
                <a:solidFill>
                  <a:schemeClr val="accent1"/>
                </a:solidFill>
                <a:cs typeface="Times New Roman" pitchFamily="18" charset="0"/>
              </a:rPr>
              <a:t> </a:t>
            </a:r>
            <a:r>
              <a:rPr dirty="0" err="1">
                <a:solidFill>
                  <a:schemeClr val="accent1"/>
                </a:solidFill>
                <a:cs typeface="Times New Roman" pitchFamily="18" charset="0"/>
              </a:rPr>
              <a:t>bankloan$predprob</a:t>
            </a:r>
            <a:r>
              <a:rPr dirty="0">
                <a:solidFill>
                  <a:schemeClr val="accent1"/>
                </a:solidFill>
                <a:cs typeface="Times New Roman" pitchFamily="18" charset="0"/>
              </a:rPr>
              <a:t>&lt;-fitted(</a:t>
            </a:r>
            <a:r>
              <a:rPr dirty="0" err="1">
                <a:solidFill>
                  <a:schemeClr val="accent1"/>
                </a:solidFill>
                <a:cs typeface="Times New Roman" pitchFamily="18" charset="0"/>
              </a:rPr>
              <a:t>riskmodel</a:t>
            </a:r>
            <a:r>
              <a:rPr dirty="0">
                <a:solidFill>
                  <a:schemeClr val="accent1"/>
                </a:solidFill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dirty="0">
                <a:solidFill>
                  <a:schemeClr val="accent1"/>
                </a:solidFill>
                <a:cs typeface="Times New Roman" pitchFamily="18" charset="0"/>
              </a:rPr>
              <a:t> </a:t>
            </a:r>
            <a:r>
              <a:rPr dirty="0" err="1">
                <a:solidFill>
                  <a:schemeClr val="accent1"/>
                </a:solidFill>
                <a:cs typeface="Times New Roman" pitchFamily="18" charset="0"/>
              </a:rPr>
              <a:t>pred</a:t>
            </a:r>
            <a:r>
              <a:rPr dirty="0">
                <a:solidFill>
                  <a:schemeClr val="accent1"/>
                </a:solidFill>
                <a:cs typeface="Times New Roman" pitchFamily="18" charset="0"/>
              </a:rPr>
              <a:t>&lt;-prediction(</a:t>
            </a:r>
            <a:r>
              <a:rPr dirty="0" err="1">
                <a:solidFill>
                  <a:schemeClr val="accent1"/>
                </a:solidFill>
                <a:cs typeface="Times New Roman" pitchFamily="18" charset="0"/>
              </a:rPr>
              <a:t>bankloan$predprob,bankloan$DEFAULTER</a:t>
            </a:r>
            <a:r>
              <a:rPr dirty="0">
                <a:solidFill>
                  <a:schemeClr val="accent1"/>
                </a:solidFill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dirty="0">
                <a:solidFill>
                  <a:schemeClr val="accent1"/>
                </a:solidFill>
                <a:cs typeface="Times New Roman" pitchFamily="18" charset="0"/>
              </a:rPr>
              <a:t> </a:t>
            </a:r>
            <a:r>
              <a:rPr dirty="0" err="1">
                <a:solidFill>
                  <a:schemeClr val="accent1"/>
                </a:solidFill>
                <a:cs typeface="Times New Roman" pitchFamily="18" charset="0"/>
              </a:rPr>
              <a:t>perf</a:t>
            </a:r>
            <a:r>
              <a:rPr dirty="0">
                <a:solidFill>
                  <a:schemeClr val="accent1"/>
                </a:solidFill>
                <a:cs typeface="Times New Roman" pitchFamily="18" charset="0"/>
              </a:rPr>
              <a:t>&lt;-performance(</a:t>
            </a:r>
            <a:r>
              <a:rPr dirty="0" err="1">
                <a:solidFill>
                  <a:schemeClr val="accent1"/>
                </a:solidFill>
                <a:cs typeface="Times New Roman" pitchFamily="18" charset="0"/>
              </a:rPr>
              <a:t>pred</a:t>
            </a:r>
            <a:r>
              <a:rPr dirty="0">
                <a:solidFill>
                  <a:schemeClr val="accent1"/>
                </a:solidFill>
                <a:cs typeface="Times New Roman" pitchFamily="18" charset="0"/>
              </a:rPr>
              <a:t>,"</a:t>
            </a:r>
            <a:r>
              <a:rPr dirty="0" err="1">
                <a:solidFill>
                  <a:schemeClr val="accent1"/>
                </a:solidFill>
                <a:cs typeface="Times New Roman" pitchFamily="18" charset="0"/>
              </a:rPr>
              <a:t>tpr</a:t>
            </a:r>
            <a:r>
              <a:rPr dirty="0">
                <a:solidFill>
                  <a:schemeClr val="accent1"/>
                </a:solidFill>
                <a:cs typeface="Times New Roman" pitchFamily="18" charset="0"/>
              </a:rPr>
              <a:t>","</a:t>
            </a:r>
            <a:r>
              <a:rPr dirty="0" err="1">
                <a:solidFill>
                  <a:schemeClr val="accent1"/>
                </a:solidFill>
                <a:cs typeface="Times New Roman" pitchFamily="18" charset="0"/>
              </a:rPr>
              <a:t>fpr</a:t>
            </a:r>
            <a:r>
              <a:rPr dirty="0">
                <a:solidFill>
                  <a:schemeClr val="accent1"/>
                </a:solidFill>
                <a:cs typeface="Times New Roman" pitchFamily="18" charset="0"/>
              </a:rPr>
              <a:t>")</a:t>
            </a:r>
          </a:p>
          <a:p>
            <a:pPr>
              <a:buNone/>
            </a:pPr>
            <a:r>
              <a:rPr dirty="0">
                <a:solidFill>
                  <a:schemeClr val="accent1"/>
                </a:solidFill>
                <a:cs typeface="Times New Roman" pitchFamily="18" charset="0"/>
              </a:rPr>
              <a:t> plot(</a:t>
            </a:r>
            <a:r>
              <a:rPr dirty="0" err="1">
                <a:solidFill>
                  <a:schemeClr val="accent1"/>
                </a:solidFill>
                <a:cs typeface="Times New Roman" pitchFamily="18" charset="0"/>
              </a:rPr>
              <a:t>perf</a:t>
            </a:r>
            <a:r>
              <a:rPr dirty="0">
                <a:solidFill>
                  <a:schemeClr val="accent1"/>
                </a:solidFill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dirty="0">
                <a:solidFill>
                  <a:schemeClr val="accent1"/>
                </a:solidFill>
                <a:cs typeface="Times New Roman" pitchFamily="18" charset="0"/>
              </a:rPr>
              <a:t> </a:t>
            </a:r>
            <a:r>
              <a:rPr dirty="0" err="1">
                <a:solidFill>
                  <a:schemeClr val="accent1"/>
                </a:solidFill>
                <a:cs typeface="Times New Roman" pitchFamily="18" charset="0"/>
              </a:rPr>
              <a:t>abline</a:t>
            </a:r>
            <a:r>
              <a:rPr dirty="0">
                <a:solidFill>
                  <a:schemeClr val="accent1"/>
                </a:solidFill>
                <a:cs typeface="Times New Roman" pitchFamily="18" charset="0"/>
              </a:rPr>
              <a:t>(0,1)</a:t>
            </a:r>
          </a:p>
          <a:p>
            <a:pPr>
              <a:buNone/>
            </a:pPr>
            <a:r>
              <a:rPr dirty="0">
                <a:cs typeface="Times New Roman" pitchFamily="18" charset="0"/>
              </a:rPr>
              <a:t> </a:t>
            </a:r>
          </a:p>
          <a:p>
            <a:pPr>
              <a:buNone/>
            </a:pPr>
            <a:endParaRPr dirty="0">
              <a:cs typeface="Times New Roman" pitchFamily="18" charset="0"/>
            </a:endParaRPr>
          </a:p>
          <a:p>
            <a:pPr>
              <a:buNone/>
            </a:pPr>
            <a:r>
              <a:rPr dirty="0"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dirty="0">
                <a:cs typeface="Times New Roman" pitchFamily="18" charset="0"/>
              </a:rPr>
              <a:t> </a:t>
            </a: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3124200"/>
            <a:ext cx="624840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3EEB-EF6C-48D9-B09B-CE4B15ADF56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981200" y="228601"/>
            <a:ext cx="8229600" cy="858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IN" sz="3200" dirty="0">
                <a:solidFill>
                  <a:schemeClr val="accent1"/>
                </a:solidFill>
              </a:rPr>
              <a:t>ROC Curve in R</a:t>
            </a:r>
          </a:p>
        </p:txBody>
      </p:sp>
    </p:spTree>
    <p:extLst>
      <p:ext uri="{BB962C8B-B14F-4D97-AF65-F5344CB8AC3E}">
        <p14:creationId xmlns:p14="http://schemas.microsoft.com/office/powerpoint/2010/main" val="3889063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752600" y="1219200"/>
            <a:ext cx="8763000" cy="5562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en-US" sz="2000" dirty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dirty="0" err="1">
                <a:solidFill>
                  <a:schemeClr val="accent1"/>
                </a:solidFill>
                <a:cs typeface="Times New Roman" pitchFamily="18" charset="0"/>
              </a:rPr>
              <a:t>auc</a:t>
            </a:r>
            <a:r>
              <a:rPr dirty="0">
                <a:solidFill>
                  <a:schemeClr val="accent1"/>
                </a:solidFill>
                <a:cs typeface="Times New Roman" pitchFamily="18" charset="0"/>
              </a:rPr>
              <a:t>&lt;-performance(</a:t>
            </a:r>
            <a:r>
              <a:rPr dirty="0" err="1">
                <a:solidFill>
                  <a:schemeClr val="accent1"/>
                </a:solidFill>
                <a:cs typeface="Times New Roman" pitchFamily="18" charset="0"/>
              </a:rPr>
              <a:t>pred</a:t>
            </a:r>
            <a:r>
              <a:rPr dirty="0">
                <a:solidFill>
                  <a:schemeClr val="accent1"/>
                </a:solidFill>
                <a:cs typeface="Times New Roman" pitchFamily="18" charset="0"/>
              </a:rPr>
              <a:t>,"</a:t>
            </a:r>
            <a:r>
              <a:rPr dirty="0" err="1">
                <a:solidFill>
                  <a:schemeClr val="accent1"/>
                </a:solidFill>
                <a:cs typeface="Times New Roman" pitchFamily="18" charset="0"/>
              </a:rPr>
              <a:t>auc</a:t>
            </a:r>
            <a:r>
              <a:rPr dirty="0">
                <a:solidFill>
                  <a:schemeClr val="accent1"/>
                </a:solidFill>
                <a:cs typeface="Times New Roman" pitchFamily="18" charset="0"/>
              </a:rPr>
              <a:t>")</a:t>
            </a:r>
          </a:p>
          <a:p>
            <a:pPr>
              <a:buNone/>
            </a:pPr>
            <a:r>
              <a:rPr dirty="0" err="1">
                <a:solidFill>
                  <a:schemeClr val="accent1"/>
                </a:solidFill>
                <a:cs typeface="Times New Roman" pitchFamily="18" charset="0"/>
              </a:rPr>
              <a:t>auc@y.values</a:t>
            </a:r>
            <a:endParaRPr dirty="0">
              <a:solidFill>
                <a:schemeClr val="accent1"/>
              </a:solidFill>
              <a:cs typeface="Times New Roman" pitchFamily="18" charset="0"/>
            </a:endParaRPr>
          </a:p>
          <a:p>
            <a:pPr>
              <a:buNone/>
            </a:pPr>
            <a:endParaRPr dirty="0">
              <a:cs typeface="Times New Roman" pitchFamily="18" charset="0"/>
            </a:endParaRPr>
          </a:p>
          <a:p>
            <a:pPr>
              <a:buNone/>
            </a:pPr>
            <a:r>
              <a:rPr dirty="0">
                <a:cs typeface="Times New Roman" pitchFamily="18" charset="0"/>
              </a:rPr>
              <a:t>0.8558096</a:t>
            </a:r>
          </a:p>
          <a:p>
            <a:pPr>
              <a:buNone/>
            </a:pPr>
            <a:r>
              <a:rPr dirty="0">
                <a:cs typeface="Times New Roman" pitchFamily="18" charset="0"/>
              </a:rPr>
              <a:t> </a:t>
            </a:r>
          </a:p>
          <a:p>
            <a:pPr>
              <a:buNone/>
            </a:pPr>
            <a:endParaRPr dirty="0">
              <a:cs typeface="Times New Roman" pitchFamily="18" charset="0"/>
            </a:endParaRPr>
          </a:p>
          <a:p>
            <a:pPr>
              <a:buNone/>
            </a:pPr>
            <a:r>
              <a:rPr dirty="0"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dirty="0">
                <a:cs typeface="Times New Roman" pitchFamily="18" charset="0"/>
              </a:rPr>
              <a:t> </a:t>
            </a: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 rotWithShape="1">
          <a:blip r:embed="rId2"/>
          <a:srcRect t="11430" r="4549"/>
          <a:stretch/>
        </p:blipFill>
        <p:spPr bwMode="auto">
          <a:xfrm>
            <a:off x="3886201" y="1827770"/>
            <a:ext cx="5964195" cy="4420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828800" y="2286000"/>
            <a:ext cx="196294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Eras Demi ITC" pitchFamily="34" charset="0"/>
              </a:rPr>
              <a:t>0.8556193</a:t>
            </a:r>
            <a:endParaRPr lang="en-US" sz="2800" dirty="0">
              <a:latin typeface="Eras Demi ITC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05600" y="3390901"/>
            <a:ext cx="176666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Eras Demi ITC" pitchFamily="34" charset="0"/>
              </a:rPr>
              <a:t>0.8556193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3EEB-EF6C-48D9-B09B-CE4B15ADF56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1981200" y="228601"/>
            <a:ext cx="8229600" cy="858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IN" sz="3200" dirty="0">
                <a:solidFill>
                  <a:schemeClr val="accent1"/>
                </a:solidFill>
              </a:rPr>
              <a:t>Area Under ROC Curve in R</a:t>
            </a:r>
          </a:p>
        </p:txBody>
      </p:sp>
    </p:spTree>
    <p:extLst>
      <p:ext uri="{BB962C8B-B14F-4D97-AF65-F5344CB8AC3E}">
        <p14:creationId xmlns:p14="http://schemas.microsoft.com/office/powerpoint/2010/main" val="95623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752600" y="1219200"/>
            <a:ext cx="8763000" cy="5562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en-US" sz="2000" dirty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library(e1071)</a:t>
            </a:r>
          </a:p>
          <a:p>
            <a:pPr>
              <a:buNone/>
            </a:pP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riskmodel2&lt;-naiveBayes(DEFAULTER~EMPLOY + ADDRESS+ DEBTINC + </a:t>
            </a:r>
            <a:r>
              <a:rPr sz="1800" dirty="0" err="1">
                <a:solidFill>
                  <a:schemeClr val="accent1"/>
                </a:solidFill>
                <a:cs typeface="Times New Roman" pitchFamily="18" charset="0"/>
              </a:rPr>
              <a:t>CREDDEBT,data</a:t>
            </a: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=bankloan)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Times New Roman" pitchFamily="18" charset="0"/>
              </a:rPr>
              <a:t>riskmodel2</a:t>
            </a:r>
            <a:endParaRPr sz="1800" dirty="0">
              <a:solidFill>
                <a:schemeClr val="accent1"/>
              </a:solidFill>
              <a:cs typeface="Times New Roman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3EEB-EF6C-48D9-B09B-CE4B15ADF56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981200" y="228601"/>
            <a:ext cx="8229600" cy="858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IN" sz="3200" dirty="0">
                <a:solidFill>
                  <a:schemeClr val="accent1"/>
                </a:solidFill>
              </a:rPr>
              <a:t>Naive Bayes Method in R…</a:t>
            </a:r>
          </a:p>
        </p:txBody>
      </p:sp>
      <p:pic>
        <p:nvPicPr>
          <p:cNvPr id="9" name="Content Placeholder 8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500180"/>
            <a:ext cx="3767230" cy="4053020"/>
          </a:xfrm>
        </p:spPr>
      </p:pic>
      <p:sp>
        <p:nvSpPr>
          <p:cNvPr id="7" name="Rectangle 6"/>
          <p:cNvSpPr/>
          <p:nvPr/>
        </p:nvSpPr>
        <p:spPr>
          <a:xfrm>
            <a:off x="5975532" y="2132856"/>
            <a:ext cx="4563616" cy="409342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2000" dirty="0">
                <a:latin typeface="Eras Demi ITC" pitchFamily="34" charset="0"/>
                <a:cs typeface="Times New Roman" pitchFamily="18" charset="0"/>
              </a:rPr>
              <a:t>Output shows </a:t>
            </a:r>
            <a:r>
              <a:rPr lang="en-US" sz="2000" dirty="0">
                <a:latin typeface="Eras Demi ITC" pitchFamily="34" charset="0"/>
                <a:cs typeface="Arial"/>
              </a:rPr>
              <a:t>a list of tables, one for each predictor variable. </a:t>
            </a:r>
          </a:p>
          <a:p>
            <a:pPr lvl="0"/>
            <a:endParaRPr lang="en-US" sz="2000" dirty="0">
              <a:latin typeface="Eras Demi ITC" pitchFamily="34" charset="0"/>
              <a:cs typeface="Arial"/>
            </a:endParaRPr>
          </a:p>
          <a:p>
            <a:pPr lvl="0"/>
            <a:r>
              <a:rPr lang="en-US" sz="2000" dirty="0">
                <a:latin typeface="Eras Demi ITC" pitchFamily="34" charset="0"/>
                <a:cs typeface="Arial"/>
              </a:rPr>
              <a:t>For each categorical variable  the conditional probabilities for each class. </a:t>
            </a:r>
          </a:p>
          <a:p>
            <a:pPr lvl="0"/>
            <a:endParaRPr lang="en-US" sz="2000" dirty="0">
              <a:latin typeface="Eras Demi ITC" pitchFamily="34" charset="0"/>
              <a:cs typeface="Arial"/>
            </a:endParaRPr>
          </a:p>
          <a:p>
            <a:pPr lvl="0"/>
            <a:r>
              <a:rPr lang="en-US" sz="2000" dirty="0">
                <a:latin typeface="Eras Demi ITC" pitchFamily="34" charset="0"/>
                <a:cs typeface="Arial"/>
              </a:rPr>
              <a:t>For each numeric variable, for each target class, mean and standard deviation</a:t>
            </a:r>
          </a:p>
          <a:p>
            <a:pPr lvl="0"/>
            <a:endParaRPr lang="en-US" sz="2000" dirty="0">
              <a:latin typeface="Eras Demi ITC" pitchFamily="34" charset="0"/>
              <a:cs typeface="Arial"/>
            </a:endParaRPr>
          </a:p>
          <a:p>
            <a:pPr lvl="0"/>
            <a:r>
              <a:rPr lang="en-US" sz="2000" dirty="0">
                <a:latin typeface="Eras Demi ITC" pitchFamily="34" charset="0"/>
                <a:cs typeface="Arial"/>
              </a:rPr>
              <a:t>Eg. For EMPLOY, mean for churn status = 0  is 9.58 and sd is 6.66</a:t>
            </a:r>
            <a:endParaRPr lang="en-US" sz="2000" dirty="0">
              <a:latin typeface="Eras Demi ITC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021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752600" y="1219200"/>
            <a:ext cx="8763000" cy="5562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en-US" sz="2000" dirty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800" dirty="0">
                <a:solidFill>
                  <a:schemeClr val="accent1"/>
                </a:solidFill>
                <a:cs typeface="Times New Roman" pitchFamily="18" charset="0"/>
              </a:rPr>
              <a:t># Predicted probabilities and ROC Curve </a:t>
            </a:r>
          </a:p>
          <a:p>
            <a:pPr>
              <a:buNone/>
            </a:pP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prednb&lt;-predict(riskmodel2,bankloan,type='raw')</a:t>
            </a:r>
          </a:p>
          <a:p>
            <a:pPr>
              <a:buNone/>
            </a:pPr>
            <a:endParaRPr sz="1800" dirty="0">
              <a:solidFill>
                <a:schemeClr val="accent1"/>
              </a:solidFill>
              <a:cs typeface="Times New Roman" pitchFamily="18" charset="0"/>
            </a:endParaRPr>
          </a:p>
          <a:p>
            <a:pPr>
              <a:buNone/>
            </a:pP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library(ROCR) </a:t>
            </a:r>
          </a:p>
          <a:p>
            <a:pPr>
              <a:buNone/>
            </a:pP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pred&lt;-prediction(prednb[,2],bankloan$DEFAULTER)</a:t>
            </a:r>
          </a:p>
          <a:p>
            <a:pPr>
              <a:buNone/>
            </a:pP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perf&lt;-performance(pred,"tpr","fpr")</a:t>
            </a:r>
          </a:p>
          <a:p>
            <a:pPr>
              <a:buNone/>
            </a:pP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plot(perf)</a:t>
            </a:r>
          </a:p>
          <a:p>
            <a:pPr>
              <a:buNone/>
            </a:pP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abline(0,1)</a:t>
            </a:r>
          </a:p>
          <a:p>
            <a:pPr>
              <a:buNone/>
            </a:pPr>
            <a:endParaRPr sz="1800" dirty="0">
              <a:solidFill>
                <a:schemeClr val="accent1"/>
              </a:solidFill>
              <a:cs typeface="Times New Roman" pitchFamily="18" charset="0"/>
            </a:endParaRPr>
          </a:p>
          <a:p>
            <a:pPr>
              <a:buNone/>
            </a:pP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# Area under ROC Curve in R (AUC)</a:t>
            </a:r>
          </a:p>
          <a:p>
            <a:pPr>
              <a:buNone/>
            </a:pP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auc&lt;-performance(pred,"auc")</a:t>
            </a:r>
          </a:p>
          <a:p>
            <a:pPr>
              <a:buNone/>
            </a:pPr>
            <a:r>
              <a:rPr sz="1800" dirty="0">
                <a:solidFill>
                  <a:schemeClr val="accent1"/>
                </a:solidFill>
                <a:cs typeface="Times New Roman" pitchFamily="18" charset="0"/>
              </a:rPr>
              <a:t>auc@y.values </a:t>
            </a:r>
            <a:r>
              <a:rPr dirty="0">
                <a:solidFill>
                  <a:schemeClr val="accent1"/>
                </a:solidFill>
                <a:cs typeface="Times New Roman" pitchFamily="18" charset="0"/>
              </a:rPr>
              <a:t> </a:t>
            </a:r>
          </a:p>
          <a:p>
            <a:pPr>
              <a:buNone/>
            </a:pPr>
            <a:endParaRPr dirty="0">
              <a:cs typeface="Times New Roman" pitchFamily="18" charset="0"/>
            </a:endParaRPr>
          </a:p>
          <a:p>
            <a:pPr>
              <a:buNone/>
            </a:pPr>
            <a:r>
              <a:rPr dirty="0">
                <a:solidFill>
                  <a:schemeClr val="tx1"/>
                </a:solidFill>
                <a:cs typeface="Times New Roman" pitchFamily="18" charset="0"/>
              </a:rPr>
              <a:t>[1] 0.8188266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3EEB-EF6C-48D9-B09B-CE4B15ADF563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7334" y="3259817"/>
            <a:ext cx="4259732" cy="2586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tle 1"/>
          <p:cNvSpPr txBox="1">
            <a:spLocks/>
          </p:cNvSpPr>
          <p:nvPr/>
        </p:nvSpPr>
        <p:spPr bwMode="auto">
          <a:xfrm>
            <a:off x="1981200" y="228601"/>
            <a:ext cx="8229600" cy="858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IN" sz="3200" dirty="0">
                <a:solidFill>
                  <a:schemeClr val="accent1"/>
                </a:solidFill>
              </a:rPr>
              <a:t>Naive Bayes Method in R…</a:t>
            </a:r>
          </a:p>
          <a:p>
            <a:r>
              <a:rPr lang="en-IN" sz="3200" dirty="0">
                <a:solidFill>
                  <a:schemeClr val="accent1"/>
                </a:solidFill>
              </a:rPr>
              <a:t>Predicted Probabilities and ROC</a:t>
            </a:r>
          </a:p>
        </p:txBody>
      </p:sp>
    </p:spTree>
    <p:extLst>
      <p:ext uri="{BB962C8B-B14F-4D97-AF65-F5344CB8AC3E}">
        <p14:creationId xmlns:p14="http://schemas.microsoft.com/office/powerpoint/2010/main" val="32861198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752600" y="1219200"/>
            <a:ext cx="8763000" cy="5562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en-US" sz="2000" dirty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800" dirty="0">
                <a:solidFill>
                  <a:schemeClr val="accent1"/>
                </a:solidFill>
                <a:cs typeface="Times New Roman" pitchFamily="18" charset="0"/>
              </a:rPr>
              <a:t># Generating a Confusion Matrix</a:t>
            </a:r>
          </a:p>
          <a:p>
            <a:pPr>
              <a:buNone/>
            </a:pPr>
            <a:r>
              <a:rPr lang="en-US" sz="1800" dirty="0">
                <a:solidFill>
                  <a:schemeClr val="accent1"/>
                </a:solidFill>
                <a:cs typeface="Times New Roman" pitchFamily="18" charset="0"/>
              </a:rPr>
              <a:t>library(caret)</a:t>
            </a:r>
          </a:p>
          <a:p>
            <a:pPr>
              <a:buNone/>
            </a:pPr>
            <a:r>
              <a:rPr lang="en-US" sz="1800" dirty="0">
                <a:solidFill>
                  <a:schemeClr val="accent1"/>
                </a:solidFill>
                <a:cs typeface="Times New Roman" pitchFamily="18" charset="0"/>
              </a:rPr>
              <a:t>prednb&lt;-predict(riskmodel2,bankloan,type='raw')</a:t>
            </a:r>
          </a:p>
          <a:p>
            <a:pPr>
              <a:buNone/>
            </a:pPr>
            <a:r>
              <a:rPr lang="en-US" sz="1800" dirty="0" err="1">
                <a:solidFill>
                  <a:schemeClr val="accent1"/>
                </a:solidFill>
                <a:cs typeface="Times New Roman" pitchFamily="18" charset="0"/>
              </a:rPr>
              <a:t>bankloan$predY</a:t>
            </a:r>
            <a:r>
              <a:rPr lang="en-US" sz="1800" dirty="0">
                <a:solidFill>
                  <a:schemeClr val="accent1"/>
                </a:solidFill>
                <a:cs typeface="Times New Roman" pitchFamily="18" charset="0"/>
              </a:rPr>
              <a:t>&lt;-</a:t>
            </a:r>
            <a:r>
              <a:rPr lang="en-US" sz="1800" dirty="0" err="1">
                <a:solidFill>
                  <a:schemeClr val="accent1"/>
                </a:solidFill>
                <a:cs typeface="Times New Roman" pitchFamily="18" charset="0"/>
              </a:rPr>
              <a:t>ifelse</a:t>
            </a:r>
            <a:r>
              <a:rPr lang="en-US" sz="1800" dirty="0">
                <a:solidFill>
                  <a:schemeClr val="accent1"/>
                </a:solidFill>
                <a:cs typeface="Times New Roman" pitchFamily="18" charset="0"/>
              </a:rPr>
              <a:t>(prednb[,2]&gt;0.25,1,0)</a:t>
            </a:r>
          </a:p>
          <a:p>
            <a:pPr>
              <a:buNone/>
            </a:pPr>
            <a:r>
              <a:rPr lang="en-US" sz="1800" dirty="0" err="1">
                <a:solidFill>
                  <a:schemeClr val="accent1"/>
                </a:solidFill>
                <a:cs typeface="Times New Roman" pitchFamily="18" charset="0"/>
              </a:rPr>
              <a:t>confusionMatrix</a:t>
            </a:r>
            <a:r>
              <a:rPr lang="en-US" sz="1800" dirty="0">
                <a:solidFill>
                  <a:schemeClr val="accent1"/>
                </a:solidFill>
                <a:cs typeface="Times New Roman" pitchFamily="18" charset="0"/>
              </a:rPr>
              <a:t>(factor(</a:t>
            </a:r>
            <a:r>
              <a:rPr lang="en-US" sz="1800" dirty="0" err="1">
                <a:solidFill>
                  <a:schemeClr val="accent1"/>
                </a:solidFill>
                <a:cs typeface="Times New Roman" pitchFamily="18" charset="0"/>
              </a:rPr>
              <a:t>bankloan$predY</a:t>
            </a:r>
            <a:r>
              <a:rPr lang="en-US" sz="1800" dirty="0">
                <a:solidFill>
                  <a:schemeClr val="accent1"/>
                </a:solidFill>
                <a:cs typeface="Times New Roman" pitchFamily="18" charset="0"/>
              </a:rPr>
              <a:t>),factor(</a:t>
            </a:r>
            <a:r>
              <a:rPr lang="en-US" sz="1800" dirty="0" err="1">
                <a:solidFill>
                  <a:schemeClr val="accent1"/>
                </a:solidFill>
                <a:cs typeface="Times New Roman" pitchFamily="18" charset="0"/>
              </a:rPr>
              <a:t>bankloan$DEFAULTER</a:t>
            </a:r>
            <a:r>
              <a:rPr lang="en-US" sz="1800" dirty="0">
                <a:solidFill>
                  <a:schemeClr val="accent1"/>
                </a:solidFill>
                <a:cs typeface="Times New Roman" pitchFamily="18" charset="0"/>
              </a:rPr>
              <a:t>))</a:t>
            </a:r>
          </a:p>
          <a:p>
            <a:pPr>
              <a:buNone/>
            </a:pPr>
            <a:endParaRPr lang="en-US" sz="1800" dirty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buNone/>
            </a:pPr>
            <a:r>
              <a:rPr lang="en-US" sz="1800" dirty="0">
                <a:solidFill>
                  <a:schemeClr val="tx1"/>
                </a:solidFill>
                <a:cs typeface="Times New Roman" pitchFamily="18" charset="0"/>
              </a:rPr>
              <a:t>Confusion Matrix and Statistics</a:t>
            </a:r>
          </a:p>
          <a:p>
            <a:pPr>
              <a:buNone/>
            </a:pPr>
            <a:endParaRPr lang="en-US" sz="1800" dirty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buNone/>
            </a:pPr>
            <a:r>
              <a:rPr lang="en-US" sz="1800" dirty="0">
                <a:solidFill>
                  <a:schemeClr val="tx1"/>
                </a:solidFill>
                <a:cs typeface="Times New Roman" pitchFamily="18" charset="0"/>
              </a:rPr>
              <a:t>          	            Reference</a:t>
            </a:r>
          </a:p>
          <a:p>
            <a:pPr>
              <a:buNone/>
            </a:pPr>
            <a:r>
              <a:rPr lang="en-US" sz="1800" dirty="0">
                <a:solidFill>
                  <a:schemeClr val="tx1"/>
                </a:solidFill>
                <a:cs typeface="Times New Roman" pitchFamily="18" charset="0"/>
              </a:rPr>
              <a:t>Prediction        0         1</a:t>
            </a:r>
          </a:p>
          <a:p>
            <a:pPr>
              <a:buNone/>
            </a:pPr>
            <a:r>
              <a:rPr lang="en-US" sz="1800" dirty="0">
                <a:solidFill>
                  <a:schemeClr val="tx1"/>
                </a:solidFill>
                <a:cs typeface="Times New Roman" pitchFamily="18" charset="0"/>
              </a:rPr>
              <a:t>         	0    444       83</a:t>
            </a:r>
          </a:p>
          <a:p>
            <a:pPr>
              <a:buNone/>
            </a:pPr>
            <a:r>
              <a:rPr lang="en-US" sz="1800" dirty="0">
                <a:solidFill>
                  <a:schemeClr val="tx1"/>
                </a:solidFill>
                <a:cs typeface="Times New Roman" pitchFamily="18" charset="0"/>
              </a:rPr>
              <a:t>         	1      73     100</a:t>
            </a:r>
          </a:p>
          <a:p>
            <a:pPr>
              <a:buNone/>
            </a:pPr>
            <a:r>
              <a:rPr lang="en-US" sz="1800" dirty="0">
                <a:solidFill>
                  <a:schemeClr val="tx1"/>
                </a:solidFill>
                <a:cs typeface="Times New Roman" pitchFamily="18" charset="0"/>
              </a:rPr>
              <a:t>                                        </a:t>
            </a:r>
          </a:p>
          <a:p>
            <a:pPr>
              <a:buNone/>
            </a:pPr>
            <a:r>
              <a:rPr lang="en-US" sz="1800" dirty="0">
                <a:solidFill>
                  <a:schemeClr val="tx1"/>
                </a:solidFill>
                <a:cs typeface="Times New Roman" pitchFamily="18" charset="0"/>
              </a:rPr>
              <a:t>               Accuracy : 0.7771        </a:t>
            </a:r>
          </a:p>
          <a:p>
            <a:pPr>
              <a:buNone/>
            </a:pPr>
            <a:r>
              <a:rPr lang="en-US" sz="1800" dirty="0">
                <a:solidFill>
                  <a:srgbClr val="000099"/>
                </a:solidFill>
                <a:cs typeface="Times New Roman" pitchFamily="18" charset="0"/>
              </a:rPr>
              <a:t>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3EEB-EF6C-48D9-B09B-CE4B15ADF563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981200" y="228601"/>
            <a:ext cx="8229600" cy="858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IN" sz="3200" dirty="0">
                <a:solidFill>
                  <a:schemeClr val="accent1"/>
                </a:solidFill>
              </a:rPr>
              <a:t>Naive Bayes Method in R…</a:t>
            </a:r>
          </a:p>
          <a:p>
            <a:r>
              <a:rPr lang="en-IN" sz="3200" dirty="0">
                <a:solidFill>
                  <a:schemeClr val="accent1"/>
                </a:solidFill>
              </a:rPr>
              <a:t>Confusion Matrix</a:t>
            </a:r>
          </a:p>
        </p:txBody>
      </p:sp>
      <p:sp>
        <p:nvSpPr>
          <p:cNvPr id="6" name="Rectangle 5"/>
          <p:cNvSpPr/>
          <p:nvPr/>
        </p:nvSpPr>
        <p:spPr>
          <a:xfrm>
            <a:off x="6531574" y="3200401"/>
            <a:ext cx="3122738" cy="1200329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>
            <a:spAutoFit/>
          </a:bodyPr>
          <a:lstStyle/>
          <a:p>
            <a:pPr lvl="0"/>
            <a:r>
              <a:rPr lang="en-US" dirty="0">
                <a:latin typeface="Eras Demi ITC" pitchFamily="34" charset="0"/>
                <a:cs typeface="Times New Roman" pitchFamily="18" charset="0"/>
              </a:rPr>
              <a:t>Try different cut-off values to get </a:t>
            </a:r>
            <a:r>
              <a:rPr lang="en-US">
                <a:latin typeface="Eras Demi ITC" pitchFamily="34" charset="0"/>
                <a:cs typeface="Times New Roman" pitchFamily="18" charset="0"/>
              </a:rPr>
              <a:t>best model.</a:t>
            </a:r>
            <a:endParaRPr lang="en-US" dirty="0">
              <a:latin typeface="Eras Demi ITC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3268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667000"/>
            <a:ext cx="8229600" cy="1143000"/>
          </a:xfrm>
        </p:spPr>
        <p:txBody>
          <a:bodyPr/>
          <a:lstStyle/>
          <a:p>
            <a:r>
              <a:rPr lang="en-US" dirty="0"/>
              <a:t>Read More ….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3EEB-EF6C-48D9-B09B-CE4B15ADF563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7271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r>
              <a:rPr dirty="0"/>
              <a:t>Na</a:t>
            </a:r>
            <a:r>
              <a:rPr lang="en-US" dirty="0"/>
              <a:t>ï</a:t>
            </a:r>
            <a:r>
              <a:rPr dirty="0"/>
              <a:t>ve Bayes Method in R</a:t>
            </a:r>
            <a:r>
              <a:rPr lang="en-IN" dirty="0"/>
              <a:t>…</a:t>
            </a:r>
            <a:br>
              <a:rPr lang="en-IN" dirty="0"/>
            </a:br>
            <a:r>
              <a:rPr lang="en-IN" dirty="0"/>
              <a:t>Laplace Smoothing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790700" y="1309914"/>
            <a:ext cx="8610600" cy="539568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en-US" sz="2000" dirty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  <a:cs typeface="Times New Roman" pitchFamily="18" charset="0"/>
              </a:rPr>
              <a:t>If a given class and feature value never occur together in the training data, then the frequency-based probability estimate will be zero.</a:t>
            </a:r>
          </a:p>
          <a:p>
            <a:endParaRPr lang="en-US" sz="1800" dirty="0">
              <a:solidFill>
                <a:schemeClr val="tx1"/>
              </a:solidFill>
              <a:cs typeface="Times New Roman" pitchFamily="18" charset="0"/>
            </a:endParaRPr>
          </a:p>
          <a:p>
            <a:r>
              <a:rPr lang="en-US" sz="1800" dirty="0">
                <a:solidFill>
                  <a:schemeClr val="tx1"/>
                </a:solidFill>
                <a:cs typeface="Times New Roman" pitchFamily="18" charset="0"/>
              </a:rPr>
              <a:t>This is problematic because it will wipe out all information in the other probabilities when they are multiplied.</a:t>
            </a:r>
          </a:p>
          <a:p>
            <a:endParaRPr lang="en-US" sz="1800" dirty="0">
              <a:solidFill>
                <a:schemeClr val="tx1"/>
              </a:solidFill>
              <a:cs typeface="Times New Roman" pitchFamily="18" charset="0"/>
            </a:endParaRPr>
          </a:p>
          <a:p>
            <a:r>
              <a:rPr lang="en-US" sz="1800" dirty="0">
                <a:solidFill>
                  <a:schemeClr val="tx1"/>
                </a:solidFill>
                <a:cs typeface="Times New Roman" pitchFamily="18" charset="0"/>
              </a:rPr>
              <a:t>Therefore, it is often desirable to incorporate a small-sample correction, called pseudo-count, in all probability estimates such that no probability is ever set to be exactly zero. </a:t>
            </a:r>
          </a:p>
          <a:p>
            <a:endParaRPr lang="en-US" sz="1800" dirty="0">
              <a:solidFill>
                <a:schemeClr val="tx1"/>
              </a:solidFill>
              <a:cs typeface="Times New Roman" pitchFamily="18" charset="0"/>
            </a:endParaRPr>
          </a:p>
          <a:p>
            <a:r>
              <a:rPr lang="en-US" sz="1800" dirty="0">
                <a:solidFill>
                  <a:schemeClr val="tx1"/>
                </a:solidFill>
                <a:cs typeface="Times New Roman" pitchFamily="18" charset="0"/>
              </a:rPr>
              <a:t>This way of </a:t>
            </a:r>
            <a:r>
              <a:rPr lang="en-US" sz="1800" u="sng" dirty="0">
                <a:solidFill>
                  <a:schemeClr val="tx1"/>
                </a:solidFill>
                <a:cs typeface="Times New Roman" pitchFamily="18" charset="0"/>
              </a:rPr>
              <a:t>regularising</a:t>
            </a:r>
            <a:r>
              <a:rPr lang="en-US" sz="1800" dirty="0">
                <a:solidFill>
                  <a:schemeClr val="tx1"/>
                </a:solidFill>
                <a:cs typeface="Times New Roman" pitchFamily="18" charset="0"/>
              </a:rPr>
              <a:t> naive Bayes is called </a:t>
            </a:r>
            <a:r>
              <a:rPr lang="en-US" sz="1800" u="sng" dirty="0">
                <a:solidFill>
                  <a:schemeClr val="tx1"/>
                </a:solidFill>
                <a:cs typeface="Times New Roman" pitchFamily="18" charset="0"/>
              </a:rPr>
              <a:t>Laplace Smoothing</a:t>
            </a:r>
            <a:r>
              <a:rPr lang="en-US" sz="1800" dirty="0">
                <a:solidFill>
                  <a:schemeClr val="tx1"/>
                </a:solidFill>
                <a:cs typeface="Times New Roman" pitchFamily="18" charset="0"/>
              </a:rPr>
              <a:t> when the pseudo count is one, and </a:t>
            </a:r>
            <a:r>
              <a:rPr lang="en-US" sz="1800" u="sng" dirty="0">
                <a:solidFill>
                  <a:schemeClr val="tx1"/>
                </a:solidFill>
                <a:cs typeface="Times New Roman" pitchFamily="18" charset="0"/>
              </a:rPr>
              <a:t>Lidstone Smoothing </a:t>
            </a:r>
            <a:r>
              <a:rPr lang="en-US" sz="1800" dirty="0">
                <a:solidFill>
                  <a:schemeClr val="tx1"/>
                </a:solidFill>
                <a:cs typeface="Times New Roman" pitchFamily="18" charset="0"/>
              </a:rPr>
              <a:t>in the general case</a:t>
            </a:r>
            <a:r>
              <a:rPr lang="en-US" dirty="0">
                <a:cs typeface="Times New Roman" pitchFamily="18" charset="0"/>
              </a:rPr>
              <a:t>.</a:t>
            </a:r>
            <a:endParaRPr lang="en-US" sz="18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3EEB-EF6C-48D9-B09B-CE4B15ADF563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14374" y="5229762"/>
            <a:ext cx="7363252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Eras Demi ITC" pitchFamily="34" charset="0"/>
                <a:cs typeface="Times New Roman" pitchFamily="18" charset="0"/>
              </a:rPr>
              <a:t>model&lt;-naiveBayes(Y~X1 + X2+ X3,data=…, laplace=2)</a:t>
            </a:r>
          </a:p>
          <a:p>
            <a:endParaRPr lang="en-US" sz="2000" b="1" dirty="0">
              <a:solidFill>
                <a:srgbClr val="0070C0"/>
              </a:solidFill>
              <a:latin typeface="Eras Demi ITC" pitchFamily="34" charset="0"/>
              <a:cs typeface="Times New Roman" pitchFamily="18" charset="0"/>
            </a:endParaRPr>
          </a:p>
          <a:p>
            <a:r>
              <a:rPr lang="en-US" sz="2000" b="1" dirty="0">
                <a:solidFill>
                  <a:srgbClr val="333300"/>
                </a:solidFill>
                <a:latin typeface="Eras Demi ITC" pitchFamily="34" charset="0"/>
                <a:cs typeface="Times New Roman" pitchFamily="18" charset="0"/>
              </a:rPr>
              <a:t>Note: naiveBayes in R replace ‘0’ probability by ‘0.001’ for out of sample prediction.</a:t>
            </a:r>
            <a:endParaRPr lang="en-US" sz="2000" dirty="0">
              <a:latin typeface="Eras Demi ITC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562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naive Bayes classifier</a:t>
            </a:r>
            <a:r>
              <a:rPr lang="en-US" sz="2400" dirty="0"/>
              <a:t> is a simple probabilistic classifier based on Bayes' theorem.  </a:t>
            </a:r>
          </a:p>
          <a:p>
            <a:endParaRPr lang="en-US" sz="2400" dirty="0"/>
          </a:p>
          <a:p>
            <a:r>
              <a:rPr lang="en-US" sz="2400" dirty="0"/>
              <a:t>It can be used as an alternative method to Logistic Regression </a:t>
            </a:r>
          </a:p>
          <a:p>
            <a:pPr>
              <a:buNone/>
            </a:pPr>
            <a:endParaRPr lang="en-US" sz="2400" dirty="0"/>
          </a:p>
          <a:p>
            <a:r>
              <a:rPr sz="2400" b="1" dirty="0">
                <a:solidFill>
                  <a:schemeClr val="accent1"/>
                </a:solidFill>
              </a:rPr>
              <a:t>It is particularly suited when the dimensionality of the inputs is high</a:t>
            </a:r>
            <a:r>
              <a:rPr sz="2400" b="1" dirty="0">
                <a:solidFill>
                  <a:srgbClr val="000099"/>
                </a:solidFill>
              </a:rPr>
              <a:t>.</a:t>
            </a:r>
            <a:r>
              <a:rPr sz="2400" dirty="0"/>
              <a:t> Despite its simplicity, Naive Bayes can often outperform more sophisticated classification methods.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3EEB-EF6C-48D9-B09B-CE4B15ADF56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981200" y="228601"/>
            <a:ext cx="8229600" cy="858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IN" sz="3200" dirty="0">
                <a:solidFill>
                  <a:schemeClr val="accent1"/>
                </a:solidFill>
              </a:rPr>
              <a:t>Naive Bayes Classifier</a:t>
            </a:r>
          </a:p>
        </p:txBody>
      </p:sp>
    </p:spTree>
    <p:extLst>
      <p:ext uri="{BB962C8B-B14F-4D97-AF65-F5344CB8AC3E}">
        <p14:creationId xmlns:p14="http://schemas.microsoft.com/office/powerpoint/2010/main" val="10505159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r>
              <a:rPr dirty="0"/>
              <a:t>Na</a:t>
            </a:r>
            <a:r>
              <a:rPr lang="en-US" dirty="0"/>
              <a:t>ï</a:t>
            </a:r>
            <a:r>
              <a:rPr dirty="0"/>
              <a:t>ve Bayes Method in R</a:t>
            </a:r>
            <a:r>
              <a:rPr lang="en-IN" dirty="0"/>
              <a:t>…</a:t>
            </a:r>
            <a:br>
              <a:rPr lang="en-IN" dirty="0"/>
            </a:br>
            <a:r>
              <a:rPr lang="en-IN" dirty="0"/>
              <a:t>Laplace Smoothing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>
                <a:spLocks noGrp="1" noChangeArrowheads="1"/>
              </p:cNvSpPr>
              <p:nvPr/>
            </p:nvSpPr>
            <p:spPr bwMode="auto">
              <a:xfrm>
                <a:off x="1790700" y="1309914"/>
                <a:ext cx="8610600" cy="539568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lang="en-US" sz="2000" dirty="0" smtClean="0">
                    <a:solidFill>
                      <a:schemeClr val="accent6">
                        <a:lumMod val="75000"/>
                      </a:schemeClr>
                    </a:solidFill>
                    <a:latin typeface="Eras Demi ITC" pitchFamily="34" charset="0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lang="en-US" sz="2000" dirty="0" smtClean="0">
                    <a:solidFill>
                      <a:schemeClr val="accent6">
                        <a:lumMod val="75000"/>
                      </a:schemeClr>
                    </a:solidFill>
                    <a:latin typeface="Eras Demi ITC" pitchFamily="34" charset="0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lang="en-US" sz="2000" dirty="0" smtClean="0">
                    <a:solidFill>
                      <a:schemeClr val="accent6">
                        <a:lumMod val="75000"/>
                      </a:schemeClr>
                    </a:solidFill>
                    <a:latin typeface="Eras Demi ITC" pitchFamily="34" charset="0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lang="en-US" sz="2000" dirty="0" smtClean="0">
                    <a:solidFill>
                      <a:schemeClr val="accent6">
                        <a:lumMod val="75000"/>
                      </a:schemeClr>
                    </a:solidFill>
                    <a:latin typeface="Eras Demi ITC" pitchFamily="34" charset="0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lang="en-US" sz="2000" dirty="0">
                    <a:solidFill>
                      <a:schemeClr val="accent6">
                        <a:lumMod val="75000"/>
                      </a:schemeClr>
                    </a:solidFill>
                    <a:latin typeface="Eras Demi ITC" pitchFamily="34" charset="0"/>
                    <a:ea typeface="+mn-ea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/>
                        </a:rPr>
                        <m:t>P</m:t>
                      </m:r>
                      <m:d>
                        <m:dPr>
                          <m:endChr m:val="|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x</m:t>
                          </m:r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</m:t>
                              </m:r>
                            </m:sub>
                          </m:sSub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/>
                        </a:rPr>
                        <m:t>y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j</m:t>
                          </m:r>
                        </m:sub>
                      </m:sSub>
                      <m:r>
                        <a:rPr lang="en-US">
                          <a:solidFill>
                            <a:schemeClr val="tx1"/>
                          </a:solidFill>
                          <a:latin typeface="Cambria Math"/>
                        </a:rPr>
                        <m:t>)=</m:t>
                      </m:r>
                      <m:f>
                        <m:fPr>
                          <m:type m:val="lin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f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N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j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This prob will be 0 if numerator count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is 0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Laplace smoothing will replace this probability with a value obtained by the formula: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cs typeface="Times New Roman" pitchFamily="18" charset="0"/>
                </a:endParaRPr>
              </a:p>
              <a:p>
                <a:pPr marL="2173288" lvl="5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Eras Demi ITC" pitchFamily="34" charset="0"/>
                    <a:cs typeface="Times New Roman" pitchFamily="18" charset="0"/>
                  </a:rPr>
                  <a:t>where</a:t>
                </a:r>
              </a:p>
              <a:p>
                <a:pPr marL="2173288" lvl="5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α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Eras Demi ITC" pitchFamily="34" charset="0"/>
                    <a:cs typeface="Times New Roman" pitchFamily="18" charset="0"/>
                  </a:rPr>
                  <a:t>   :     Smoothing Parameter</a:t>
                </a:r>
              </a:p>
              <a:p>
                <a:pPr marL="2173288" lvl="5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/>
                      </a:rPr>
                      <m:t>N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  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Eras Demi ITC" pitchFamily="34" charset="0"/>
                  </a:rPr>
                  <a:t>:     Number of observations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/>
                          </a:rPr>
                          <m:t>j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  <a:latin typeface="Eras Demi ITC" pitchFamily="34" charset="0"/>
                </a:endParaRPr>
              </a:p>
              <a:p>
                <a:pPr marL="2173288" lvl="5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/>
                      </a:rPr>
                      <m:t>d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/>
                      </a:rPr>
                      <m:t>  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Eras Demi ITC" pitchFamily="34" charset="0"/>
                  </a:rPr>
                  <a:t> :     Number of classes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/>
                          </a:rPr>
                          <m:t>i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  <a:latin typeface="Eras Demi ITC" pitchFamily="34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0700" y="1309914"/>
                <a:ext cx="8610600" cy="5395686"/>
              </a:xfrm>
              <a:prstGeom prst="rect">
                <a:avLst/>
              </a:prstGeom>
              <a:blipFill>
                <a:blip r:embed="rId2"/>
                <a:stretch>
                  <a:fillRect l="-736" t="-3052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3EEB-EF6C-48D9-B09B-CE4B15ADF563}" type="slidenum">
              <a:rPr lang="en-US" smtClean="0"/>
              <a:pPr/>
              <a:t>30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048721" y="3479221"/>
                <a:ext cx="1665348" cy="77695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l-GR" sz="2000" b="1">
                              <a:latin typeface="Cambria Math"/>
                              <a:ea typeface="Cambria Math"/>
                            </a:rPr>
                            <m:t>𝛉</m:t>
                          </m:r>
                        </m:e>
                      </m:acc>
                      <m:r>
                        <a:rPr lang="en-US" sz="2000" b="1" baseline="-25000">
                          <a:latin typeface="Cambria Math"/>
                        </a:rPr>
                        <m:t>𝐢</m:t>
                      </m:r>
                      <m:r>
                        <a:rPr lang="en-US" sz="2000" b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2000" b="1">
                                  <a:latin typeface="Cambria Math"/>
                                </a:rPr>
                                <m:t>𝐢</m:t>
                              </m:r>
                            </m:sub>
                          </m:sSub>
                          <m:r>
                            <a:rPr lang="en-US" sz="2000" b="1">
                              <a:latin typeface="Cambria Math"/>
                            </a:rPr>
                            <m:t>+</m:t>
                          </m:r>
                          <m:r>
                            <a:rPr lang="en-US" sz="2000" b="1">
                              <a:latin typeface="Cambria Math"/>
                              <a:ea typeface="Cambria Math"/>
                            </a:rPr>
                            <m:t>𝛂</m:t>
                          </m:r>
                        </m:num>
                        <m:den>
                          <m:r>
                            <a:rPr lang="en-US" sz="2000" b="1">
                              <a:latin typeface="Cambria Math"/>
                            </a:rPr>
                            <m:t>𝐍</m:t>
                          </m:r>
                          <m:r>
                            <a:rPr lang="en-US" sz="2000" b="1">
                              <a:latin typeface="Cambria Math"/>
                            </a:rPr>
                            <m:t>+</m:t>
                          </m:r>
                          <m:r>
                            <a:rPr lang="en-US" sz="2000" b="1">
                              <a:latin typeface="Cambria Math"/>
                              <a:ea typeface="Cambria Math"/>
                            </a:rPr>
                            <m:t>𝛂</m:t>
                          </m:r>
                          <m:r>
                            <a:rPr lang="en-US" sz="2000" b="1">
                              <a:latin typeface="Cambria Math"/>
                              <a:ea typeface="Cambria Math"/>
                            </a:rPr>
                            <m:t>𝐝</m:t>
                          </m:r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721" y="3479221"/>
                <a:ext cx="1665348" cy="77695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05768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r>
              <a:rPr dirty="0"/>
              <a:t>Na</a:t>
            </a:r>
            <a:r>
              <a:rPr lang="en-US" dirty="0"/>
              <a:t>ï</a:t>
            </a:r>
            <a:r>
              <a:rPr dirty="0"/>
              <a:t>ve Bayes Method in R</a:t>
            </a:r>
            <a:r>
              <a:rPr lang="en-IN" dirty="0"/>
              <a:t>…</a:t>
            </a:r>
            <a:br>
              <a:rPr lang="en-IN" dirty="0"/>
            </a:br>
            <a:r>
              <a:rPr lang="en-IN" dirty="0"/>
              <a:t>Laplace Smoothing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790700" y="1309914"/>
            <a:ext cx="8610600" cy="539568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en-US" sz="2000" dirty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rgbClr val="000099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99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99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99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99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99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99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99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99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99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99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data1&lt;-read.csv(file.choose(),header=T)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head(data1)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data1$X1&lt;-as.factor(data1$X1)	      #X1 is a factor variable</a:t>
            </a:r>
          </a:p>
          <a:p>
            <a:pPr marL="0" indent="0">
              <a:buNone/>
            </a:pPr>
            <a:endParaRPr lang="en-US" dirty="0">
              <a:solidFill>
                <a:srgbClr val="000099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3EEB-EF6C-48D9-B09B-CE4B15ADF563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734" y="1392270"/>
            <a:ext cx="3042666" cy="38619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81592" y="1752601"/>
            <a:ext cx="3802840" cy="2636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Eras Demi ITC" pitchFamily="34" charset="0"/>
              </a:rPr>
              <a:t>Variable X1 is a factor with two levels, 1 &amp; 2. There is no observation in the data with X1 =1 when the dependent variable Y =1. Hence, P(X1=1|Y=1) =0. We thus introduce smoothing, to avoid loss of information.</a:t>
            </a:r>
          </a:p>
        </p:txBody>
      </p:sp>
    </p:spTree>
    <p:extLst>
      <p:ext uri="{BB962C8B-B14F-4D97-AF65-F5344CB8AC3E}">
        <p14:creationId xmlns:p14="http://schemas.microsoft.com/office/powerpoint/2010/main" val="11113231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r>
              <a:rPr dirty="0"/>
              <a:t>Na</a:t>
            </a:r>
            <a:r>
              <a:rPr lang="en-US" dirty="0"/>
              <a:t>ï</a:t>
            </a:r>
            <a:r>
              <a:rPr dirty="0"/>
              <a:t>ve Bayes Method in R</a:t>
            </a:r>
            <a:r>
              <a:rPr lang="en-IN" dirty="0"/>
              <a:t>…</a:t>
            </a:r>
            <a:br>
              <a:rPr lang="en-IN" dirty="0"/>
            </a:br>
            <a:r>
              <a:rPr lang="en-IN" dirty="0"/>
              <a:t>Laplace Smoothing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790700" y="1309914"/>
            <a:ext cx="8610600" cy="539568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en-US" sz="2000" dirty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# First run the default Naive Bayes model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model&lt;-naiveBayes(Y~X1+X2+X3,data=data1)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model	   </a:t>
            </a:r>
            <a:r>
              <a:rPr lang="en-US" sz="1800" dirty="0">
                <a:solidFill>
                  <a:schemeClr val="accent1"/>
                </a:solidFill>
              </a:rPr>
              <a:t># Check model output, conditional probability for Y=1, X1=1 is 0.0</a:t>
            </a:r>
          </a:p>
          <a:p>
            <a:pPr marL="0" indent="0">
              <a:buNone/>
            </a:pPr>
            <a:r>
              <a:rPr lang="fr-FR" sz="1400" dirty="0" err="1">
                <a:solidFill>
                  <a:schemeClr val="tx1"/>
                </a:solidFill>
              </a:rPr>
              <a:t>A-priori</a:t>
            </a: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dirty="0" err="1">
                <a:solidFill>
                  <a:schemeClr val="tx1"/>
                </a:solidFill>
              </a:rPr>
              <a:t>probabilities</a:t>
            </a:r>
            <a:r>
              <a:rPr lang="fr-FR" sz="1400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fr-FR" sz="1400" dirty="0">
                <a:solidFill>
                  <a:schemeClr val="tx1"/>
                </a:solidFill>
              </a:rPr>
              <a:t>Y</a:t>
            </a:r>
          </a:p>
          <a:p>
            <a:pPr marL="0" indent="0">
              <a:buNone/>
            </a:pPr>
            <a:r>
              <a:rPr lang="fr-FR" sz="1400" dirty="0">
                <a:solidFill>
                  <a:schemeClr val="tx1"/>
                </a:solidFill>
              </a:rPr>
              <a:t>        0         1 </a:t>
            </a:r>
          </a:p>
          <a:p>
            <a:pPr marL="0" indent="0">
              <a:buNone/>
            </a:pPr>
            <a:r>
              <a:rPr lang="fr-FR" sz="1400" dirty="0">
                <a:solidFill>
                  <a:schemeClr val="tx1"/>
                </a:solidFill>
              </a:rPr>
              <a:t>0.3571429 0.6428571 </a:t>
            </a:r>
          </a:p>
          <a:p>
            <a:pPr marL="0" indent="0">
              <a:buNone/>
            </a:pPr>
            <a:r>
              <a:rPr lang="fr-FR" sz="1400" dirty="0" err="1">
                <a:solidFill>
                  <a:schemeClr val="tx1"/>
                </a:solidFill>
              </a:rPr>
              <a:t>Conditional</a:t>
            </a: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dirty="0" err="1">
                <a:solidFill>
                  <a:schemeClr val="tx1"/>
                </a:solidFill>
              </a:rPr>
              <a:t>probabilities</a:t>
            </a:r>
            <a:r>
              <a:rPr lang="fr-FR" sz="1400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fr-FR" sz="1400" dirty="0">
                <a:solidFill>
                  <a:schemeClr val="tx1"/>
                </a:solidFill>
              </a:rPr>
              <a:t>           X1</a:t>
            </a:r>
          </a:p>
          <a:p>
            <a:pPr marL="0" indent="0">
              <a:buNone/>
            </a:pPr>
            <a:r>
              <a:rPr lang="fr-FR" sz="1400" dirty="0">
                <a:solidFill>
                  <a:schemeClr val="tx1"/>
                </a:solidFill>
              </a:rPr>
              <a:t>Y        1   2</a:t>
            </a:r>
          </a:p>
          <a:p>
            <a:pPr marL="0" indent="0">
              <a:buNone/>
            </a:pPr>
            <a:r>
              <a:rPr lang="fr-FR" sz="1400" dirty="0">
                <a:solidFill>
                  <a:schemeClr val="tx1"/>
                </a:solidFill>
              </a:rPr>
              <a:t>  0.    0.5 0.5</a:t>
            </a:r>
          </a:p>
          <a:p>
            <a:pPr marL="0" indent="0">
              <a:buNone/>
            </a:pPr>
            <a:r>
              <a:rPr lang="fr-FR" sz="1400" dirty="0">
                <a:solidFill>
                  <a:schemeClr val="tx1"/>
                </a:solidFill>
              </a:rPr>
              <a:t>  1.    </a:t>
            </a:r>
            <a:r>
              <a:rPr lang="fr-FR" sz="1400" b="1" dirty="0">
                <a:solidFill>
                  <a:srgbClr val="FF0000"/>
                </a:solidFill>
              </a:rPr>
              <a:t>0.0</a:t>
            </a:r>
            <a:r>
              <a:rPr lang="fr-FR" sz="1400" dirty="0">
                <a:solidFill>
                  <a:schemeClr val="tx1"/>
                </a:solidFill>
              </a:rPr>
              <a:t> 1.0</a:t>
            </a:r>
          </a:p>
          <a:p>
            <a:pPr marL="0" indent="0">
              <a:buNone/>
            </a:pPr>
            <a:r>
              <a:rPr lang="fr-FR" sz="1400" dirty="0">
                <a:solidFill>
                  <a:schemeClr val="tx1"/>
                </a:solidFill>
              </a:rPr>
              <a:t>……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laplacemodel</a:t>
            </a:r>
            <a:r>
              <a:rPr lang="en-US" dirty="0">
                <a:solidFill>
                  <a:schemeClr val="accent1"/>
                </a:solidFill>
              </a:rPr>
              <a:t>&lt;-naiveBayes(Y~X1+X2+X3,data=data1,laplace=2)</a:t>
            </a:r>
          </a:p>
          <a:p>
            <a:pPr marL="0" indent="0">
              <a:buNone/>
            </a:pPr>
            <a:endParaRPr lang="en-US" dirty="0">
              <a:solidFill>
                <a:srgbClr val="000099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3EEB-EF6C-48D9-B09B-CE4B15ADF563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81200" y="5733256"/>
            <a:ext cx="7787208" cy="83099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Eras Demi ITC" pitchFamily="34" charset="0"/>
              </a:rPr>
              <a:t>laplace=</a:t>
            </a:r>
            <a:r>
              <a:rPr lang="en-US" sz="1600" dirty="0">
                <a:latin typeface="Eras Demi ITC" pitchFamily="34" charset="0"/>
              </a:rPr>
              <a:t> tells R the value of pseudo-count to be used to smoothen the model.</a:t>
            </a:r>
          </a:p>
          <a:p>
            <a:r>
              <a:rPr lang="en-US" sz="1600" dirty="0">
                <a:latin typeface="Eras Demi ITC" pitchFamily="34" charset="0"/>
              </a:rPr>
              <a:t>There is no rule for choosing the appropriate pseudo-count. The number should be low, but not so low that the resulting probability is almost 0.</a:t>
            </a:r>
          </a:p>
        </p:txBody>
      </p:sp>
    </p:spTree>
    <p:extLst>
      <p:ext uri="{BB962C8B-B14F-4D97-AF65-F5344CB8AC3E}">
        <p14:creationId xmlns:p14="http://schemas.microsoft.com/office/powerpoint/2010/main" val="1408280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r>
              <a:rPr dirty="0"/>
              <a:t>Na</a:t>
            </a:r>
            <a:r>
              <a:rPr lang="en-US" dirty="0"/>
              <a:t>ï</a:t>
            </a:r>
            <a:r>
              <a:rPr dirty="0"/>
              <a:t>ve Bayes Method in R</a:t>
            </a:r>
            <a:r>
              <a:rPr lang="en-IN" dirty="0"/>
              <a:t>…</a:t>
            </a:r>
            <a:br>
              <a:rPr lang="en-IN" dirty="0"/>
            </a:br>
            <a:r>
              <a:rPr lang="en-IN" dirty="0"/>
              <a:t>Laplace Smoothing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790700" y="1309914"/>
            <a:ext cx="9633892" cy="539568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en-US" sz="2000" dirty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laplacemodel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Naive Bayes Classifier for Discrete Predictors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Call: </a:t>
            </a:r>
            <a:r>
              <a:rPr lang="en-US" sz="1400" dirty="0" err="1">
                <a:solidFill>
                  <a:schemeClr val="tx1"/>
                </a:solidFill>
              </a:rPr>
              <a:t>naiveBayes.default</a:t>
            </a:r>
            <a:r>
              <a:rPr lang="en-US" sz="1400" dirty="0">
                <a:solidFill>
                  <a:schemeClr val="tx1"/>
                </a:solidFill>
              </a:rPr>
              <a:t>(x = X, y = Y, laplace = laplace)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A-priori probabilities: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Y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        0         1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0.3571429 0.6428571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Conditional probabilities: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   X1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Y            1          2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  0 0.50000000 0.50000000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  1 0.09090909 0.90909091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   X2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Y           F         M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  0 0.5000000 0.5000000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  1 0.3636364 0.6363636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   X3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Y           A         B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  0 0.7142857 0.2857143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  1 0.3181818 0.6818182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3EEB-EF6C-48D9-B09B-CE4B15ADF563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102139" y="4151888"/>
            <a:ext cx="1013555" cy="42011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448651" y="2652721"/>
            <a:ext cx="5329481" cy="2511259"/>
            <a:chOff x="3924650" y="2652720"/>
            <a:chExt cx="5329481" cy="25112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924650" y="2652720"/>
                  <a:ext cx="5329481" cy="885846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 anchor="t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l-GR" b="1">
                                <a:latin typeface="Cambria Math"/>
                                <a:ea typeface="Cambria Math"/>
                              </a:rPr>
                              <m:t>𝛉</m:t>
                            </m:r>
                          </m:e>
                        </m:acc>
                        <m:r>
                          <a:rPr lang="en-US" b="1" baseline="-25000">
                            <a:latin typeface="Cambria Math"/>
                          </a:rPr>
                          <m:t>𝐢</m:t>
                        </m:r>
                        <m:r>
                          <a:rPr lang="en-US" b="1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en-US" b="1">
                                    <a:latin typeface="Cambria Math"/>
                                  </a:rPr>
                                  <m:t>𝐢</m:t>
                                </m:r>
                              </m:sub>
                            </m:sSub>
                            <m:r>
                              <a:rPr lang="en-US" b="1">
                                <a:latin typeface="Cambria Math"/>
                              </a:rPr>
                              <m:t>+</m:t>
                            </m:r>
                            <m:r>
                              <a:rPr lang="en-US" b="1">
                                <a:latin typeface="Cambria Math"/>
                                <a:ea typeface="Cambria Math"/>
                              </a:rPr>
                              <m:t>𝛂</m:t>
                            </m:r>
                          </m:num>
                          <m:den>
                            <m:r>
                              <a:rPr lang="en-US" b="1">
                                <a:latin typeface="Cambria Math"/>
                              </a:rPr>
                              <m:t>𝐍</m:t>
                            </m:r>
                            <m:r>
                              <a:rPr lang="en-US" b="1">
                                <a:latin typeface="Cambria Math"/>
                              </a:rPr>
                              <m:t>+</m:t>
                            </m:r>
                            <m:r>
                              <a:rPr lang="en-US" b="1">
                                <a:latin typeface="Cambria Math"/>
                                <a:ea typeface="Cambria Math"/>
                              </a:rPr>
                              <m:t>𝛂</m:t>
                            </m:r>
                            <m:r>
                              <a:rPr lang="en-US" b="1">
                                <a:latin typeface="Cambria Math"/>
                                <a:ea typeface="Cambria Math"/>
                              </a:rPr>
                              <m:t>𝐝</m:t>
                            </m:r>
                          </m:den>
                        </m:f>
                        <m:r>
                          <a:rPr lang="en-US" b="1">
                            <a:latin typeface="Cambria Math"/>
                          </a:rPr>
                          <m:t>= </m:t>
                        </m:r>
                        <m:f>
                          <m:f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b="1">
                                <a:latin typeface="Cambria Math"/>
                              </a:rPr>
                              <m:t>𝟏𝟖</m:t>
                            </m:r>
                            <m:r>
                              <a:rPr lang="en-US" b="1">
                                <a:latin typeface="Cambria Math"/>
                              </a:rPr>
                              <m:t>+</m:t>
                            </m:r>
                            <m:r>
                              <a:rPr lang="en-US" b="1">
                                <a:latin typeface="Cambria Math"/>
                              </a:rPr>
                              <m:t>𝟐</m:t>
                            </m:r>
                            <m:r>
                              <a:rPr lang="en-US" b="1">
                                <a:latin typeface="Cambria Math"/>
                                <a:ea typeface="Cambria Math"/>
                              </a:rPr>
                              <m:t>×</m:t>
                            </m:r>
                            <m:r>
                              <a:rPr lang="en-US" b="1">
                                <a:latin typeface="Cambria Math"/>
                              </a:rPr>
                              <m:t>𝟐</m:t>
                            </m:r>
                          </m:den>
                        </m:f>
                        <m:r>
                          <a:rPr lang="en-US" b="1">
                            <a:latin typeface="Cambria Math"/>
                          </a:rPr>
                          <m:t>=</m:t>
                        </m:r>
                        <m:r>
                          <a:rPr lang="en-US" b="1">
                            <a:latin typeface="Cambria Math"/>
                          </a:rPr>
                          <m:t>𝟎</m:t>
                        </m:r>
                        <m:r>
                          <a:rPr lang="en-US" b="1">
                            <a:latin typeface="Cambria Math"/>
                          </a:rPr>
                          <m:t>.</m:t>
                        </m:r>
                        <m:r>
                          <a:rPr lang="en-US" b="1">
                            <a:latin typeface="Cambria Math"/>
                          </a:rPr>
                          <m:t>𝟎𝟗𝟎𝟗𝟎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4650" y="2652720"/>
                  <a:ext cx="5329481" cy="885846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4164455" y="3840540"/>
                  <a:ext cx="4141345" cy="132343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600" dirty="0">
                      <a:latin typeface="Eras Demi ITC" pitchFamily="34" charset="0"/>
                    </a:rPr>
                    <a:t>Since there are no observations for X1=1 and Y=1, x</a:t>
                  </a:r>
                  <a:r>
                    <a:rPr lang="en-US" sz="1600" baseline="-25000" dirty="0">
                      <a:latin typeface="Eras Demi ITC" pitchFamily="34" charset="0"/>
                    </a:rPr>
                    <a:t>i</a:t>
                  </a:r>
                  <a:r>
                    <a:rPr lang="en-US" sz="1600" dirty="0">
                      <a:latin typeface="Eras Demi ITC" pitchFamily="34" charset="0"/>
                    </a:rPr>
                    <a:t>=0</a:t>
                  </a:r>
                </a:p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>
                          <a:latin typeface="Cambria Math"/>
                          <a:ea typeface="Cambria Math"/>
                        </a:rPr>
                        <m:t>α</m:t>
                      </m:r>
                    </m:oMath>
                  </a14:m>
                  <a:r>
                    <a:rPr lang="en-US" sz="1600" dirty="0">
                      <a:latin typeface="Eras Demi ITC" pitchFamily="34" charset="0"/>
                    </a:rPr>
                    <a:t>=2</a:t>
                  </a:r>
                </a:p>
                <a:p>
                  <a:r>
                    <a:rPr lang="en-US" sz="1600" dirty="0">
                      <a:latin typeface="Eras Demi ITC" pitchFamily="34" charset="0"/>
                    </a:rPr>
                    <a:t>Total no. of Y=1 is 18</a:t>
                  </a:r>
                </a:p>
                <a:p>
                  <a:r>
                    <a:rPr lang="en-US" sz="1600" dirty="0">
                      <a:latin typeface="Eras Demi ITC" pitchFamily="34" charset="0"/>
                    </a:rPr>
                    <a:t>X1 is a factor with two classes, hence d=2</a:t>
                  </a: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4455" y="3840540"/>
                  <a:ext cx="4141345" cy="1323439"/>
                </a:xfrm>
                <a:prstGeom prst="rect">
                  <a:avLst/>
                </a:prstGeom>
                <a:blipFill>
                  <a:blip r:embed="rId3"/>
                  <a:stretch>
                    <a:fillRect l="-612" t="-943" b="-37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157831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2209800" y="2130426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ts val="5800"/>
              </a:lnSpc>
            </a:pPr>
            <a:r>
              <a:rPr lang="en-IN" dirty="0">
                <a:solidFill>
                  <a:schemeClr val="accent1"/>
                </a:solidFill>
              </a:rPr>
              <a:t>THANK YOU!!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3EEB-EF6C-48D9-B09B-CE4B15ADF563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937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87488" y="1196752"/>
            <a:ext cx="10225136" cy="5328592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sz="8000" dirty="0"/>
              <a:t>The </a:t>
            </a:r>
            <a:r>
              <a:rPr sz="8000" b="1" dirty="0"/>
              <a:t>conditional probability</a:t>
            </a:r>
            <a:r>
              <a:rPr sz="8000" dirty="0"/>
              <a:t> of an event B is the probability that the event</a:t>
            </a:r>
          </a:p>
          <a:p>
            <a:pPr>
              <a:buNone/>
            </a:pPr>
            <a:r>
              <a:rPr sz="8000" dirty="0"/>
              <a:t>B will occur given the knowledge that an event A has already occurred.</a:t>
            </a:r>
          </a:p>
          <a:p>
            <a:pPr>
              <a:buNone/>
            </a:pPr>
            <a:r>
              <a:rPr sz="8000" dirty="0"/>
              <a:t>This probability is written P(B|A).</a:t>
            </a:r>
          </a:p>
          <a:p>
            <a:pPr>
              <a:buNone/>
            </a:pPr>
            <a:r>
              <a:rPr sz="8000" dirty="0"/>
              <a:t>If A and B are independent events then P(B|A)=P(B)</a:t>
            </a:r>
          </a:p>
          <a:p>
            <a:pPr>
              <a:buNone/>
            </a:pPr>
            <a:endParaRPr sz="8000" dirty="0"/>
          </a:p>
          <a:p>
            <a:pPr>
              <a:buNone/>
            </a:pPr>
            <a:r>
              <a:rPr sz="8000" dirty="0"/>
              <a:t> Example: An unbiased die with numbers 1-6 is tossed.</a:t>
            </a:r>
          </a:p>
          <a:p>
            <a:pPr>
              <a:buNone/>
            </a:pPr>
            <a:r>
              <a:rPr sz="8000" dirty="0"/>
              <a:t> A: Getting a number greater than 1</a:t>
            </a:r>
          </a:p>
          <a:p>
            <a:pPr>
              <a:buNone/>
            </a:pPr>
            <a:r>
              <a:rPr sz="8000" dirty="0"/>
              <a:t> B:  Getting an even number</a:t>
            </a:r>
          </a:p>
          <a:p>
            <a:pPr>
              <a:buNone/>
            </a:pPr>
            <a:endParaRPr sz="8000" dirty="0"/>
          </a:p>
          <a:p>
            <a:pPr>
              <a:buNone/>
            </a:pPr>
            <a:r>
              <a:rPr sz="8000" dirty="0"/>
              <a:t> P(A)= 5/6  and P(B)=3/6=1/2</a:t>
            </a:r>
          </a:p>
          <a:p>
            <a:pPr>
              <a:buNone/>
            </a:pPr>
            <a:r>
              <a:rPr sz="8000" dirty="0"/>
              <a:t> </a:t>
            </a:r>
          </a:p>
          <a:p>
            <a:pPr>
              <a:buNone/>
            </a:pPr>
            <a:r>
              <a:rPr sz="8000" dirty="0"/>
              <a:t> P(B|A)= 3/5  since sample space is reduced to 5 points given that A has </a:t>
            </a:r>
            <a:r>
              <a:rPr lang="en-US" sz="8000" dirty="0"/>
              <a:t> </a:t>
            </a:r>
            <a:r>
              <a:rPr sz="8000" dirty="0"/>
              <a:t>alr</a:t>
            </a:r>
            <a:r>
              <a:rPr lang="en-US" sz="8000" dirty="0"/>
              <a:t>ea</a:t>
            </a:r>
            <a:r>
              <a:rPr sz="8000" dirty="0"/>
              <a:t>dy occur</a:t>
            </a:r>
            <a:r>
              <a:rPr lang="en-US" sz="8000" dirty="0"/>
              <a:t>r</a:t>
            </a:r>
            <a:r>
              <a:rPr sz="8000" dirty="0"/>
              <a:t>ed.</a:t>
            </a:r>
          </a:p>
          <a:p>
            <a:pPr>
              <a:buNone/>
            </a:pPr>
            <a:endParaRPr sz="8000" dirty="0"/>
          </a:p>
          <a:p>
            <a:pPr>
              <a:buNone/>
            </a:pPr>
            <a:endParaRPr sz="1800" dirty="0"/>
          </a:p>
          <a:p>
            <a:pPr>
              <a:buNone/>
            </a:pPr>
            <a:endParaRPr sz="1800" dirty="0"/>
          </a:p>
          <a:p>
            <a:pPr>
              <a:buNone/>
            </a:pPr>
            <a:r>
              <a:rPr sz="1800" dirty="0"/>
              <a:t> </a:t>
            </a:r>
          </a:p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3EEB-EF6C-48D9-B09B-CE4B15ADF56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919536" y="14463"/>
            <a:ext cx="8229600" cy="858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IN" sz="3200" dirty="0">
                <a:solidFill>
                  <a:schemeClr val="accent1"/>
                </a:solidFill>
              </a:rPr>
              <a:t>Conditional Probability</a:t>
            </a:r>
          </a:p>
        </p:txBody>
      </p:sp>
    </p:spTree>
    <p:extLst>
      <p:ext uri="{BB962C8B-B14F-4D97-AF65-F5344CB8AC3E}">
        <p14:creationId xmlns:p14="http://schemas.microsoft.com/office/powerpoint/2010/main" val="1305067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793382" y="1340768"/>
            <a:ext cx="4605236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514600" y="3429000"/>
            <a:ext cx="6324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Eras Demi ITC" pitchFamily="34" charset="0"/>
              </a:rPr>
              <a:t>Where</a:t>
            </a:r>
          </a:p>
          <a:p>
            <a:endParaRPr lang="en-US" sz="2000" dirty="0">
              <a:latin typeface="Eras Demi ITC" pitchFamily="34" charset="0"/>
            </a:endParaRPr>
          </a:p>
          <a:p>
            <a:r>
              <a:rPr lang="en-US" sz="2000" dirty="0">
                <a:latin typeface="Eras Demi ITC" pitchFamily="34" charset="0"/>
              </a:rPr>
              <a:t>P(A) is the prior probability or marginal probability of A.</a:t>
            </a:r>
          </a:p>
          <a:p>
            <a:endParaRPr lang="en-US" sz="2000" dirty="0">
              <a:latin typeface="Eras Demi ITC" pitchFamily="34" charset="0"/>
            </a:endParaRPr>
          </a:p>
          <a:p>
            <a:r>
              <a:rPr lang="en-US" sz="2000" dirty="0">
                <a:latin typeface="Eras Demi ITC" pitchFamily="34" charset="0"/>
              </a:rPr>
              <a:t>P(A|B) is the conditional probability of A, given B. </a:t>
            </a:r>
          </a:p>
          <a:p>
            <a:endParaRPr lang="en-US" sz="2000" dirty="0">
              <a:latin typeface="Eras Demi ITC" pitchFamily="34" charset="0"/>
            </a:endParaRPr>
          </a:p>
          <a:p>
            <a:r>
              <a:rPr lang="en-US" sz="2000" dirty="0">
                <a:latin typeface="Eras Demi ITC" pitchFamily="34" charset="0"/>
              </a:rPr>
              <a:t>P(B|A) is the conditional probability of B  given A. </a:t>
            </a:r>
          </a:p>
          <a:p>
            <a:endParaRPr lang="en-US" sz="2000" dirty="0">
              <a:latin typeface="Eras Demi ITC" pitchFamily="34" charset="0"/>
            </a:endParaRPr>
          </a:p>
          <a:p>
            <a:r>
              <a:rPr lang="en-US" sz="2000" dirty="0">
                <a:latin typeface="Eras Demi ITC" pitchFamily="34" charset="0"/>
              </a:rPr>
              <a:t>P(B) is the prior or marginal probability of B.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3EEB-EF6C-48D9-B09B-CE4B15ADF56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981200" y="228601"/>
            <a:ext cx="8229600" cy="858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IN" sz="3200" dirty="0">
                <a:solidFill>
                  <a:schemeClr val="accent1"/>
                </a:solidFill>
              </a:rPr>
              <a:t>Bayes Theorem </a:t>
            </a:r>
          </a:p>
        </p:txBody>
      </p:sp>
    </p:spTree>
    <p:extLst>
      <p:ext uri="{BB962C8B-B14F-4D97-AF65-F5344CB8AC3E}">
        <p14:creationId xmlns:p14="http://schemas.microsoft.com/office/powerpoint/2010/main" val="3674328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133600" y="4191000"/>
            <a:ext cx="7924800" cy="2133600"/>
          </a:xfrm>
        </p:spPr>
        <p:txBody>
          <a:bodyPr>
            <a:normAutofit/>
          </a:bodyPr>
          <a:lstStyle/>
          <a:p>
            <a:pPr algn="l"/>
            <a:r>
              <a:rPr lang="en-US" sz="2400" b="1" u="sng" dirty="0">
                <a:solidFill>
                  <a:schemeClr val="tx1"/>
                </a:solidFill>
              </a:rPr>
              <a:t>Objective</a:t>
            </a:r>
            <a:r>
              <a:rPr lang="en-US" dirty="0">
                <a:solidFill>
                  <a:schemeClr val="tx1"/>
                </a:solidFill>
              </a:rPr>
              <a:t>: To estimate Y given the values of X</a:t>
            </a:r>
            <a:r>
              <a:rPr lang="en-US" sz="1400" dirty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’s or 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P(Y|X</a:t>
            </a:r>
            <a:r>
              <a:rPr lang="en-US" sz="14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 X</a:t>
            </a:r>
            <a:r>
              <a:rPr lang="en-US" sz="14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 ….X</a:t>
            </a:r>
            <a:r>
              <a:rPr lang="en-US" sz="1400" dirty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) using the Naïve Bayes Classifier.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sz="2400" b="1" u="sng" dirty="0">
                <a:solidFill>
                  <a:schemeClr val="tx1"/>
                </a:solidFill>
              </a:rPr>
              <a:t>Assumption</a:t>
            </a:r>
            <a:r>
              <a:rPr lang="en-US" dirty="0">
                <a:solidFill>
                  <a:schemeClr val="tx1"/>
                </a:solidFill>
              </a:rPr>
              <a:t>: All X</a:t>
            </a:r>
            <a:r>
              <a:rPr lang="en-US" sz="1400" dirty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’s are conditionally independent of each other. 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752600"/>
            <a:ext cx="4191000" cy="2281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638800" y="1447801"/>
            <a:ext cx="5065712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Eras Demi ITC" pitchFamily="34" charset="0"/>
              </a:rPr>
              <a:t>Y : Categorical Dependent Variable</a:t>
            </a:r>
          </a:p>
          <a:p>
            <a:r>
              <a:rPr lang="en-US" dirty="0">
                <a:solidFill>
                  <a:schemeClr val="tx1"/>
                </a:solidFill>
                <a:latin typeface="Eras Demi ITC" pitchFamily="34" charset="0"/>
              </a:rPr>
              <a:t>X</a:t>
            </a:r>
            <a:r>
              <a:rPr lang="en-US" sz="1200" dirty="0">
                <a:solidFill>
                  <a:schemeClr val="tx1"/>
                </a:solidFill>
                <a:latin typeface="Eras Demi ITC" pitchFamily="34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Eras Demi ITC" pitchFamily="34" charset="0"/>
              </a:rPr>
              <a:t> : Categorical/Continuous Independent Variable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F0104-7CCD-4F49-840C-98080ECF886C}" type="slidenum">
              <a:rPr lang="es-ES" smtClean="0"/>
              <a:pPr/>
              <a:t>6</a:t>
            </a:fld>
            <a:endParaRPr lang="es-ES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981200" y="228601"/>
            <a:ext cx="8229600" cy="858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IN" sz="3200" dirty="0">
                <a:solidFill>
                  <a:schemeClr val="accent1"/>
                </a:solidFill>
              </a:rPr>
              <a:t>Naïve Bayes Framework</a:t>
            </a:r>
          </a:p>
        </p:txBody>
      </p:sp>
    </p:spTree>
    <p:extLst>
      <p:ext uri="{BB962C8B-B14F-4D97-AF65-F5344CB8AC3E}">
        <p14:creationId xmlns:p14="http://schemas.microsoft.com/office/powerpoint/2010/main" val="745249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9496" y="1087354"/>
            <a:ext cx="9937104" cy="4648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/>
              <a:t>Consider a simple example where dependent variable Y is binary variable and there are  2 independent</a:t>
            </a:r>
          </a:p>
          <a:p>
            <a:pPr>
              <a:buNone/>
            </a:pPr>
            <a:r>
              <a:rPr lang="en-US" sz="1800" dirty="0"/>
              <a:t> variables X1 and X2.   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>
                <a:solidFill>
                  <a:schemeClr val="accent1"/>
                </a:solidFill>
              </a:rPr>
              <a:t>We classify Y = 1 as </a:t>
            </a:r>
            <a:r>
              <a:rPr sz="1800" dirty="0">
                <a:solidFill>
                  <a:schemeClr val="accent1"/>
                </a:solidFill>
              </a:rPr>
              <a:t>potential buyer of a certain product</a:t>
            </a:r>
            <a:endParaRPr lang="en-US" sz="1800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800" dirty="0">
                <a:solidFill>
                  <a:schemeClr val="accent1"/>
                </a:solidFill>
              </a:rPr>
              <a:t>                      Y = 0  otherwise</a:t>
            </a:r>
          </a:p>
          <a:p>
            <a:pPr>
              <a:buNone/>
            </a:pPr>
            <a:endParaRPr lang="en-US" sz="1800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800" dirty="0">
                <a:solidFill>
                  <a:schemeClr val="accent1"/>
                </a:solidFill>
              </a:rPr>
              <a:t>Let X1 denote age of the individual</a:t>
            </a:r>
          </a:p>
          <a:p>
            <a:pPr>
              <a:buNone/>
            </a:pPr>
            <a:r>
              <a:rPr lang="en-US" sz="1800" dirty="0"/>
              <a:t>       X1 =  0 for age group 25-30 yrs.</a:t>
            </a:r>
          </a:p>
          <a:p>
            <a:pPr>
              <a:buNone/>
            </a:pPr>
            <a:r>
              <a:rPr lang="en-US" sz="1800" dirty="0"/>
              <a:t>             = 1 for age group 31-40 yrs.</a:t>
            </a:r>
          </a:p>
          <a:p>
            <a:pPr>
              <a:buNone/>
            </a:pPr>
            <a:endParaRPr lang="en-US" sz="1800" dirty="0">
              <a:solidFill>
                <a:srgbClr val="000099"/>
              </a:solidFill>
            </a:endParaRPr>
          </a:p>
          <a:p>
            <a:pPr>
              <a:buNone/>
            </a:pPr>
            <a:r>
              <a:rPr lang="en-US" sz="1800" dirty="0">
                <a:solidFill>
                  <a:schemeClr val="accent1"/>
                </a:solidFill>
              </a:rPr>
              <a:t>Let X2 denote gender</a:t>
            </a:r>
          </a:p>
          <a:p>
            <a:pPr>
              <a:buNone/>
            </a:pPr>
            <a:r>
              <a:rPr lang="en-US" sz="1800" dirty="0"/>
              <a:t>       X2 = 0 if </a:t>
            </a:r>
            <a:r>
              <a:rPr sz="1800" dirty="0"/>
              <a:t>Gender=female</a:t>
            </a:r>
            <a:endParaRPr lang="en-US" sz="1800" dirty="0"/>
          </a:p>
          <a:p>
            <a:pPr>
              <a:buNone/>
            </a:pPr>
            <a:r>
              <a:rPr lang="en-US" sz="1800" dirty="0"/>
              <a:t>            = 1 if </a:t>
            </a:r>
            <a:r>
              <a:rPr sz="1800" dirty="0"/>
              <a:t>Gender=male</a:t>
            </a:r>
            <a:endParaRPr lang="en-US" sz="1800" dirty="0"/>
          </a:p>
          <a:p>
            <a:pPr>
              <a:buNone/>
            </a:pPr>
            <a:r>
              <a:rPr lang="en-US" sz="1800" u="sng" dirty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3EEB-EF6C-48D9-B09B-CE4B15ADF56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991544" y="0"/>
            <a:ext cx="8229600" cy="858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IN" sz="3200" dirty="0">
                <a:solidFill>
                  <a:schemeClr val="accent1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95280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6900" y="1524000"/>
            <a:ext cx="8458200" cy="47244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800" dirty="0">
                <a:solidFill>
                  <a:schemeClr val="accent1"/>
                </a:solidFill>
              </a:rPr>
              <a:t>For the given values of age(X1)and gender(X2), we want to classify the customer as potential buyer or not. </a:t>
            </a:r>
          </a:p>
          <a:p>
            <a:pPr marL="0" indent="0">
              <a:buNone/>
            </a:pPr>
            <a:endParaRPr lang="en-US" sz="3800" dirty="0">
              <a:solidFill>
                <a:srgbClr val="000099"/>
              </a:solidFill>
            </a:endParaRPr>
          </a:p>
          <a:p>
            <a:pPr marL="0" indent="0">
              <a:buNone/>
            </a:pPr>
            <a:r>
              <a:rPr lang="en-US" sz="3800" dirty="0"/>
              <a:t>Using Naïve Bayes Classifier we estimate following 2 conditional probabilities:</a:t>
            </a:r>
          </a:p>
          <a:p>
            <a:pPr marL="0" indent="0">
              <a:buNone/>
            </a:pPr>
            <a:r>
              <a:rPr lang="en-US" sz="3800" dirty="0"/>
              <a:t>                          </a:t>
            </a:r>
          </a:p>
          <a:p>
            <a:pPr marL="0" indent="0" algn="ctr">
              <a:buNone/>
            </a:pPr>
            <a:r>
              <a:rPr lang="en-US" sz="3800" dirty="0"/>
              <a:t>P(Y=0/X1=a1, X2=a2) and P(Y=1/X1=a1,X2=a2); </a:t>
            </a:r>
          </a:p>
          <a:p>
            <a:pPr marL="0" indent="0">
              <a:buNone/>
            </a:pPr>
            <a:endParaRPr lang="en-US" sz="3800" dirty="0"/>
          </a:p>
          <a:p>
            <a:pPr marL="0" indent="0">
              <a:buNone/>
            </a:pPr>
            <a:r>
              <a:rPr lang="en-US" sz="3800" dirty="0"/>
              <a:t>here a1 and a2 are values of  X1 and X2 for a particular customer.</a:t>
            </a:r>
          </a:p>
          <a:p>
            <a:pPr marL="0" indent="0">
              <a:buNone/>
            </a:pPr>
            <a:endParaRPr lang="en-US" sz="3800" dirty="0"/>
          </a:p>
          <a:p>
            <a:pPr marL="0" indent="0">
              <a:buNone/>
            </a:pPr>
            <a:endParaRPr lang="en-US" sz="3800" dirty="0"/>
          </a:p>
          <a:p>
            <a:pPr marL="0" indent="0">
              <a:buNone/>
            </a:pPr>
            <a:r>
              <a:rPr lang="en-US" sz="3800" dirty="0"/>
              <a:t>We classify  	Y = 0    if P(Y=0/X1=a1, X2=a2) &gt; 0.5 </a:t>
            </a:r>
          </a:p>
          <a:p>
            <a:pPr marL="800100" lvl="2" indent="0">
              <a:buNone/>
            </a:pPr>
            <a:r>
              <a:rPr lang="en-US" sz="3800" dirty="0"/>
              <a:t>OR 	Y = 1    if P(Y=1/X1=a1,X2=a2) &gt; 0.5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3EEB-EF6C-48D9-B09B-CE4B15ADF56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981200" y="228601"/>
            <a:ext cx="8229600" cy="858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IN" sz="3200" dirty="0">
                <a:solidFill>
                  <a:schemeClr val="accent1"/>
                </a:solidFill>
              </a:rPr>
              <a:t>Classification Rule</a:t>
            </a:r>
          </a:p>
        </p:txBody>
      </p:sp>
    </p:spTree>
    <p:extLst>
      <p:ext uri="{BB962C8B-B14F-4D97-AF65-F5344CB8AC3E}">
        <p14:creationId xmlns:p14="http://schemas.microsoft.com/office/powerpoint/2010/main" val="3499297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4100" y="1447801"/>
            <a:ext cx="7543800" cy="817601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Once the classification rule is applied the output can be shown as follows: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0" y="2438400"/>
          <a:ext cx="7620000" cy="3634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51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40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82905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Eras Demi ITC" pitchFamily="34" charset="0"/>
                        </a:rPr>
                        <a:t>Case#     </a:t>
                      </a:r>
                      <a:endParaRPr lang="en-US" sz="1400" dirty="0">
                        <a:solidFill>
                          <a:schemeClr val="tx1"/>
                        </a:solidFill>
                        <a:latin typeface="Eras Demi IT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Eras Demi ITC" pitchFamily="34" charset="0"/>
                        </a:rPr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Eras Demi ITC" pitchFamily="34" charset="0"/>
                        </a:rPr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Eras Demi ITC" pitchFamily="34" charset="0"/>
                        </a:rPr>
                        <a:t>P(Y=1/X1,X2)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Eras Demi ITC" pitchFamily="34" charset="0"/>
                        </a:rPr>
                        <a:t>P(Y=0/X1,X2)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Eras Demi ITC" pitchFamily="34" charset="0"/>
                        </a:rPr>
                        <a:t>Y classified 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12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Eras Demi ITC" pitchFamily="34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dirty="0">
                          <a:latin typeface="Eras Demi ITC" pitchFamily="34" charset="0"/>
                        </a:rPr>
                        <a:t>2</a:t>
                      </a:r>
                    </a:p>
                    <a:p>
                      <a:pPr algn="ctr"/>
                      <a:endParaRPr lang="en-US" dirty="0">
                        <a:latin typeface="Eras Demi ITC" pitchFamily="34" charset="0"/>
                      </a:endParaRPr>
                    </a:p>
                    <a:p>
                      <a:pPr algn="ctr"/>
                      <a:endParaRPr lang="en-US" dirty="0">
                        <a:latin typeface="Eras Demi ITC" pitchFamily="34" charset="0"/>
                      </a:endParaRPr>
                    </a:p>
                    <a:p>
                      <a:pPr algn="ctr"/>
                      <a:endParaRPr lang="en-US" dirty="0">
                        <a:latin typeface="Eras Demi ITC" pitchFamily="34" charset="0"/>
                      </a:endParaRPr>
                    </a:p>
                    <a:p>
                      <a:pPr algn="ctr"/>
                      <a:endParaRPr lang="en-US" dirty="0">
                        <a:latin typeface="Eras Demi ITC" pitchFamily="34" charset="0"/>
                      </a:endParaRPr>
                    </a:p>
                    <a:p>
                      <a:pPr algn="ctr"/>
                      <a:r>
                        <a:rPr lang="en-US" baseline="0" dirty="0">
                          <a:latin typeface="Eras Demi ITC" pitchFamily="34" charset="0"/>
                        </a:rPr>
                        <a:t>240</a:t>
                      </a:r>
                      <a:endParaRPr lang="en-US" dirty="0">
                        <a:latin typeface="Eras Demi IT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Eras Demi ITC" pitchFamily="34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baseline="0" dirty="0">
                          <a:latin typeface="Eras Demi ITC" pitchFamily="34" charset="0"/>
                        </a:rPr>
                        <a:t>1</a:t>
                      </a:r>
                    </a:p>
                    <a:p>
                      <a:pPr algn="ctr"/>
                      <a:endParaRPr lang="en-US" baseline="0" dirty="0">
                        <a:latin typeface="Eras Demi ITC" pitchFamily="34" charset="0"/>
                      </a:endParaRPr>
                    </a:p>
                    <a:p>
                      <a:pPr algn="ctr"/>
                      <a:endParaRPr lang="en-US" baseline="0" dirty="0">
                        <a:latin typeface="Eras Demi ITC" pitchFamily="34" charset="0"/>
                      </a:endParaRPr>
                    </a:p>
                    <a:p>
                      <a:pPr algn="ctr"/>
                      <a:endParaRPr lang="en-US" baseline="0" dirty="0">
                        <a:latin typeface="Eras Demi ITC" pitchFamily="34" charset="0"/>
                      </a:endParaRPr>
                    </a:p>
                    <a:p>
                      <a:pPr algn="ctr"/>
                      <a:endParaRPr lang="en-US" baseline="0" dirty="0">
                        <a:latin typeface="Eras Demi ITC" pitchFamily="34" charset="0"/>
                      </a:endParaRPr>
                    </a:p>
                    <a:p>
                      <a:pPr algn="ctr"/>
                      <a:r>
                        <a:rPr lang="en-US" baseline="0" dirty="0">
                          <a:latin typeface="Eras Demi ITC" pitchFamily="34" charset="0"/>
                        </a:rPr>
                        <a:t>0</a:t>
                      </a:r>
                      <a:endParaRPr lang="en-US" dirty="0">
                        <a:latin typeface="Eras Demi IT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Eras Demi ITC" pitchFamily="34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dirty="0">
                          <a:latin typeface="Eras Demi ITC" pitchFamily="34" charset="0"/>
                        </a:rPr>
                        <a:t>1</a:t>
                      </a:r>
                    </a:p>
                    <a:p>
                      <a:pPr algn="ctr"/>
                      <a:endParaRPr lang="en-US" dirty="0">
                        <a:latin typeface="Eras Demi ITC" pitchFamily="34" charset="0"/>
                      </a:endParaRPr>
                    </a:p>
                    <a:p>
                      <a:pPr algn="ctr"/>
                      <a:endParaRPr lang="en-US" dirty="0">
                        <a:latin typeface="Eras Demi ITC" pitchFamily="34" charset="0"/>
                      </a:endParaRPr>
                    </a:p>
                    <a:p>
                      <a:pPr algn="ctr"/>
                      <a:endParaRPr lang="en-US" dirty="0">
                        <a:latin typeface="Eras Demi ITC" pitchFamily="34" charset="0"/>
                      </a:endParaRPr>
                    </a:p>
                    <a:p>
                      <a:pPr algn="ctr"/>
                      <a:endParaRPr lang="en-US" dirty="0">
                        <a:latin typeface="Eras Demi ITC" pitchFamily="34" charset="0"/>
                      </a:endParaRPr>
                    </a:p>
                    <a:p>
                      <a:pPr algn="ctr"/>
                      <a:r>
                        <a:rPr lang="en-US" dirty="0">
                          <a:latin typeface="Eras Demi ITC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Eras Demi ITC" pitchFamily="34" charset="0"/>
                        </a:rPr>
                        <a:t>0.29</a:t>
                      </a:r>
                    </a:p>
                    <a:p>
                      <a:pPr algn="ctr"/>
                      <a:r>
                        <a:rPr lang="en-US" dirty="0">
                          <a:latin typeface="Eras Demi ITC" pitchFamily="34" charset="0"/>
                        </a:rPr>
                        <a:t>0.65</a:t>
                      </a:r>
                    </a:p>
                    <a:p>
                      <a:pPr algn="ctr"/>
                      <a:endParaRPr lang="en-US" dirty="0">
                        <a:latin typeface="Eras Demi ITC" pitchFamily="34" charset="0"/>
                      </a:endParaRPr>
                    </a:p>
                    <a:p>
                      <a:pPr algn="ctr"/>
                      <a:endParaRPr lang="en-US" dirty="0">
                        <a:latin typeface="Eras Demi ITC" pitchFamily="34" charset="0"/>
                      </a:endParaRPr>
                    </a:p>
                    <a:p>
                      <a:pPr algn="ctr"/>
                      <a:endParaRPr lang="en-US" dirty="0">
                        <a:latin typeface="Eras Demi ITC" pitchFamily="34" charset="0"/>
                      </a:endParaRPr>
                    </a:p>
                    <a:p>
                      <a:pPr algn="ctr"/>
                      <a:endParaRPr lang="en-US" dirty="0">
                        <a:latin typeface="Eras Demi ITC" pitchFamily="34" charset="0"/>
                      </a:endParaRPr>
                    </a:p>
                    <a:p>
                      <a:pPr algn="ctr"/>
                      <a:r>
                        <a:rPr lang="en-US" dirty="0">
                          <a:latin typeface="Eras Demi ITC" pitchFamily="34" charset="0"/>
                        </a:rP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Eras Demi ITC" pitchFamily="34" charset="0"/>
                        </a:rPr>
                        <a:t>0.71</a:t>
                      </a:r>
                    </a:p>
                    <a:p>
                      <a:pPr algn="ctr"/>
                      <a:r>
                        <a:rPr lang="en-US" dirty="0">
                          <a:latin typeface="Eras Demi ITC" pitchFamily="34" charset="0"/>
                        </a:rPr>
                        <a:t>0.35</a:t>
                      </a:r>
                    </a:p>
                    <a:p>
                      <a:pPr algn="ctr"/>
                      <a:endParaRPr lang="en-US" dirty="0">
                        <a:latin typeface="Eras Demi ITC" pitchFamily="34" charset="0"/>
                      </a:endParaRPr>
                    </a:p>
                    <a:p>
                      <a:pPr algn="ctr"/>
                      <a:endParaRPr lang="en-US" dirty="0">
                        <a:latin typeface="Eras Demi ITC" pitchFamily="34" charset="0"/>
                      </a:endParaRPr>
                    </a:p>
                    <a:p>
                      <a:pPr algn="ctr"/>
                      <a:endParaRPr lang="en-US" dirty="0">
                        <a:latin typeface="Eras Demi ITC" pitchFamily="34" charset="0"/>
                      </a:endParaRPr>
                    </a:p>
                    <a:p>
                      <a:pPr algn="ctr"/>
                      <a:endParaRPr lang="en-US" dirty="0">
                        <a:latin typeface="Eras Demi ITC" pitchFamily="34" charset="0"/>
                      </a:endParaRPr>
                    </a:p>
                    <a:p>
                      <a:pPr algn="ctr"/>
                      <a:r>
                        <a:rPr lang="en-US" dirty="0">
                          <a:latin typeface="Eras Demi ITC" pitchFamily="34" charset="0"/>
                        </a:rP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Eras Demi ITC" pitchFamily="34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dirty="0">
                          <a:latin typeface="Eras Demi ITC" pitchFamily="34" charset="0"/>
                        </a:rPr>
                        <a:t>1</a:t>
                      </a:r>
                    </a:p>
                    <a:p>
                      <a:pPr algn="ctr"/>
                      <a:endParaRPr lang="en-US" dirty="0">
                        <a:latin typeface="Eras Demi ITC" pitchFamily="34" charset="0"/>
                      </a:endParaRPr>
                    </a:p>
                    <a:p>
                      <a:pPr algn="ctr"/>
                      <a:endParaRPr lang="en-US" dirty="0">
                        <a:latin typeface="Eras Demi ITC" pitchFamily="34" charset="0"/>
                      </a:endParaRPr>
                    </a:p>
                    <a:p>
                      <a:pPr algn="ctr"/>
                      <a:endParaRPr lang="en-US" dirty="0">
                        <a:latin typeface="Eras Demi ITC" pitchFamily="34" charset="0"/>
                      </a:endParaRPr>
                    </a:p>
                    <a:p>
                      <a:pPr algn="ctr"/>
                      <a:endParaRPr lang="en-US" dirty="0">
                        <a:latin typeface="Eras Demi ITC" pitchFamily="34" charset="0"/>
                      </a:endParaRPr>
                    </a:p>
                    <a:p>
                      <a:pPr algn="ctr"/>
                      <a:r>
                        <a:rPr lang="en-US" dirty="0">
                          <a:latin typeface="Eras Demi ITC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F0104-7CCD-4F49-840C-98080ECF886C}" type="slidenum">
              <a:rPr lang="es-ES" smtClean="0"/>
              <a:pPr/>
              <a:t>9</a:t>
            </a:fld>
            <a:endParaRPr lang="es-ES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981200" y="228601"/>
            <a:ext cx="8229600" cy="858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IN" sz="3200" dirty="0">
                <a:solidFill>
                  <a:schemeClr val="accent1"/>
                </a:solidFill>
              </a:rPr>
              <a:t>Expected Output</a:t>
            </a:r>
          </a:p>
        </p:txBody>
      </p:sp>
    </p:spTree>
    <p:extLst>
      <p:ext uri="{BB962C8B-B14F-4D97-AF65-F5344CB8AC3E}">
        <p14:creationId xmlns:p14="http://schemas.microsoft.com/office/powerpoint/2010/main" val="3579218119"/>
      </p:ext>
    </p:extLst>
  </p:cSld>
  <p:clrMapOvr>
    <a:masterClrMapping/>
  </p:clrMapOvr>
</p:sld>
</file>

<file path=ppt/theme/theme1.xml><?xml version="1.0" encoding="utf-8"?>
<a:theme xmlns:a="http://schemas.openxmlformats.org/drawingml/2006/main" name="Edappy Insitute">
  <a:themeElements>
    <a:clrScheme name="i9_Blue Lime">
      <a:dk1>
        <a:srgbClr val="57565A"/>
      </a:dk1>
      <a:lt1>
        <a:sysClr val="window" lastClr="FFFFFF"/>
      </a:lt1>
      <a:dk2>
        <a:srgbClr val="8DC928"/>
      </a:dk2>
      <a:lt2>
        <a:srgbClr val="ABD22A"/>
      </a:lt2>
      <a:accent1>
        <a:srgbClr val="2099D8"/>
      </a:accent1>
      <a:accent2>
        <a:srgbClr val="239CCE"/>
      </a:accent2>
      <a:accent3>
        <a:srgbClr val="27A6C2"/>
      </a:accent3>
      <a:accent4>
        <a:srgbClr val="25B7AB"/>
      </a:accent4>
      <a:accent5>
        <a:srgbClr val="5BBE77"/>
      </a:accent5>
      <a:accent6>
        <a:srgbClr val="7EC44E"/>
      </a:accent6>
      <a:hlink>
        <a:srgbClr val="2F8299"/>
      </a:hlink>
      <a:folHlink>
        <a:srgbClr val="8C8C8C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Edappy Insitute" id="{9D19A4E5-2CCF-0744-A95C-4C14F5EC18F5}" vid="{F26C6AAD-6A78-4946-94D3-969AE1775E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1436</TotalTime>
  <Words>2494</Words>
  <Application>Microsoft Office PowerPoint</Application>
  <PresentationFormat>Widescreen</PresentationFormat>
  <Paragraphs>531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Cambria Math</vt:lpstr>
      <vt:lpstr>Eras Demi ITC</vt:lpstr>
      <vt:lpstr>Open Sans</vt:lpstr>
      <vt:lpstr>Open Sans Light</vt:lpstr>
      <vt:lpstr>Edappy Insitute</vt:lpstr>
      <vt:lpstr> Naïve Bayes Classifier ML ALGORITHM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Naïve Bayes Method Few Comments </vt:lpstr>
      <vt:lpstr>Example</vt:lpstr>
      <vt:lpstr>Data Snapshot</vt:lpstr>
      <vt:lpstr>PowerPoint Presentation</vt:lpstr>
      <vt:lpstr>PowerPoint Presentation</vt:lpstr>
      <vt:lpstr>Predicted Probability for 1st Case</vt:lpstr>
      <vt:lpstr>Predicted Probability for 1st Case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Read More ….</vt:lpstr>
      <vt:lpstr>Naïve Bayes Method in R… Laplace Smoothing</vt:lpstr>
      <vt:lpstr>Naïve Bayes Method in R… Laplace Smoothing</vt:lpstr>
      <vt:lpstr>Naïve Bayes Method in R… Laplace Smoothing</vt:lpstr>
      <vt:lpstr>Naïve Bayes Method in R… Laplace Smoothing</vt:lpstr>
      <vt:lpstr>Naïve Bayes Method in R… Laplace Smoothing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 CHECK!!!</dc:title>
  <dc:subject/>
  <dc:creator>Paul Penman</dc:creator>
  <cp:keywords/>
  <dc:description/>
  <cp:lastModifiedBy>Chanchal Patil</cp:lastModifiedBy>
  <cp:revision>135</cp:revision>
  <dcterms:created xsi:type="dcterms:W3CDTF">2020-05-29T15:06:42Z</dcterms:created>
  <dcterms:modified xsi:type="dcterms:W3CDTF">2024-04-18T06:55:06Z</dcterms:modified>
  <cp:category/>
</cp:coreProperties>
</file>