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Lst>
  <p:notesMasterIdLst>
    <p:notesMasterId r:id="rId22"/>
  </p:notesMasterIdLst>
  <p:sldIdLst>
    <p:sldId id="274" r:id="rId2"/>
    <p:sldId id="287" r:id="rId3"/>
    <p:sldId id="630" r:id="rId4"/>
    <p:sldId id="631" r:id="rId5"/>
    <p:sldId id="371" r:id="rId6"/>
    <p:sldId id="372" r:id="rId7"/>
    <p:sldId id="636" r:id="rId8"/>
    <p:sldId id="637" r:id="rId9"/>
    <p:sldId id="633" r:id="rId10"/>
    <p:sldId id="380" r:id="rId11"/>
    <p:sldId id="381" r:id="rId12"/>
    <p:sldId id="587" r:id="rId13"/>
    <p:sldId id="589" r:id="rId14"/>
    <p:sldId id="591" r:id="rId15"/>
    <p:sldId id="592" r:id="rId16"/>
    <p:sldId id="611" r:id="rId17"/>
    <p:sldId id="634" r:id="rId18"/>
    <p:sldId id="635" r:id="rId19"/>
    <p:sldId id="612" r:id="rId20"/>
    <p:sldId id="374" r:id="rId21"/>
  </p:sldIdLst>
  <p:sldSz cx="12192000" cy="6858000"/>
  <p:notesSz cx="6858000" cy="9144000"/>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Tables Text" id="{855A0964-8D6B-42F4-A505-710E96D9C74C}">
          <p14:sldIdLst>
            <p14:sldId id="274"/>
            <p14:sldId id="287"/>
            <p14:sldId id="630"/>
            <p14:sldId id="631"/>
            <p14:sldId id="371"/>
            <p14:sldId id="372"/>
            <p14:sldId id="636"/>
            <p14:sldId id="637"/>
            <p14:sldId id="633"/>
            <p14:sldId id="380"/>
            <p14:sldId id="381"/>
            <p14:sldId id="587"/>
            <p14:sldId id="589"/>
            <p14:sldId id="591"/>
            <p14:sldId id="592"/>
            <p14:sldId id="611"/>
            <p14:sldId id="634"/>
            <p14:sldId id="635"/>
            <p14:sldId id="612"/>
            <p14:sldId id="374"/>
          </p14:sldIdLst>
        </p14:section>
      </p14:sectionLst>
    </p:ext>
    <p:ext uri="{EFAFB233-063F-42B5-8137-9DF3F51BA10A}">
      <p15:sldGuideLst xmlns:p15="http://schemas.microsoft.com/office/powerpoint/2012/main">
        <p15:guide id="1" orient="horz" pos="1570" userDrawn="1">
          <p15:clr>
            <a:srgbClr val="A4A3A4"/>
          </p15:clr>
        </p15:guide>
        <p15:guide id="2" pos="3984" userDrawn="1">
          <p15:clr>
            <a:srgbClr val="A4A3A4"/>
          </p15:clr>
        </p15:guide>
        <p15:guide id="3" orient="horz" pos="1094" userDrawn="1">
          <p15:clr>
            <a:srgbClr val="A4A3A4"/>
          </p15:clr>
        </p15:guide>
        <p15:guide id="4" pos="3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B2B2B2"/>
    <a:srgbClr val="FFFFFF"/>
    <a:srgbClr val="808080"/>
    <a:srgbClr val="5F5F5F"/>
    <a:srgbClr val="000000"/>
    <a:srgbClr val="C0C0C0"/>
    <a:srgbClr val="7F7F7F"/>
    <a:srgbClr val="328682"/>
    <a:srgbClr val="3278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01" autoAdjust="0"/>
    <p:restoredTop sz="96327" autoAdjust="0"/>
  </p:normalViewPr>
  <p:slideViewPr>
    <p:cSldViewPr snapToObjects="1">
      <p:cViewPr varScale="1">
        <p:scale>
          <a:sx n="109" d="100"/>
          <a:sy n="109" d="100"/>
        </p:scale>
        <p:origin x="824" y="192"/>
      </p:cViewPr>
      <p:guideLst>
        <p:guide orient="horz" pos="1570"/>
        <p:guide pos="3984"/>
        <p:guide orient="horz" pos="1094"/>
        <p:guide pos="3320"/>
      </p:guideLst>
    </p:cSldViewPr>
  </p:slideViewPr>
  <p:notesTextViewPr>
    <p:cViewPr>
      <p:scale>
        <a:sx n="1" d="1"/>
        <a:sy n="1" d="1"/>
      </p:scale>
      <p:origin x="0" y="0"/>
    </p:cViewPr>
  </p:notesTextViewPr>
  <p:sorterViewPr>
    <p:cViewPr>
      <p:scale>
        <a:sx n="75" d="100"/>
        <a:sy n="75" d="100"/>
      </p:scale>
      <p:origin x="0" y="-99534"/>
    </p:cViewPr>
  </p:sorterViewPr>
  <p:notesViewPr>
    <p:cSldViewPr snapToObjects="1">
      <p:cViewPr varScale="1">
        <p:scale>
          <a:sx n="73" d="100"/>
          <a:sy n="73" d="100"/>
        </p:scale>
        <p:origin x="-3792"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khya analytics" userId="ed14a70c1c7792be" providerId="LiveId" clId="{EAC0067F-4533-482E-B52F-A177FD4BB07C}"/>
    <pc:docChg chg="custSel modSld">
      <pc:chgData name="sankhya analytics" userId="ed14a70c1c7792be" providerId="LiveId" clId="{EAC0067F-4533-482E-B52F-A177FD4BB07C}" dt="2023-11-16T09:11:47.971" v="120" actId="20577"/>
      <pc:docMkLst>
        <pc:docMk/>
      </pc:docMkLst>
      <pc:sldChg chg="modSp mod">
        <pc:chgData name="sankhya analytics" userId="ed14a70c1c7792be" providerId="LiveId" clId="{EAC0067F-4533-482E-B52F-A177FD4BB07C}" dt="2023-11-16T09:03:11.294" v="5" actId="108"/>
        <pc:sldMkLst>
          <pc:docMk/>
          <pc:sldMk cId="3145799450" sldId="386"/>
        </pc:sldMkLst>
        <pc:spChg chg="mod">
          <ac:chgData name="sankhya analytics" userId="ed14a70c1c7792be" providerId="LiveId" clId="{EAC0067F-4533-482E-B52F-A177FD4BB07C}" dt="2023-11-16T09:03:11.294" v="5" actId="108"/>
          <ac:spMkLst>
            <pc:docMk/>
            <pc:sldMk cId="3145799450" sldId="386"/>
            <ac:spMk id="106499" creationId="{00000000-0000-0000-0000-000000000000}"/>
          </ac:spMkLst>
        </pc:spChg>
      </pc:sldChg>
      <pc:sldChg chg="modSp mod">
        <pc:chgData name="sankhya analytics" userId="ed14a70c1c7792be" providerId="LiveId" clId="{EAC0067F-4533-482E-B52F-A177FD4BB07C}" dt="2023-11-16T09:03:48.277" v="10" actId="1076"/>
        <pc:sldMkLst>
          <pc:docMk/>
          <pc:sldMk cId="4056845900" sldId="388"/>
        </pc:sldMkLst>
        <pc:spChg chg="mod">
          <ac:chgData name="sankhya analytics" userId="ed14a70c1c7792be" providerId="LiveId" clId="{EAC0067F-4533-482E-B52F-A177FD4BB07C}" dt="2023-11-16T09:03:40.611" v="9" actId="108"/>
          <ac:spMkLst>
            <pc:docMk/>
            <pc:sldMk cId="4056845900" sldId="388"/>
            <ac:spMk id="106499" creationId="{00000000-0000-0000-0000-000000000000}"/>
          </ac:spMkLst>
        </pc:spChg>
        <pc:picChg chg="mod">
          <ac:chgData name="sankhya analytics" userId="ed14a70c1c7792be" providerId="LiveId" clId="{EAC0067F-4533-482E-B52F-A177FD4BB07C}" dt="2023-11-16T09:03:48.277" v="10" actId="1076"/>
          <ac:picMkLst>
            <pc:docMk/>
            <pc:sldMk cId="4056845900" sldId="388"/>
            <ac:picMk id="4" creationId="{4F9C44DA-3768-5463-F31D-F66BE37A730C}"/>
          </ac:picMkLst>
        </pc:picChg>
      </pc:sldChg>
      <pc:sldChg chg="modSp mod">
        <pc:chgData name="sankhya analytics" userId="ed14a70c1c7792be" providerId="LiveId" clId="{EAC0067F-4533-482E-B52F-A177FD4BB07C}" dt="2023-11-16T09:10:56.590" v="73" actId="20577"/>
        <pc:sldMkLst>
          <pc:docMk/>
          <pc:sldMk cId="2553542824" sldId="390"/>
        </pc:sldMkLst>
        <pc:spChg chg="mod">
          <ac:chgData name="sankhya analytics" userId="ed14a70c1c7792be" providerId="LiveId" clId="{EAC0067F-4533-482E-B52F-A177FD4BB07C}" dt="2023-11-16T09:10:56.590" v="73" actId="20577"/>
          <ac:spMkLst>
            <pc:docMk/>
            <pc:sldMk cId="2553542824" sldId="390"/>
            <ac:spMk id="106498" creationId="{00000000-0000-0000-0000-000000000000}"/>
          </ac:spMkLst>
        </pc:spChg>
        <pc:spChg chg="mod">
          <ac:chgData name="sankhya analytics" userId="ed14a70c1c7792be" providerId="LiveId" clId="{EAC0067F-4533-482E-B52F-A177FD4BB07C}" dt="2023-11-16T09:05:57.916" v="39" actId="20577"/>
          <ac:spMkLst>
            <pc:docMk/>
            <pc:sldMk cId="2553542824" sldId="390"/>
            <ac:spMk id="106499" creationId="{00000000-0000-0000-0000-000000000000}"/>
          </ac:spMkLst>
        </pc:spChg>
      </pc:sldChg>
      <pc:sldChg chg="modSp mod">
        <pc:chgData name="sankhya analytics" userId="ed14a70c1c7792be" providerId="LiveId" clId="{EAC0067F-4533-482E-B52F-A177FD4BB07C}" dt="2023-11-16T09:03:20.385" v="6" actId="404"/>
        <pc:sldMkLst>
          <pc:docMk/>
          <pc:sldMk cId="1659776192" sldId="391"/>
        </pc:sldMkLst>
        <pc:spChg chg="mod">
          <ac:chgData name="sankhya analytics" userId="ed14a70c1c7792be" providerId="LiveId" clId="{EAC0067F-4533-482E-B52F-A177FD4BB07C}" dt="2023-11-16T09:03:20.385" v="6" actId="404"/>
          <ac:spMkLst>
            <pc:docMk/>
            <pc:sldMk cId="1659776192" sldId="391"/>
            <ac:spMk id="106499" creationId="{00000000-0000-0000-0000-000000000000}"/>
          </ac:spMkLst>
        </pc:spChg>
      </pc:sldChg>
      <pc:sldChg chg="modSp mod">
        <pc:chgData name="sankhya analytics" userId="ed14a70c1c7792be" providerId="LiveId" clId="{EAC0067F-4533-482E-B52F-A177FD4BB07C}" dt="2023-11-16T09:11:03.534" v="85" actId="20577"/>
        <pc:sldMkLst>
          <pc:docMk/>
          <pc:sldMk cId="2295578755" sldId="392"/>
        </pc:sldMkLst>
        <pc:spChg chg="mod">
          <ac:chgData name="sankhya analytics" userId="ed14a70c1c7792be" providerId="LiveId" clId="{EAC0067F-4533-482E-B52F-A177FD4BB07C}" dt="2023-11-16T09:11:03.534" v="85" actId="20577"/>
          <ac:spMkLst>
            <pc:docMk/>
            <pc:sldMk cId="2295578755" sldId="392"/>
            <ac:spMk id="106498" creationId="{00000000-0000-0000-0000-000000000000}"/>
          </ac:spMkLst>
        </pc:spChg>
        <pc:spChg chg="mod">
          <ac:chgData name="sankhya analytics" userId="ed14a70c1c7792be" providerId="LiveId" clId="{EAC0067F-4533-482E-B52F-A177FD4BB07C}" dt="2023-11-16T09:08:16.744" v="53" actId="403"/>
          <ac:spMkLst>
            <pc:docMk/>
            <pc:sldMk cId="2295578755" sldId="392"/>
            <ac:spMk id="106499" creationId="{00000000-0000-0000-0000-000000000000}"/>
          </ac:spMkLst>
        </pc:spChg>
      </pc:sldChg>
      <pc:sldChg chg="modSp mod">
        <pc:chgData name="sankhya analytics" userId="ed14a70c1c7792be" providerId="LiveId" clId="{EAC0067F-4533-482E-B52F-A177FD4BB07C}" dt="2023-11-16T09:11:10.690" v="92" actId="20577"/>
        <pc:sldMkLst>
          <pc:docMk/>
          <pc:sldMk cId="4036468766" sldId="394"/>
        </pc:sldMkLst>
        <pc:spChg chg="mod">
          <ac:chgData name="sankhya analytics" userId="ed14a70c1c7792be" providerId="LiveId" clId="{EAC0067F-4533-482E-B52F-A177FD4BB07C}" dt="2023-11-16T09:11:10.690" v="92" actId="20577"/>
          <ac:spMkLst>
            <pc:docMk/>
            <pc:sldMk cId="4036468766" sldId="394"/>
            <ac:spMk id="106498" creationId="{00000000-0000-0000-0000-000000000000}"/>
          </ac:spMkLst>
        </pc:spChg>
      </pc:sldChg>
      <pc:sldChg chg="modSp mod">
        <pc:chgData name="sankhya analytics" userId="ed14a70c1c7792be" providerId="LiveId" clId="{EAC0067F-4533-482E-B52F-A177FD4BB07C}" dt="2023-11-16T09:11:17.270" v="99" actId="20577"/>
        <pc:sldMkLst>
          <pc:docMk/>
          <pc:sldMk cId="4250346852" sldId="395"/>
        </pc:sldMkLst>
        <pc:spChg chg="mod">
          <ac:chgData name="sankhya analytics" userId="ed14a70c1c7792be" providerId="LiveId" clId="{EAC0067F-4533-482E-B52F-A177FD4BB07C}" dt="2023-11-16T09:11:17.270" v="99" actId="20577"/>
          <ac:spMkLst>
            <pc:docMk/>
            <pc:sldMk cId="4250346852" sldId="395"/>
            <ac:spMk id="106498" creationId="{00000000-0000-0000-0000-000000000000}"/>
          </ac:spMkLst>
        </pc:spChg>
        <pc:spChg chg="mod">
          <ac:chgData name="sankhya analytics" userId="ed14a70c1c7792be" providerId="LiveId" clId="{EAC0067F-4533-482E-B52F-A177FD4BB07C}" dt="2023-11-16T09:09:41.013" v="66" actId="403"/>
          <ac:spMkLst>
            <pc:docMk/>
            <pc:sldMk cId="4250346852" sldId="395"/>
            <ac:spMk id="106499" creationId="{00000000-0000-0000-0000-000000000000}"/>
          </ac:spMkLst>
        </pc:spChg>
      </pc:sldChg>
      <pc:sldChg chg="modSp mod">
        <pc:chgData name="sankhya analytics" userId="ed14a70c1c7792be" providerId="LiveId" clId="{EAC0067F-4533-482E-B52F-A177FD4BB07C}" dt="2023-11-16T09:11:29.464" v="106" actId="20577"/>
        <pc:sldMkLst>
          <pc:docMk/>
          <pc:sldMk cId="2463588799" sldId="397"/>
        </pc:sldMkLst>
        <pc:spChg chg="mod">
          <ac:chgData name="sankhya analytics" userId="ed14a70c1c7792be" providerId="LiveId" clId="{EAC0067F-4533-482E-B52F-A177FD4BB07C}" dt="2023-11-16T09:11:29.464" v="106" actId="20577"/>
          <ac:spMkLst>
            <pc:docMk/>
            <pc:sldMk cId="2463588799" sldId="397"/>
            <ac:spMk id="106498" creationId="{00000000-0000-0000-0000-000000000000}"/>
          </ac:spMkLst>
        </pc:spChg>
      </pc:sldChg>
      <pc:sldChg chg="modSp mod">
        <pc:chgData name="sankhya analytics" userId="ed14a70c1c7792be" providerId="LiveId" clId="{EAC0067F-4533-482E-B52F-A177FD4BB07C}" dt="2023-11-16T09:11:47.971" v="120" actId="20577"/>
        <pc:sldMkLst>
          <pc:docMk/>
          <pc:sldMk cId="2363765895" sldId="400"/>
        </pc:sldMkLst>
        <pc:spChg chg="mod">
          <ac:chgData name="sankhya analytics" userId="ed14a70c1c7792be" providerId="LiveId" clId="{EAC0067F-4533-482E-B52F-A177FD4BB07C}" dt="2023-11-16T09:11:47.971" v="120" actId="20577"/>
          <ac:spMkLst>
            <pc:docMk/>
            <pc:sldMk cId="2363765895" sldId="400"/>
            <ac:spMk id="106498" creationId="{00000000-0000-0000-0000-000000000000}"/>
          </ac:spMkLst>
        </pc:spChg>
      </pc:sldChg>
      <pc:sldChg chg="modSp mod">
        <pc:chgData name="sankhya analytics" userId="ed14a70c1c7792be" providerId="LiveId" clId="{EAC0067F-4533-482E-B52F-A177FD4BB07C}" dt="2023-11-16T09:11:38.837" v="113" actId="20577"/>
        <pc:sldMkLst>
          <pc:docMk/>
          <pc:sldMk cId="2653244131" sldId="455"/>
        </pc:sldMkLst>
        <pc:spChg chg="mod">
          <ac:chgData name="sankhya analytics" userId="ed14a70c1c7792be" providerId="LiveId" clId="{EAC0067F-4533-482E-B52F-A177FD4BB07C}" dt="2023-11-16T09:11:38.837" v="113" actId="20577"/>
          <ac:spMkLst>
            <pc:docMk/>
            <pc:sldMk cId="2653244131" sldId="455"/>
            <ac:spMk id="106498"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9671DC-A456-4411-B3FA-EAA439203617}" type="doc">
      <dgm:prSet loTypeId="urn:microsoft.com/office/officeart/2008/layout/HorizontalMultiLevelHierarchy" loCatId="hierarchy" qsTypeId="urn:microsoft.com/office/officeart/2005/8/quickstyle/simple1" qsCatId="simple" csTypeId="urn:microsoft.com/office/officeart/2005/8/colors/accent3_1" csCatId="accent3" phldr="1"/>
      <dgm:spPr/>
      <dgm:t>
        <a:bodyPr/>
        <a:lstStyle/>
        <a:p>
          <a:endParaRPr lang="en-US"/>
        </a:p>
      </dgm:t>
    </dgm:pt>
    <dgm:pt modelId="{3A128E6E-C1C5-43C6-8E1C-9D62D4123955}">
      <dgm:prSet phldrT="[Text]" custT="1"/>
      <dgm:spPr>
        <a:ln w="3175">
          <a:solidFill>
            <a:schemeClr val="accent3"/>
          </a:solidFill>
        </a:ln>
      </dgm:spPr>
      <dgm:t>
        <a:bodyPr/>
        <a:lstStyle/>
        <a:p>
          <a:r>
            <a:rPr lang="en-US" sz="1600" dirty="0">
              <a:solidFill>
                <a:schemeClr val="tx1">
                  <a:lumMod val="75000"/>
                  <a:lumOff val="25000"/>
                </a:schemeClr>
              </a:solidFill>
            </a:rPr>
            <a:t>Logistic Regression</a:t>
          </a:r>
        </a:p>
      </dgm:t>
    </dgm:pt>
    <dgm:pt modelId="{7524B71C-9514-492E-A047-CDA74B44E634}" type="parTrans" cxnId="{310FB322-7350-4BAC-81B6-40540EA78505}">
      <dgm:prSet custT="1"/>
      <dgm:spPr>
        <a:ln w="3175">
          <a:solidFill>
            <a:schemeClr val="accent3"/>
          </a:solidFill>
        </a:ln>
      </dgm:spPr>
      <dgm:t>
        <a:bodyPr/>
        <a:lstStyle/>
        <a:p>
          <a:endParaRPr lang="en-US" sz="1600" dirty="0">
            <a:solidFill>
              <a:schemeClr val="tx1">
                <a:lumMod val="75000"/>
                <a:lumOff val="25000"/>
              </a:schemeClr>
            </a:solidFill>
          </a:endParaRPr>
        </a:p>
      </dgm:t>
    </dgm:pt>
    <dgm:pt modelId="{9ED68458-5B51-4CE8-9B76-CC056706D9F2}" type="sibTrans" cxnId="{310FB322-7350-4BAC-81B6-40540EA78505}">
      <dgm:prSet/>
      <dgm:spPr/>
      <dgm:t>
        <a:bodyPr/>
        <a:lstStyle/>
        <a:p>
          <a:endParaRPr lang="en-US" sz="1600">
            <a:solidFill>
              <a:schemeClr val="tx1">
                <a:lumMod val="75000"/>
                <a:lumOff val="25000"/>
              </a:schemeClr>
            </a:solidFill>
          </a:endParaRPr>
        </a:p>
      </dgm:t>
    </dgm:pt>
    <dgm:pt modelId="{9E477633-4A3D-4CA5-8A5F-81D5FEF9AEDD}">
      <dgm:prSet phldrT="[Text]" custT="1"/>
      <dgm:spPr>
        <a:ln w="3175">
          <a:solidFill>
            <a:schemeClr val="accent3"/>
          </a:solidFill>
        </a:ln>
      </dgm:spPr>
      <dgm:t>
        <a:bodyPr/>
        <a:lstStyle/>
        <a:p>
          <a:r>
            <a:rPr lang="en-US" sz="1600" dirty="0">
              <a:solidFill>
                <a:schemeClr val="tx1">
                  <a:lumMod val="75000"/>
                  <a:lumOff val="25000"/>
                </a:schemeClr>
              </a:solidFill>
            </a:rPr>
            <a:t>Support Vector Machines</a:t>
          </a:r>
        </a:p>
      </dgm:t>
    </dgm:pt>
    <dgm:pt modelId="{C9EFAF45-BD22-42DD-9177-6F1A9F4ADE0B}" type="parTrans" cxnId="{24C9E312-637E-4354-946E-B1D6FFB79317}">
      <dgm:prSet custT="1"/>
      <dgm:spPr>
        <a:ln w="3175">
          <a:solidFill>
            <a:schemeClr val="accent3"/>
          </a:solidFill>
        </a:ln>
      </dgm:spPr>
      <dgm:t>
        <a:bodyPr/>
        <a:lstStyle/>
        <a:p>
          <a:endParaRPr lang="en-US" sz="1600" dirty="0">
            <a:solidFill>
              <a:schemeClr val="tx1">
                <a:lumMod val="75000"/>
                <a:lumOff val="25000"/>
              </a:schemeClr>
            </a:solidFill>
          </a:endParaRPr>
        </a:p>
      </dgm:t>
    </dgm:pt>
    <dgm:pt modelId="{DA7CCC4B-3872-47E0-A413-D90665D851AB}" type="sibTrans" cxnId="{24C9E312-637E-4354-946E-B1D6FFB79317}">
      <dgm:prSet/>
      <dgm:spPr/>
      <dgm:t>
        <a:bodyPr/>
        <a:lstStyle/>
        <a:p>
          <a:endParaRPr lang="en-US" sz="1600">
            <a:solidFill>
              <a:schemeClr val="tx1">
                <a:lumMod val="75000"/>
                <a:lumOff val="25000"/>
              </a:schemeClr>
            </a:solidFill>
          </a:endParaRPr>
        </a:p>
      </dgm:t>
    </dgm:pt>
    <dgm:pt modelId="{5AAB9B5E-F7B8-48EF-889E-A1B4AD2EA8F4}">
      <dgm:prSet phldrT="[Text]" custT="1"/>
      <dgm:spPr>
        <a:noFill/>
        <a:ln w="3175">
          <a:solidFill>
            <a:schemeClr val="accent3"/>
          </a:solidFill>
        </a:ln>
      </dgm:spPr>
      <dgm:t>
        <a:bodyPr/>
        <a:lstStyle/>
        <a:p>
          <a:r>
            <a:rPr lang="en-US" sz="1600" dirty="0">
              <a:solidFill>
                <a:schemeClr val="tx1">
                  <a:lumMod val="75000"/>
                  <a:lumOff val="25000"/>
                </a:schemeClr>
              </a:solidFill>
            </a:rPr>
            <a:t>K Nearest Neighbours Method (KNN)</a:t>
          </a:r>
        </a:p>
      </dgm:t>
    </dgm:pt>
    <dgm:pt modelId="{FB2B9D1C-B858-4DD3-AE74-639CD7168933}" type="parTrans" cxnId="{78DEC522-CE63-407F-A0DB-FD50DAF9101F}">
      <dgm:prSet custT="1"/>
      <dgm:spPr>
        <a:ln>
          <a:solidFill>
            <a:schemeClr val="accent3"/>
          </a:solidFill>
        </a:ln>
      </dgm:spPr>
      <dgm:t>
        <a:bodyPr/>
        <a:lstStyle/>
        <a:p>
          <a:endParaRPr lang="en-US" sz="1600" dirty="0">
            <a:solidFill>
              <a:schemeClr val="tx1">
                <a:lumMod val="75000"/>
                <a:lumOff val="25000"/>
              </a:schemeClr>
            </a:solidFill>
          </a:endParaRPr>
        </a:p>
      </dgm:t>
    </dgm:pt>
    <dgm:pt modelId="{DDF7D295-76E0-4995-BAAE-D081F4B9EC14}" type="sibTrans" cxnId="{78DEC522-CE63-407F-A0DB-FD50DAF9101F}">
      <dgm:prSet/>
      <dgm:spPr/>
      <dgm:t>
        <a:bodyPr/>
        <a:lstStyle/>
        <a:p>
          <a:endParaRPr lang="en-US" sz="1600">
            <a:solidFill>
              <a:schemeClr val="tx1">
                <a:lumMod val="75000"/>
                <a:lumOff val="25000"/>
              </a:schemeClr>
            </a:solidFill>
          </a:endParaRPr>
        </a:p>
      </dgm:t>
    </dgm:pt>
    <dgm:pt modelId="{7594F6AB-1BE5-485B-8C42-A8B870693772}">
      <dgm:prSet phldrT="[Text]" custT="1"/>
      <dgm:spPr>
        <a:ln w="3175">
          <a:solidFill>
            <a:schemeClr val="accent3"/>
          </a:solidFill>
        </a:ln>
      </dgm:spPr>
      <dgm:t>
        <a:bodyPr/>
        <a:lstStyle/>
        <a:p>
          <a:r>
            <a:rPr lang="en-US" sz="1600" dirty="0">
              <a:solidFill>
                <a:schemeClr val="tx1">
                  <a:lumMod val="75000"/>
                  <a:lumOff val="25000"/>
                </a:schemeClr>
              </a:solidFill>
            </a:rPr>
            <a:t>Random Forest</a:t>
          </a:r>
        </a:p>
      </dgm:t>
    </dgm:pt>
    <dgm:pt modelId="{167CA743-EA7A-40E2-8271-A813BD702FB0}" type="parTrans" cxnId="{24DCB9F5-FBDA-4332-8BF6-2188AB08DE3B}">
      <dgm:prSet custT="1"/>
      <dgm:spPr>
        <a:ln w="3175">
          <a:solidFill>
            <a:schemeClr val="accent3"/>
          </a:solidFill>
        </a:ln>
      </dgm:spPr>
      <dgm:t>
        <a:bodyPr/>
        <a:lstStyle/>
        <a:p>
          <a:endParaRPr lang="en-US" sz="1600" dirty="0">
            <a:solidFill>
              <a:schemeClr val="tx1">
                <a:lumMod val="75000"/>
                <a:lumOff val="25000"/>
              </a:schemeClr>
            </a:solidFill>
          </a:endParaRPr>
        </a:p>
      </dgm:t>
    </dgm:pt>
    <dgm:pt modelId="{60A8B0DD-5FAA-452D-9A15-D1B316733A44}" type="sibTrans" cxnId="{24DCB9F5-FBDA-4332-8BF6-2188AB08DE3B}">
      <dgm:prSet/>
      <dgm:spPr/>
      <dgm:t>
        <a:bodyPr/>
        <a:lstStyle/>
        <a:p>
          <a:endParaRPr lang="en-US" sz="1600">
            <a:solidFill>
              <a:schemeClr val="tx1">
                <a:lumMod val="75000"/>
                <a:lumOff val="25000"/>
              </a:schemeClr>
            </a:solidFill>
          </a:endParaRPr>
        </a:p>
      </dgm:t>
    </dgm:pt>
    <dgm:pt modelId="{65BBF66F-DE1F-41C1-90C6-A0B9DA8A314E}">
      <dgm:prSet phldrT="[Text]" custT="1"/>
      <dgm:spPr>
        <a:solidFill>
          <a:srgbClr val="FFC000"/>
        </a:solidFill>
        <a:ln w="3175">
          <a:solidFill>
            <a:schemeClr val="accent3"/>
          </a:solidFill>
        </a:ln>
      </dgm:spPr>
      <dgm:t>
        <a:bodyPr/>
        <a:lstStyle/>
        <a:p>
          <a:r>
            <a:rPr lang="en-US" sz="1600" dirty="0">
              <a:solidFill>
                <a:schemeClr val="tx1">
                  <a:lumMod val="75000"/>
                  <a:lumOff val="25000"/>
                </a:schemeClr>
              </a:solidFill>
            </a:rPr>
            <a:t>Decision Trees</a:t>
          </a:r>
        </a:p>
      </dgm:t>
    </dgm:pt>
    <dgm:pt modelId="{4223F074-F5A9-4D83-9C2D-83D580AF1D0C}" type="parTrans" cxnId="{19FFFE45-96BB-46C2-A6E3-A0BABC53013E}">
      <dgm:prSet custT="1"/>
      <dgm:spPr>
        <a:ln w="3175">
          <a:solidFill>
            <a:schemeClr val="accent3"/>
          </a:solidFill>
        </a:ln>
      </dgm:spPr>
      <dgm:t>
        <a:bodyPr/>
        <a:lstStyle/>
        <a:p>
          <a:endParaRPr lang="en-US" sz="1600" dirty="0">
            <a:solidFill>
              <a:schemeClr val="tx1">
                <a:lumMod val="75000"/>
                <a:lumOff val="25000"/>
              </a:schemeClr>
            </a:solidFill>
          </a:endParaRPr>
        </a:p>
      </dgm:t>
    </dgm:pt>
    <dgm:pt modelId="{04927809-B573-43A9-B88C-29132A7F8195}" type="sibTrans" cxnId="{19FFFE45-96BB-46C2-A6E3-A0BABC53013E}">
      <dgm:prSet/>
      <dgm:spPr/>
      <dgm:t>
        <a:bodyPr/>
        <a:lstStyle/>
        <a:p>
          <a:endParaRPr lang="en-US" sz="1600">
            <a:solidFill>
              <a:schemeClr val="tx1">
                <a:lumMod val="75000"/>
                <a:lumOff val="25000"/>
              </a:schemeClr>
            </a:solidFill>
          </a:endParaRPr>
        </a:p>
      </dgm:t>
    </dgm:pt>
    <dgm:pt modelId="{F35E38CE-F1BC-4020-BB3E-E592E734B4F7}">
      <dgm:prSet phldrT="[Text]" custT="1"/>
      <dgm:spPr>
        <a:ln w="3175">
          <a:solidFill>
            <a:schemeClr val="accent3"/>
          </a:solidFill>
        </a:ln>
      </dgm:spPr>
      <dgm:t>
        <a:bodyPr/>
        <a:lstStyle/>
        <a:p>
          <a:r>
            <a:rPr lang="en-US" sz="1600" dirty="0">
              <a:solidFill>
                <a:schemeClr val="tx1">
                  <a:lumMod val="75000"/>
                  <a:lumOff val="25000"/>
                </a:schemeClr>
              </a:solidFill>
            </a:rPr>
            <a:t>Naive Bayes Classifier</a:t>
          </a:r>
        </a:p>
      </dgm:t>
    </dgm:pt>
    <dgm:pt modelId="{68E36143-2B71-4D60-8BD5-2DD2CB77B2B7}" type="parTrans" cxnId="{CF7A4803-DE83-401D-A789-71A8FE7AD029}">
      <dgm:prSet custT="1"/>
      <dgm:spPr>
        <a:ln w="3175">
          <a:solidFill>
            <a:schemeClr val="accent3"/>
          </a:solidFill>
        </a:ln>
      </dgm:spPr>
      <dgm:t>
        <a:bodyPr/>
        <a:lstStyle/>
        <a:p>
          <a:endParaRPr lang="en-US" sz="1600" dirty="0">
            <a:solidFill>
              <a:schemeClr val="tx1">
                <a:lumMod val="75000"/>
                <a:lumOff val="25000"/>
              </a:schemeClr>
            </a:solidFill>
          </a:endParaRPr>
        </a:p>
      </dgm:t>
    </dgm:pt>
    <dgm:pt modelId="{3E48B3F3-CA83-4A89-8F8A-204D1F8431C4}" type="sibTrans" cxnId="{CF7A4803-DE83-401D-A789-71A8FE7AD029}">
      <dgm:prSet/>
      <dgm:spPr/>
      <dgm:t>
        <a:bodyPr/>
        <a:lstStyle/>
        <a:p>
          <a:endParaRPr lang="en-US" sz="1600">
            <a:solidFill>
              <a:schemeClr val="tx1">
                <a:lumMod val="75000"/>
                <a:lumOff val="25000"/>
              </a:schemeClr>
            </a:solidFill>
          </a:endParaRPr>
        </a:p>
      </dgm:t>
    </dgm:pt>
    <dgm:pt modelId="{05A24438-605B-4A3D-83DD-B1287C1FF0FA}">
      <dgm:prSet phldrT="[Text]" custT="1"/>
      <dgm:spPr>
        <a:ln w="3175">
          <a:solidFill>
            <a:schemeClr val="accent3"/>
          </a:solidFill>
        </a:ln>
      </dgm:spPr>
      <dgm:t>
        <a:bodyPr/>
        <a:lstStyle/>
        <a:p>
          <a:pPr>
            <a:lnSpc>
              <a:spcPct val="100000"/>
            </a:lnSpc>
          </a:pPr>
          <a:r>
            <a:rPr lang="en-US" sz="1600" dirty="0">
              <a:solidFill>
                <a:schemeClr val="tx1">
                  <a:lumMod val="75000"/>
                  <a:lumOff val="25000"/>
                </a:schemeClr>
              </a:solidFill>
            </a:rPr>
            <a:t>Linear Regression  </a:t>
          </a:r>
        </a:p>
      </dgm:t>
    </dgm:pt>
    <dgm:pt modelId="{CBEA5EE9-42D1-4840-8F3B-D852A12E61CE}" type="sibTrans" cxnId="{761ECE69-EE60-4BE8-97EE-5D18FACFFCB0}">
      <dgm:prSet/>
      <dgm:spPr/>
      <dgm:t>
        <a:bodyPr/>
        <a:lstStyle/>
        <a:p>
          <a:endParaRPr lang="en-US" sz="1600">
            <a:solidFill>
              <a:schemeClr val="tx1">
                <a:lumMod val="75000"/>
                <a:lumOff val="25000"/>
              </a:schemeClr>
            </a:solidFill>
          </a:endParaRPr>
        </a:p>
      </dgm:t>
    </dgm:pt>
    <dgm:pt modelId="{BBF22BC8-0F14-4641-9763-70BD57A974E1}" type="parTrans" cxnId="{761ECE69-EE60-4BE8-97EE-5D18FACFFCB0}">
      <dgm:prSet custT="1"/>
      <dgm:spPr>
        <a:ln w="3175">
          <a:solidFill>
            <a:schemeClr val="accent3"/>
          </a:solidFill>
        </a:ln>
      </dgm:spPr>
      <dgm:t>
        <a:bodyPr/>
        <a:lstStyle/>
        <a:p>
          <a:endParaRPr lang="en-US" sz="1600" dirty="0">
            <a:solidFill>
              <a:schemeClr val="tx1">
                <a:lumMod val="75000"/>
                <a:lumOff val="25000"/>
              </a:schemeClr>
            </a:solidFill>
          </a:endParaRPr>
        </a:p>
      </dgm:t>
    </dgm:pt>
    <dgm:pt modelId="{B76425D2-0059-42E4-BA04-1485AAD58691}">
      <dgm:prSet phldrT="[Text]" custT="1"/>
      <dgm:spPr>
        <a:ln w="12700">
          <a:solidFill>
            <a:schemeClr val="accent3"/>
          </a:solidFill>
        </a:ln>
      </dgm:spPr>
      <dgm:t>
        <a:bodyPr/>
        <a:lstStyle/>
        <a:p>
          <a:r>
            <a:rPr lang="en-US" sz="1600" b="1" dirty="0">
              <a:solidFill>
                <a:schemeClr val="tx1">
                  <a:lumMod val="75000"/>
                  <a:lumOff val="25000"/>
                </a:schemeClr>
              </a:solidFill>
            </a:rPr>
            <a:t>Regression and Machine Learning Algorithms</a:t>
          </a:r>
        </a:p>
      </dgm:t>
    </dgm:pt>
    <dgm:pt modelId="{53B5C3DF-ABD3-4BCD-A0DE-082F0E1DCED7}" type="sibTrans" cxnId="{E992703D-1A1C-4B17-8293-743A726C3DEE}">
      <dgm:prSet/>
      <dgm:spPr/>
      <dgm:t>
        <a:bodyPr/>
        <a:lstStyle/>
        <a:p>
          <a:endParaRPr lang="en-US" sz="1600">
            <a:solidFill>
              <a:schemeClr val="tx1">
                <a:lumMod val="75000"/>
                <a:lumOff val="25000"/>
              </a:schemeClr>
            </a:solidFill>
          </a:endParaRPr>
        </a:p>
      </dgm:t>
    </dgm:pt>
    <dgm:pt modelId="{CCBA44F8-5398-48BD-ACB6-E84E158C5BB9}" type="parTrans" cxnId="{E992703D-1A1C-4B17-8293-743A726C3DEE}">
      <dgm:prSet/>
      <dgm:spPr/>
      <dgm:t>
        <a:bodyPr/>
        <a:lstStyle/>
        <a:p>
          <a:endParaRPr lang="en-US" sz="1600">
            <a:solidFill>
              <a:schemeClr val="tx1">
                <a:lumMod val="75000"/>
                <a:lumOff val="25000"/>
              </a:schemeClr>
            </a:solidFill>
          </a:endParaRPr>
        </a:p>
      </dgm:t>
    </dgm:pt>
    <dgm:pt modelId="{36386BAB-A4DE-4CA7-A428-C31FB55F5E0D}" type="pres">
      <dgm:prSet presAssocID="{BF9671DC-A456-4411-B3FA-EAA439203617}" presName="Name0" presStyleCnt="0">
        <dgm:presLayoutVars>
          <dgm:chPref val="1"/>
          <dgm:dir/>
          <dgm:animOne val="branch"/>
          <dgm:animLvl val="lvl"/>
          <dgm:resizeHandles val="exact"/>
        </dgm:presLayoutVars>
      </dgm:prSet>
      <dgm:spPr/>
    </dgm:pt>
    <dgm:pt modelId="{BCD60635-3DA0-422D-8B13-9FC5CDDDB96C}" type="pres">
      <dgm:prSet presAssocID="{B76425D2-0059-42E4-BA04-1485AAD58691}" presName="root1" presStyleCnt="0"/>
      <dgm:spPr/>
    </dgm:pt>
    <dgm:pt modelId="{07B638DC-D001-4715-A208-FE4BE430E5B9}" type="pres">
      <dgm:prSet presAssocID="{B76425D2-0059-42E4-BA04-1485AAD58691}" presName="LevelOneTextNode" presStyleLbl="node0" presStyleIdx="0" presStyleCnt="1" custScaleX="194873" custScaleY="110000">
        <dgm:presLayoutVars>
          <dgm:chPref val="3"/>
        </dgm:presLayoutVars>
      </dgm:prSet>
      <dgm:spPr/>
    </dgm:pt>
    <dgm:pt modelId="{12F9C7AF-106D-4416-82A6-452EABAD565E}" type="pres">
      <dgm:prSet presAssocID="{B76425D2-0059-42E4-BA04-1485AAD58691}" presName="level2hierChild" presStyleCnt="0"/>
      <dgm:spPr/>
    </dgm:pt>
    <dgm:pt modelId="{C1AF65CB-60EE-42C5-9AA4-4BA0FFFC4D15}" type="pres">
      <dgm:prSet presAssocID="{BBF22BC8-0F14-4641-9763-70BD57A974E1}" presName="conn2-1" presStyleLbl="parChTrans1D2" presStyleIdx="0" presStyleCnt="7"/>
      <dgm:spPr/>
    </dgm:pt>
    <dgm:pt modelId="{26C30AA0-7FF4-48A8-B453-BDD4D3139399}" type="pres">
      <dgm:prSet presAssocID="{BBF22BC8-0F14-4641-9763-70BD57A974E1}" presName="connTx" presStyleLbl="parChTrans1D2" presStyleIdx="0" presStyleCnt="7"/>
      <dgm:spPr/>
    </dgm:pt>
    <dgm:pt modelId="{5835E8BE-8F6D-4AAB-830C-E6C220C75897}" type="pres">
      <dgm:prSet presAssocID="{05A24438-605B-4A3D-83DD-B1287C1FF0FA}" presName="root2" presStyleCnt="0"/>
      <dgm:spPr/>
    </dgm:pt>
    <dgm:pt modelId="{B6FADDB5-BFCE-4E4F-BF02-CD43B098B951}" type="pres">
      <dgm:prSet presAssocID="{05A24438-605B-4A3D-83DD-B1287C1FF0FA}" presName="LevelTwoTextNode" presStyleLbl="node2" presStyleIdx="0" presStyleCnt="7" custScaleX="285311">
        <dgm:presLayoutVars>
          <dgm:chPref val="3"/>
        </dgm:presLayoutVars>
      </dgm:prSet>
      <dgm:spPr/>
    </dgm:pt>
    <dgm:pt modelId="{2947AC43-1702-41CC-8F20-43B36F3E774D}" type="pres">
      <dgm:prSet presAssocID="{05A24438-605B-4A3D-83DD-B1287C1FF0FA}" presName="level3hierChild" presStyleCnt="0"/>
      <dgm:spPr/>
    </dgm:pt>
    <dgm:pt modelId="{128B0E0F-D3C6-4D3B-962C-517391F402B8}" type="pres">
      <dgm:prSet presAssocID="{7524B71C-9514-492E-A047-CDA74B44E634}" presName="conn2-1" presStyleLbl="parChTrans1D2" presStyleIdx="1" presStyleCnt="7"/>
      <dgm:spPr/>
    </dgm:pt>
    <dgm:pt modelId="{702FA8C5-2470-4319-B69D-87DCBA3794A0}" type="pres">
      <dgm:prSet presAssocID="{7524B71C-9514-492E-A047-CDA74B44E634}" presName="connTx" presStyleLbl="parChTrans1D2" presStyleIdx="1" presStyleCnt="7"/>
      <dgm:spPr/>
    </dgm:pt>
    <dgm:pt modelId="{50673196-713D-4A84-954B-C65D557F1438}" type="pres">
      <dgm:prSet presAssocID="{3A128E6E-C1C5-43C6-8E1C-9D62D4123955}" presName="root2" presStyleCnt="0"/>
      <dgm:spPr/>
    </dgm:pt>
    <dgm:pt modelId="{9717F40C-5DC2-4FF5-BE15-C23E355D4B22}" type="pres">
      <dgm:prSet presAssocID="{3A128E6E-C1C5-43C6-8E1C-9D62D4123955}" presName="LevelTwoTextNode" presStyleLbl="node2" presStyleIdx="1" presStyleCnt="7" custScaleX="285311">
        <dgm:presLayoutVars>
          <dgm:chPref val="3"/>
        </dgm:presLayoutVars>
      </dgm:prSet>
      <dgm:spPr/>
    </dgm:pt>
    <dgm:pt modelId="{F5647160-4B0B-4786-9787-7593DCA51AEE}" type="pres">
      <dgm:prSet presAssocID="{3A128E6E-C1C5-43C6-8E1C-9D62D4123955}" presName="level3hierChild" presStyleCnt="0"/>
      <dgm:spPr/>
    </dgm:pt>
    <dgm:pt modelId="{4ECA7442-124C-4F06-8397-A08B49B65264}" type="pres">
      <dgm:prSet presAssocID="{C9EFAF45-BD22-42DD-9177-6F1A9F4ADE0B}" presName="conn2-1" presStyleLbl="parChTrans1D2" presStyleIdx="2" presStyleCnt="7"/>
      <dgm:spPr/>
    </dgm:pt>
    <dgm:pt modelId="{ADF0B760-43AE-45F2-B58D-3AE0668EE160}" type="pres">
      <dgm:prSet presAssocID="{C9EFAF45-BD22-42DD-9177-6F1A9F4ADE0B}" presName="connTx" presStyleLbl="parChTrans1D2" presStyleIdx="2" presStyleCnt="7"/>
      <dgm:spPr/>
    </dgm:pt>
    <dgm:pt modelId="{DB38A270-8577-4420-BC3E-B4ED33707092}" type="pres">
      <dgm:prSet presAssocID="{9E477633-4A3D-4CA5-8A5F-81D5FEF9AEDD}" presName="root2" presStyleCnt="0"/>
      <dgm:spPr/>
    </dgm:pt>
    <dgm:pt modelId="{4B43FA34-8157-4395-9C6A-E0C27EF08108}" type="pres">
      <dgm:prSet presAssocID="{9E477633-4A3D-4CA5-8A5F-81D5FEF9AEDD}" presName="LevelTwoTextNode" presStyleLbl="node2" presStyleIdx="2" presStyleCnt="7" custScaleX="285311">
        <dgm:presLayoutVars>
          <dgm:chPref val="3"/>
        </dgm:presLayoutVars>
      </dgm:prSet>
      <dgm:spPr/>
    </dgm:pt>
    <dgm:pt modelId="{4650E1A2-CDA4-4486-96C8-D9AD1BD60B5F}" type="pres">
      <dgm:prSet presAssocID="{9E477633-4A3D-4CA5-8A5F-81D5FEF9AEDD}" presName="level3hierChild" presStyleCnt="0"/>
      <dgm:spPr/>
    </dgm:pt>
    <dgm:pt modelId="{2D6C20D3-F4CE-4E76-8452-086F8958913E}" type="pres">
      <dgm:prSet presAssocID="{FB2B9D1C-B858-4DD3-AE74-639CD7168933}" presName="conn2-1" presStyleLbl="parChTrans1D2" presStyleIdx="3" presStyleCnt="7"/>
      <dgm:spPr/>
    </dgm:pt>
    <dgm:pt modelId="{8D70CB95-4252-4155-98E0-2496E538F1BD}" type="pres">
      <dgm:prSet presAssocID="{FB2B9D1C-B858-4DD3-AE74-639CD7168933}" presName="connTx" presStyleLbl="parChTrans1D2" presStyleIdx="3" presStyleCnt="7"/>
      <dgm:spPr/>
    </dgm:pt>
    <dgm:pt modelId="{5F9BC386-F130-4238-B487-8116D5BEABFA}" type="pres">
      <dgm:prSet presAssocID="{5AAB9B5E-F7B8-48EF-889E-A1B4AD2EA8F4}" presName="root2" presStyleCnt="0"/>
      <dgm:spPr/>
    </dgm:pt>
    <dgm:pt modelId="{DBAC1915-4D5A-470C-BAF2-F82C87A60A2F}" type="pres">
      <dgm:prSet presAssocID="{5AAB9B5E-F7B8-48EF-889E-A1B4AD2EA8F4}" presName="LevelTwoTextNode" presStyleLbl="node2" presStyleIdx="3" presStyleCnt="7" custScaleX="285311">
        <dgm:presLayoutVars>
          <dgm:chPref val="3"/>
        </dgm:presLayoutVars>
      </dgm:prSet>
      <dgm:spPr/>
    </dgm:pt>
    <dgm:pt modelId="{E9D1D212-3E32-409D-84D8-28D302F44322}" type="pres">
      <dgm:prSet presAssocID="{5AAB9B5E-F7B8-48EF-889E-A1B4AD2EA8F4}" presName="level3hierChild" presStyleCnt="0"/>
      <dgm:spPr/>
    </dgm:pt>
    <dgm:pt modelId="{DBE71D6A-A4F4-4C7C-A000-497E2423DFD9}" type="pres">
      <dgm:prSet presAssocID="{4223F074-F5A9-4D83-9C2D-83D580AF1D0C}" presName="conn2-1" presStyleLbl="parChTrans1D2" presStyleIdx="4" presStyleCnt="7"/>
      <dgm:spPr/>
    </dgm:pt>
    <dgm:pt modelId="{9336C82C-400F-4037-8E71-DB85F92AED4D}" type="pres">
      <dgm:prSet presAssocID="{4223F074-F5A9-4D83-9C2D-83D580AF1D0C}" presName="connTx" presStyleLbl="parChTrans1D2" presStyleIdx="4" presStyleCnt="7"/>
      <dgm:spPr/>
    </dgm:pt>
    <dgm:pt modelId="{4297A5A9-98A4-4223-87E8-9D8DB5AC4314}" type="pres">
      <dgm:prSet presAssocID="{65BBF66F-DE1F-41C1-90C6-A0B9DA8A314E}" presName="root2" presStyleCnt="0"/>
      <dgm:spPr/>
    </dgm:pt>
    <dgm:pt modelId="{D5C7AF18-BA14-4507-8D73-932925E7E2EB}" type="pres">
      <dgm:prSet presAssocID="{65BBF66F-DE1F-41C1-90C6-A0B9DA8A314E}" presName="LevelTwoTextNode" presStyleLbl="node2" presStyleIdx="4" presStyleCnt="7" custScaleX="285311">
        <dgm:presLayoutVars>
          <dgm:chPref val="3"/>
        </dgm:presLayoutVars>
      </dgm:prSet>
      <dgm:spPr/>
    </dgm:pt>
    <dgm:pt modelId="{1A152F31-94F0-446F-A4A6-766E19BF386D}" type="pres">
      <dgm:prSet presAssocID="{65BBF66F-DE1F-41C1-90C6-A0B9DA8A314E}" presName="level3hierChild" presStyleCnt="0"/>
      <dgm:spPr/>
    </dgm:pt>
    <dgm:pt modelId="{233B5FE6-136F-485D-9F99-564CFE21A884}" type="pres">
      <dgm:prSet presAssocID="{167CA743-EA7A-40E2-8271-A813BD702FB0}" presName="conn2-1" presStyleLbl="parChTrans1D2" presStyleIdx="5" presStyleCnt="7"/>
      <dgm:spPr/>
    </dgm:pt>
    <dgm:pt modelId="{343BEB5C-2F8A-4FE8-8BE8-6E47A92C65C7}" type="pres">
      <dgm:prSet presAssocID="{167CA743-EA7A-40E2-8271-A813BD702FB0}" presName="connTx" presStyleLbl="parChTrans1D2" presStyleIdx="5" presStyleCnt="7"/>
      <dgm:spPr/>
    </dgm:pt>
    <dgm:pt modelId="{1C6977D0-3706-40D5-83D9-0C027F895C10}" type="pres">
      <dgm:prSet presAssocID="{7594F6AB-1BE5-485B-8C42-A8B870693772}" presName="root2" presStyleCnt="0"/>
      <dgm:spPr/>
    </dgm:pt>
    <dgm:pt modelId="{83744D26-B22C-4B93-9B4B-3825DB32CF3E}" type="pres">
      <dgm:prSet presAssocID="{7594F6AB-1BE5-485B-8C42-A8B870693772}" presName="LevelTwoTextNode" presStyleLbl="node2" presStyleIdx="5" presStyleCnt="7" custScaleX="285311">
        <dgm:presLayoutVars>
          <dgm:chPref val="3"/>
        </dgm:presLayoutVars>
      </dgm:prSet>
      <dgm:spPr/>
    </dgm:pt>
    <dgm:pt modelId="{DA8C848B-EB51-4E64-921F-5BF84BF80542}" type="pres">
      <dgm:prSet presAssocID="{7594F6AB-1BE5-485B-8C42-A8B870693772}" presName="level3hierChild" presStyleCnt="0"/>
      <dgm:spPr/>
    </dgm:pt>
    <dgm:pt modelId="{BB58E319-D1D9-4CF2-A2BA-3DE35A7CAF75}" type="pres">
      <dgm:prSet presAssocID="{68E36143-2B71-4D60-8BD5-2DD2CB77B2B7}" presName="conn2-1" presStyleLbl="parChTrans1D2" presStyleIdx="6" presStyleCnt="7"/>
      <dgm:spPr/>
    </dgm:pt>
    <dgm:pt modelId="{F82ECBD4-589B-4B4B-B1D0-385459112924}" type="pres">
      <dgm:prSet presAssocID="{68E36143-2B71-4D60-8BD5-2DD2CB77B2B7}" presName="connTx" presStyleLbl="parChTrans1D2" presStyleIdx="6" presStyleCnt="7"/>
      <dgm:spPr/>
    </dgm:pt>
    <dgm:pt modelId="{CA16812B-BFB6-45B4-AC42-F4ACB9F4EF91}" type="pres">
      <dgm:prSet presAssocID="{F35E38CE-F1BC-4020-BB3E-E592E734B4F7}" presName="root2" presStyleCnt="0"/>
      <dgm:spPr/>
    </dgm:pt>
    <dgm:pt modelId="{FF845103-A641-43BC-99A1-976B7556A67C}" type="pres">
      <dgm:prSet presAssocID="{F35E38CE-F1BC-4020-BB3E-E592E734B4F7}" presName="LevelTwoTextNode" presStyleLbl="node2" presStyleIdx="6" presStyleCnt="7" custScaleX="285311">
        <dgm:presLayoutVars>
          <dgm:chPref val="3"/>
        </dgm:presLayoutVars>
      </dgm:prSet>
      <dgm:spPr/>
    </dgm:pt>
    <dgm:pt modelId="{E3EEF598-F72E-4264-8EA5-0D5EA05E6550}" type="pres">
      <dgm:prSet presAssocID="{F35E38CE-F1BC-4020-BB3E-E592E734B4F7}" presName="level3hierChild" presStyleCnt="0"/>
      <dgm:spPr/>
    </dgm:pt>
  </dgm:ptLst>
  <dgm:cxnLst>
    <dgm:cxn modelId="{CF7A4803-DE83-401D-A789-71A8FE7AD029}" srcId="{B76425D2-0059-42E4-BA04-1485AAD58691}" destId="{F35E38CE-F1BC-4020-BB3E-E592E734B4F7}" srcOrd="6" destOrd="0" parTransId="{68E36143-2B71-4D60-8BD5-2DD2CB77B2B7}" sibTransId="{3E48B3F3-CA83-4A89-8F8A-204D1F8431C4}"/>
    <dgm:cxn modelId="{44D7B503-E70D-4BC9-AF43-386F17499EC3}" type="presOf" srcId="{167CA743-EA7A-40E2-8271-A813BD702FB0}" destId="{233B5FE6-136F-485D-9F99-564CFE21A884}" srcOrd="0" destOrd="0" presId="urn:microsoft.com/office/officeart/2008/layout/HorizontalMultiLevelHierarchy"/>
    <dgm:cxn modelId="{F6C5700E-5848-40A8-B1DC-5C2FC59470FC}" type="presOf" srcId="{9E477633-4A3D-4CA5-8A5F-81D5FEF9AEDD}" destId="{4B43FA34-8157-4395-9C6A-E0C27EF08108}" srcOrd="0" destOrd="0" presId="urn:microsoft.com/office/officeart/2008/layout/HorizontalMultiLevelHierarchy"/>
    <dgm:cxn modelId="{92199B11-A920-449A-9521-F9A696939BAF}" type="presOf" srcId="{7524B71C-9514-492E-A047-CDA74B44E634}" destId="{128B0E0F-D3C6-4D3B-962C-517391F402B8}" srcOrd="0" destOrd="0" presId="urn:microsoft.com/office/officeart/2008/layout/HorizontalMultiLevelHierarchy"/>
    <dgm:cxn modelId="{24C9E312-637E-4354-946E-B1D6FFB79317}" srcId="{B76425D2-0059-42E4-BA04-1485AAD58691}" destId="{9E477633-4A3D-4CA5-8A5F-81D5FEF9AEDD}" srcOrd="2" destOrd="0" parTransId="{C9EFAF45-BD22-42DD-9177-6F1A9F4ADE0B}" sibTransId="{DA7CCC4B-3872-47E0-A413-D90665D851AB}"/>
    <dgm:cxn modelId="{D6841621-67C1-429E-8EC8-EBB5AAA2E35F}" type="presOf" srcId="{F35E38CE-F1BC-4020-BB3E-E592E734B4F7}" destId="{FF845103-A641-43BC-99A1-976B7556A67C}" srcOrd="0" destOrd="0" presId="urn:microsoft.com/office/officeart/2008/layout/HorizontalMultiLevelHierarchy"/>
    <dgm:cxn modelId="{310FB322-7350-4BAC-81B6-40540EA78505}" srcId="{B76425D2-0059-42E4-BA04-1485AAD58691}" destId="{3A128E6E-C1C5-43C6-8E1C-9D62D4123955}" srcOrd="1" destOrd="0" parTransId="{7524B71C-9514-492E-A047-CDA74B44E634}" sibTransId="{9ED68458-5B51-4CE8-9B76-CC056706D9F2}"/>
    <dgm:cxn modelId="{78DEC522-CE63-407F-A0DB-FD50DAF9101F}" srcId="{B76425D2-0059-42E4-BA04-1485AAD58691}" destId="{5AAB9B5E-F7B8-48EF-889E-A1B4AD2EA8F4}" srcOrd="3" destOrd="0" parTransId="{FB2B9D1C-B858-4DD3-AE74-639CD7168933}" sibTransId="{DDF7D295-76E0-4995-BAAE-D081F4B9EC14}"/>
    <dgm:cxn modelId="{E992703D-1A1C-4B17-8293-743A726C3DEE}" srcId="{BF9671DC-A456-4411-B3FA-EAA439203617}" destId="{B76425D2-0059-42E4-BA04-1485AAD58691}" srcOrd="0" destOrd="0" parTransId="{CCBA44F8-5398-48BD-ACB6-E84E158C5BB9}" sibTransId="{53B5C3DF-ABD3-4BCD-A0DE-082F0E1DCED7}"/>
    <dgm:cxn modelId="{2F60D641-CB0C-46F9-BD90-A35DA4FF5CF0}" type="presOf" srcId="{C9EFAF45-BD22-42DD-9177-6F1A9F4ADE0B}" destId="{ADF0B760-43AE-45F2-B58D-3AE0668EE160}" srcOrd="1" destOrd="0" presId="urn:microsoft.com/office/officeart/2008/layout/HorizontalMultiLevelHierarchy"/>
    <dgm:cxn modelId="{19FFFE45-96BB-46C2-A6E3-A0BABC53013E}" srcId="{B76425D2-0059-42E4-BA04-1485AAD58691}" destId="{65BBF66F-DE1F-41C1-90C6-A0B9DA8A314E}" srcOrd="4" destOrd="0" parTransId="{4223F074-F5A9-4D83-9C2D-83D580AF1D0C}" sibTransId="{04927809-B573-43A9-B88C-29132A7F8195}"/>
    <dgm:cxn modelId="{AFFCAE48-8DD4-47C5-A064-DEA441949129}" type="presOf" srcId="{05A24438-605B-4A3D-83DD-B1287C1FF0FA}" destId="{B6FADDB5-BFCE-4E4F-BF02-CD43B098B951}" srcOrd="0" destOrd="0" presId="urn:microsoft.com/office/officeart/2008/layout/HorizontalMultiLevelHierarchy"/>
    <dgm:cxn modelId="{091DCD4B-AA3B-429B-BAAC-EA3178AD4A83}" type="presOf" srcId="{BBF22BC8-0F14-4641-9763-70BD57A974E1}" destId="{C1AF65CB-60EE-42C5-9AA4-4BA0FFFC4D15}" srcOrd="0" destOrd="0" presId="urn:microsoft.com/office/officeart/2008/layout/HorizontalMultiLevelHierarchy"/>
    <dgm:cxn modelId="{72DE5B4D-58BD-4921-9A4C-60D4A7B680E6}" type="presOf" srcId="{BBF22BC8-0F14-4641-9763-70BD57A974E1}" destId="{26C30AA0-7FF4-48A8-B453-BDD4D3139399}" srcOrd="1" destOrd="0" presId="urn:microsoft.com/office/officeart/2008/layout/HorizontalMultiLevelHierarchy"/>
    <dgm:cxn modelId="{19B9F15D-0907-4B3D-900F-3A5D0E3406D1}" type="presOf" srcId="{5AAB9B5E-F7B8-48EF-889E-A1B4AD2EA8F4}" destId="{DBAC1915-4D5A-470C-BAF2-F82C87A60A2F}" srcOrd="0" destOrd="0" presId="urn:microsoft.com/office/officeart/2008/layout/HorizontalMultiLevelHierarchy"/>
    <dgm:cxn modelId="{3AD52F69-7BD3-4877-B144-35A84D619A3C}" type="presOf" srcId="{65BBF66F-DE1F-41C1-90C6-A0B9DA8A314E}" destId="{D5C7AF18-BA14-4507-8D73-932925E7E2EB}" srcOrd="0" destOrd="0" presId="urn:microsoft.com/office/officeart/2008/layout/HorizontalMultiLevelHierarchy"/>
    <dgm:cxn modelId="{761ECE69-EE60-4BE8-97EE-5D18FACFFCB0}" srcId="{B76425D2-0059-42E4-BA04-1485AAD58691}" destId="{05A24438-605B-4A3D-83DD-B1287C1FF0FA}" srcOrd="0" destOrd="0" parTransId="{BBF22BC8-0F14-4641-9763-70BD57A974E1}" sibTransId="{CBEA5EE9-42D1-4840-8F3B-D852A12E61CE}"/>
    <dgm:cxn modelId="{5DCC836A-8D17-49A4-BD59-5B4D87304AD8}" type="presOf" srcId="{68E36143-2B71-4D60-8BD5-2DD2CB77B2B7}" destId="{F82ECBD4-589B-4B4B-B1D0-385459112924}" srcOrd="1" destOrd="0" presId="urn:microsoft.com/office/officeart/2008/layout/HorizontalMultiLevelHierarchy"/>
    <dgm:cxn modelId="{ECE8246B-A6A3-4F12-95B7-55E0C2C1E873}" type="presOf" srcId="{FB2B9D1C-B858-4DD3-AE74-639CD7168933}" destId="{2D6C20D3-F4CE-4E76-8452-086F8958913E}" srcOrd="0" destOrd="0" presId="urn:microsoft.com/office/officeart/2008/layout/HorizontalMultiLevelHierarchy"/>
    <dgm:cxn modelId="{D7333B78-ED22-4039-B9D4-40D928DF83DA}" type="presOf" srcId="{68E36143-2B71-4D60-8BD5-2DD2CB77B2B7}" destId="{BB58E319-D1D9-4CF2-A2BA-3DE35A7CAF75}" srcOrd="0" destOrd="0" presId="urn:microsoft.com/office/officeart/2008/layout/HorizontalMultiLevelHierarchy"/>
    <dgm:cxn modelId="{2461897A-BEE8-486F-B29A-517983324726}" type="presOf" srcId="{167CA743-EA7A-40E2-8271-A813BD702FB0}" destId="{343BEB5C-2F8A-4FE8-8BE8-6E47A92C65C7}" srcOrd="1" destOrd="0" presId="urn:microsoft.com/office/officeart/2008/layout/HorizontalMultiLevelHierarchy"/>
    <dgm:cxn modelId="{A76D788B-42C4-411B-824E-E4025DD20D2B}" type="presOf" srcId="{BF9671DC-A456-4411-B3FA-EAA439203617}" destId="{36386BAB-A4DE-4CA7-A428-C31FB55F5E0D}" srcOrd="0" destOrd="0" presId="urn:microsoft.com/office/officeart/2008/layout/HorizontalMultiLevelHierarchy"/>
    <dgm:cxn modelId="{9EBEDDBE-4CD0-4296-8E56-289E6DC0089A}" type="presOf" srcId="{4223F074-F5A9-4D83-9C2D-83D580AF1D0C}" destId="{9336C82C-400F-4037-8E71-DB85F92AED4D}" srcOrd="1" destOrd="0" presId="urn:microsoft.com/office/officeart/2008/layout/HorizontalMultiLevelHierarchy"/>
    <dgm:cxn modelId="{6D3D30C5-0F26-4645-97F1-85E532BD4CF1}" type="presOf" srcId="{7594F6AB-1BE5-485B-8C42-A8B870693772}" destId="{83744D26-B22C-4B93-9B4B-3825DB32CF3E}" srcOrd="0" destOrd="0" presId="urn:microsoft.com/office/officeart/2008/layout/HorizontalMultiLevelHierarchy"/>
    <dgm:cxn modelId="{28A2BAD4-4A19-45A4-B49C-CA0F750CA26F}" type="presOf" srcId="{B76425D2-0059-42E4-BA04-1485AAD58691}" destId="{07B638DC-D001-4715-A208-FE4BE430E5B9}" srcOrd="0" destOrd="0" presId="urn:microsoft.com/office/officeart/2008/layout/HorizontalMultiLevelHierarchy"/>
    <dgm:cxn modelId="{E7D8D5D7-DBEC-47DB-8CFF-2199BE6D1E3A}" type="presOf" srcId="{C9EFAF45-BD22-42DD-9177-6F1A9F4ADE0B}" destId="{4ECA7442-124C-4F06-8397-A08B49B65264}" srcOrd="0" destOrd="0" presId="urn:microsoft.com/office/officeart/2008/layout/HorizontalMultiLevelHierarchy"/>
    <dgm:cxn modelId="{707A6DE7-8FCF-46F7-A1F5-603A3C626989}" type="presOf" srcId="{4223F074-F5A9-4D83-9C2D-83D580AF1D0C}" destId="{DBE71D6A-A4F4-4C7C-A000-497E2423DFD9}" srcOrd="0" destOrd="0" presId="urn:microsoft.com/office/officeart/2008/layout/HorizontalMultiLevelHierarchy"/>
    <dgm:cxn modelId="{C0DD0BE8-F5D3-47F9-BFB6-D7845D47A3B6}" type="presOf" srcId="{3A128E6E-C1C5-43C6-8E1C-9D62D4123955}" destId="{9717F40C-5DC2-4FF5-BE15-C23E355D4B22}" srcOrd="0" destOrd="0" presId="urn:microsoft.com/office/officeart/2008/layout/HorizontalMultiLevelHierarchy"/>
    <dgm:cxn modelId="{C12DD5ED-B6A5-4A31-B2FF-08B9312DA886}" type="presOf" srcId="{7524B71C-9514-492E-A047-CDA74B44E634}" destId="{702FA8C5-2470-4319-B69D-87DCBA3794A0}" srcOrd="1" destOrd="0" presId="urn:microsoft.com/office/officeart/2008/layout/HorizontalMultiLevelHierarchy"/>
    <dgm:cxn modelId="{24DCB9F5-FBDA-4332-8BF6-2188AB08DE3B}" srcId="{B76425D2-0059-42E4-BA04-1485AAD58691}" destId="{7594F6AB-1BE5-485B-8C42-A8B870693772}" srcOrd="5" destOrd="0" parTransId="{167CA743-EA7A-40E2-8271-A813BD702FB0}" sibTransId="{60A8B0DD-5FAA-452D-9A15-D1B316733A44}"/>
    <dgm:cxn modelId="{80CDF8F9-A6DC-4C90-9A42-C00913D379B3}" type="presOf" srcId="{FB2B9D1C-B858-4DD3-AE74-639CD7168933}" destId="{8D70CB95-4252-4155-98E0-2496E538F1BD}" srcOrd="1" destOrd="0" presId="urn:microsoft.com/office/officeart/2008/layout/HorizontalMultiLevelHierarchy"/>
    <dgm:cxn modelId="{A4F1321D-7970-4DB8-9BCB-4A5E3A082AA0}" type="presParOf" srcId="{36386BAB-A4DE-4CA7-A428-C31FB55F5E0D}" destId="{BCD60635-3DA0-422D-8B13-9FC5CDDDB96C}" srcOrd="0" destOrd="0" presId="urn:microsoft.com/office/officeart/2008/layout/HorizontalMultiLevelHierarchy"/>
    <dgm:cxn modelId="{618408DD-1E37-411F-97E9-5328C2EB5534}" type="presParOf" srcId="{BCD60635-3DA0-422D-8B13-9FC5CDDDB96C}" destId="{07B638DC-D001-4715-A208-FE4BE430E5B9}" srcOrd="0" destOrd="0" presId="urn:microsoft.com/office/officeart/2008/layout/HorizontalMultiLevelHierarchy"/>
    <dgm:cxn modelId="{99FDF36F-0EA8-482D-BDDC-6A1D3035713F}" type="presParOf" srcId="{BCD60635-3DA0-422D-8B13-9FC5CDDDB96C}" destId="{12F9C7AF-106D-4416-82A6-452EABAD565E}" srcOrd="1" destOrd="0" presId="urn:microsoft.com/office/officeart/2008/layout/HorizontalMultiLevelHierarchy"/>
    <dgm:cxn modelId="{85D25D7D-B027-4DF6-89DE-45820F7CD597}" type="presParOf" srcId="{12F9C7AF-106D-4416-82A6-452EABAD565E}" destId="{C1AF65CB-60EE-42C5-9AA4-4BA0FFFC4D15}" srcOrd="0" destOrd="0" presId="urn:microsoft.com/office/officeart/2008/layout/HorizontalMultiLevelHierarchy"/>
    <dgm:cxn modelId="{31132500-8621-49CA-A940-1C3A4A897191}" type="presParOf" srcId="{C1AF65CB-60EE-42C5-9AA4-4BA0FFFC4D15}" destId="{26C30AA0-7FF4-48A8-B453-BDD4D3139399}" srcOrd="0" destOrd="0" presId="urn:microsoft.com/office/officeart/2008/layout/HorizontalMultiLevelHierarchy"/>
    <dgm:cxn modelId="{D1131B0D-430F-44D3-9DA8-06A962252B37}" type="presParOf" srcId="{12F9C7AF-106D-4416-82A6-452EABAD565E}" destId="{5835E8BE-8F6D-4AAB-830C-E6C220C75897}" srcOrd="1" destOrd="0" presId="urn:microsoft.com/office/officeart/2008/layout/HorizontalMultiLevelHierarchy"/>
    <dgm:cxn modelId="{4BC2CD31-3C13-4D7C-92FB-8FBE3239E134}" type="presParOf" srcId="{5835E8BE-8F6D-4AAB-830C-E6C220C75897}" destId="{B6FADDB5-BFCE-4E4F-BF02-CD43B098B951}" srcOrd="0" destOrd="0" presId="urn:microsoft.com/office/officeart/2008/layout/HorizontalMultiLevelHierarchy"/>
    <dgm:cxn modelId="{9F1532E0-E2D1-4C0E-B794-52028F3720C7}" type="presParOf" srcId="{5835E8BE-8F6D-4AAB-830C-E6C220C75897}" destId="{2947AC43-1702-41CC-8F20-43B36F3E774D}" srcOrd="1" destOrd="0" presId="urn:microsoft.com/office/officeart/2008/layout/HorizontalMultiLevelHierarchy"/>
    <dgm:cxn modelId="{88A3DC4E-0723-4DC8-A0AD-10EBDBA2F30B}" type="presParOf" srcId="{12F9C7AF-106D-4416-82A6-452EABAD565E}" destId="{128B0E0F-D3C6-4D3B-962C-517391F402B8}" srcOrd="2" destOrd="0" presId="urn:microsoft.com/office/officeart/2008/layout/HorizontalMultiLevelHierarchy"/>
    <dgm:cxn modelId="{F90CD935-8EC8-4501-AC4B-7CD0B02227F5}" type="presParOf" srcId="{128B0E0F-D3C6-4D3B-962C-517391F402B8}" destId="{702FA8C5-2470-4319-B69D-87DCBA3794A0}" srcOrd="0" destOrd="0" presId="urn:microsoft.com/office/officeart/2008/layout/HorizontalMultiLevelHierarchy"/>
    <dgm:cxn modelId="{D4B736B5-C805-4C40-A29E-133BD6DB22AB}" type="presParOf" srcId="{12F9C7AF-106D-4416-82A6-452EABAD565E}" destId="{50673196-713D-4A84-954B-C65D557F1438}" srcOrd="3" destOrd="0" presId="urn:microsoft.com/office/officeart/2008/layout/HorizontalMultiLevelHierarchy"/>
    <dgm:cxn modelId="{96EA9AC0-D4A9-4BC5-9652-40839B464099}" type="presParOf" srcId="{50673196-713D-4A84-954B-C65D557F1438}" destId="{9717F40C-5DC2-4FF5-BE15-C23E355D4B22}" srcOrd="0" destOrd="0" presId="urn:microsoft.com/office/officeart/2008/layout/HorizontalMultiLevelHierarchy"/>
    <dgm:cxn modelId="{15F5FB1A-BB6D-4882-B43A-7CA337C2A909}" type="presParOf" srcId="{50673196-713D-4A84-954B-C65D557F1438}" destId="{F5647160-4B0B-4786-9787-7593DCA51AEE}" srcOrd="1" destOrd="0" presId="urn:microsoft.com/office/officeart/2008/layout/HorizontalMultiLevelHierarchy"/>
    <dgm:cxn modelId="{1ABA3AE7-A4BA-4BD8-8104-0D4048FD2D0A}" type="presParOf" srcId="{12F9C7AF-106D-4416-82A6-452EABAD565E}" destId="{4ECA7442-124C-4F06-8397-A08B49B65264}" srcOrd="4" destOrd="0" presId="urn:microsoft.com/office/officeart/2008/layout/HorizontalMultiLevelHierarchy"/>
    <dgm:cxn modelId="{EFCC4873-158E-4A1F-8857-2A6650CB8A67}" type="presParOf" srcId="{4ECA7442-124C-4F06-8397-A08B49B65264}" destId="{ADF0B760-43AE-45F2-B58D-3AE0668EE160}" srcOrd="0" destOrd="0" presId="urn:microsoft.com/office/officeart/2008/layout/HorizontalMultiLevelHierarchy"/>
    <dgm:cxn modelId="{AF78D791-6B5F-4955-9A8E-0FB4EBD64E96}" type="presParOf" srcId="{12F9C7AF-106D-4416-82A6-452EABAD565E}" destId="{DB38A270-8577-4420-BC3E-B4ED33707092}" srcOrd="5" destOrd="0" presId="urn:microsoft.com/office/officeart/2008/layout/HorizontalMultiLevelHierarchy"/>
    <dgm:cxn modelId="{70F3743A-3091-4E0D-84FB-90E609977111}" type="presParOf" srcId="{DB38A270-8577-4420-BC3E-B4ED33707092}" destId="{4B43FA34-8157-4395-9C6A-E0C27EF08108}" srcOrd="0" destOrd="0" presId="urn:microsoft.com/office/officeart/2008/layout/HorizontalMultiLevelHierarchy"/>
    <dgm:cxn modelId="{6A5C6CA7-76D9-488C-88B8-60159BECC9CB}" type="presParOf" srcId="{DB38A270-8577-4420-BC3E-B4ED33707092}" destId="{4650E1A2-CDA4-4486-96C8-D9AD1BD60B5F}" srcOrd="1" destOrd="0" presId="urn:microsoft.com/office/officeart/2008/layout/HorizontalMultiLevelHierarchy"/>
    <dgm:cxn modelId="{7B20014A-A5B8-43AC-937B-C9C75B6D7894}" type="presParOf" srcId="{12F9C7AF-106D-4416-82A6-452EABAD565E}" destId="{2D6C20D3-F4CE-4E76-8452-086F8958913E}" srcOrd="6" destOrd="0" presId="urn:microsoft.com/office/officeart/2008/layout/HorizontalMultiLevelHierarchy"/>
    <dgm:cxn modelId="{21073D0F-1563-49D1-B84F-51C187EE2BE9}" type="presParOf" srcId="{2D6C20D3-F4CE-4E76-8452-086F8958913E}" destId="{8D70CB95-4252-4155-98E0-2496E538F1BD}" srcOrd="0" destOrd="0" presId="urn:microsoft.com/office/officeart/2008/layout/HorizontalMultiLevelHierarchy"/>
    <dgm:cxn modelId="{B5B8B994-D779-409F-8A02-E5B4B20DAEF7}" type="presParOf" srcId="{12F9C7AF-106D-4416-82A6-452EABAD565E}" destId="{5F9BC386-F130-4238-B487-8116D5BEABFA}" srcOrd="7" destOrd="0" presId="urn:microsoft.com/office/officeart/2008/layout/HorizontalMultiLevelHierarchy"/>
    <dgm:cxn modelId="{A6174408-DF8D-441F-ADE0-94B010E52AF0}" type="presParOf" srcId="{5F9BC386-F130-4238-B487-8116D5BEABFA}" destId="{DBAC1915-4D5A-470C-BAF2-F82C87A60A2F}" srcOrd="0" destOrd="0" presId="urn:microsoft.com/office/officeart/2008/layout/HorizontalMultiLevelHierarchy"/>
    <dgm:cxn modelId="{A7D5104A-9C67-4581-853A-F94C27556D9D}" type="presParOf" srcId="{5F9BC386-F130-4238-B487-8116D5BEABFA}" destId="{E9D1D212-3E32-409D-84D8-28D302F44322}" srcOrd="1" destOrd="0" presId="urn:microsoft.com/office/officeart/2008/layout/HorizontalMultiLevelHierarchy"/>
    <dgm:cxn modelId="{B1755F37-9DE2-453B-89B3-CB3F30DFD173}" type="presParOf" srcId="{12F9C7AF-106D-4416-82A6-452EABAD565E}" destId="{DBE71D6A-A4F4-4C7C-A000-497E2423DFD9}" srcOrd="8" destOrd="0" presId="urn:microsoft.com/office/officeart/2008/layout/HorizontalMultiLevelHierarchy"/>
    <dgm:cxn modelId="{C8E6B602-185D-43D1-92FE-CEA47C56FEFB}" type="presParOf" srcId="{DBE71D6A-A4F4-4C7C-A000-497E2423DFD9}" destId="{9336C82C-400F-4037-8E71-DB85F92AED4D}" srcOrd="0" destOrd="0" presId="urn:microsoft.com/office/officeart/2008/layout/HorizontalMultiLevelHierarchy"/>
    <dgm:cxn modelId="{9241AEBA-F23D-448D-996F-8339EFECD203}" type="presParOf" srcId="{12F9C7AF-106D-4416-82A6-452EABAD565E}" destId="{4297A5A9-98A4-4223-87E8-9D8DB5AC4314}" srcOrd="9" destOrd="0" presId="urn:microsoft.com/office/officeart/2008/layout/HorizontalMultiLevelHierarchy"/>
    <dgm:cxn modelId="{271966AB-AFDF-447B-9F44-25FC38978F5E}" type="presParOf" srcId="{4297A5A9-98A4-4223-87E8-9D8DB5AC4314}" destId="{D5C7AF18-BA14-4507-8D73-932925E7E2EB}" srcOrd="0" destOrd="0" presId="urn:microsoft.com/office/officeart/2008/layout/HorizontalMultiLevelHierarchy"/>
    <dgm:cxn modelId="{A0A0DDF9-78E2-4725-A71E-19FADA263AFB}" type="presParOf" srcId="{4297A5A9-98A4-4223-87E8-9D8DB5AC4314}" destId="{1A152F31-94F0-446F-A4A6-766E19BF386D}" srcOrd="1" destOrd="0" presId="urn:microsoft.com/office/officeart/2008/layout/HorizontalMultiLevelHierarchy"/>
    <dgm:cxn modelId="{46A037D9-7AE8-4259-B03D-160EC66463CC}" type="presParOf" srcId="{12F9C7AF-106D-4416-82A6-452EABAD565E}" destId="{233B5FE6-136F-485D-9F99-564CFE21A884}" srcOrd="10" destOrd="0" presId="urn:microsoft.com/office/officeart/2008/layout/HorizontalMultiLevelHierarchy"/>
    <dgm:cxn modelId="{6B497AA7-D2B5-4C0F-842E-25AB79634473}" type="presParOf" srcId="{233B5FE6-136F-485D-9F99-564CFE21A884}" destId="{343BEB5C-2F8A-4FE8-8BE8-6E47A92C65C7}" srcOrd="0" destOrd="0" presId="urn:microsoft.com/office/officeart/2008/layout/HorizontalMultiLevelHierarchy"/>
    <dgm:cxn modelId="{FE382406-A98F-4386-9F66-559709721137}" type="presParOf" srcId="{12F9C7AF-106D-4416-82A6-452EABAD565E}" destId="{1C6977D0-3706-40D5-83D9-0C027F895C10}" srcOrd="11" destOrd="0" presId="urn:microsoft.com/office/officeart/2008/layout/HorizontalMultiLevelHierarchy"/>
    <dgm:cxn modelId="{1748AED0-8D0C-4850-9555-EE44BE3A8602}" type="presParOf" srcId="{1C6977D0-3706-40D5-83D9-0C027F895C10}" destId="{83744D26-B22C-4B93-9B4B-3825DB32CF3E}" srcOrd="0" destOrd="0" presId="urn:microsoft.com/office/officeart/2008/layout/HorizontalMultiLevelHierarchy"/>
    <dgm:cxn modelId="{225942E6-4A95-4378-A683-82E6C0CC6981}" type="presParOf" srcId="{1C6977D0-3706-40D5-83D9-0C027F895C10}" destId="{DA8C848B-EB51-4E64-921F-5BF84BF80542}" srcOrd="1" destOrd="0" presId="urn:microsoft.com/office/officeart/2008/layout/HorizontalMultiLevelHierarchy"/>
    <dgm:cxn modelId="{2C97D262-C4A6-4C6D-B783-89C1C382201E}" type="presParOf" srcId="{12F9C7AF-106D-4416-82A6-452EABAD565E}" destId="{BB58E319-D1D9-4CF2-A2BA-3DE35A7CAF75}" srcOrd="12" destOrd="0" presId="urn:microsoft.com/office/officeart/2008/layout/HorizontalMultiLevelHierarchy"/>
    <dgm:cxn modelId="{0C27B078-0C6D-4461-8A9C-9A1C1EFBE854}" type="presParOf" srcId="{BB58E319-D1D9-4CF2-A2BA-3DE35A7CAF75}" destId="{F82ECBD4-589B-4B4B-B1D0-385459112924}" srcOrd="0" destOrd="0" presId="urn:microsoft.com/office/officeart/2008/layout/HorizontalMultiLevelHierarchy"/>
    <dgm:cxn modelId="{DD18D48A-6340-4404-AF90-B06AD7F583F9}" type="presParOf" srcId="{12F9C7AF-106D-4416-82A6-452EABAD565E}" destId="{CA16812B-BFB6-45B4-AC42-F4ACB9F4EF91}" srcOrd="13" destOrd="0" presId="urn:microsoft.com/office/officeart/2008/layout/HorizontalMultiLevelHierarchy"/>
    <dgm:cxn modelId="{D6311E6E-B755-427B-8290-0687F7B7C808}" type="presParOf" srcId="{CA16812B-BFB6-45B4-AC42-F4ACB9F4EF91}" destId="{FF845103-A641-43BC-99A1-976B7556A67C}" srcOrd="0" destOrd="0" presId="urn:microsoft.com/office/officeart/2008/layout/HorizontalMultiLevelHierarchy"/>
    <dgm:cxn modelId="{030D1F80-6D0E-48B3-8A77-47154ACA0978}" type="presParOf" srcId="{CA16812B-BFB6-45B4-AC42-F4ACB9F4EF91}" destId="{E3EEF598-F72E-4264-8EA5-0D5EA05E6550}" srcOrd="1" destOrd="0" presId="urn:microsoft.com/office/officeart/2008/layout/HorizontalMultiLevelHierarchy"/>
  </dgm:cxnLst>
  <dgm:bg/>
  <dgm:whole>
    <a:ln w="3175"/>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206CC1-918F-46E8-B031-9FC091FDB70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CEA7ED5-AABA-442A-8B3A-5850D5C54A8E}">
      <dgm:prSet phldrT="[Text]" custT="1"/>
      <dgm:spPr/>
      <dgm:t>
        <a:bodyPr/>
        <a:lstStyle/>
        <a:p>
          <a:r>
            <a:rPr lang="en-US" sz="1600" b="1" dirty="0"/>
            <a:t>Background</a:t>
          </a:r>
        </a:p>
      </dgm:t>
    </dgm:pt>
    <dgm:pt modelId="{8C15848D-5B74-4DA8-B9D0-35A56D27A224}" type="parTrans" cxnId="{A795EF52-7547-4A79-9CBB-8A83EA300F2F}">
      <dgm:prSet/>
      <dgm:spPr/>
      <dgm:t>
        <a:bodyPr/>
        <a:lstStyle/>
        <a:p>
          <a:endParaRPr lang="en-US" sz="1600"/>
        </a:p>
      </dgm:t>
    </dgm:pt>
    <dgm:pt modelId="{A99019A5-F0D6-4249-B601-1C6FE5BE11D5}" type="sibTrans" cxnId="{A795EF52-7547-4A79-9CBB-8A83EA300F2F}">
      <dgm:prSet/>
      <dgm:spPr/>
      <dgm:t>
        <a:bodyPr/>
        <a:lstStyle/>
        <a:p>
          <a:endParaRPr lang="en-US" sz="1600"/>
        </a:p>
      </dgm:t>
    </dgm:pt>
    <dgm:pt modelId="{83E300A9-059E-4699-B169-FEECE8DF2D96}">
      <dgm:prSet phldrT="[Text]" custT="1"/>
      <dgm:spPr/>
      <dgm:t>
        <a:bodyPr/>
        <a:lstStyle/>
        <a:p>
          <a:r>
            <a:rPr lang="en-US" sz="1600" b="1" dirty="0"/>
            <a:t>Objective</a:t>
          </a:r>
        </a:p>
      </dgm:t>
    </dgm:pt>
    <dgm:pt modelId="{1B4CACC5-8511-48D4-AE5A-46BC722FABED}" type="parTrans" cxnId="{25B4A5E2-5E93-4ED0-82B3-CA7CBF98F2F1}">
      <dgm:prSet/>
      <dgm:spPr/>
      <dgm:t>
        <a:bodyPr/>
        <a:lstStyle/>
        <a:p>
          <a:endParaRPr lang="en-US" sz="1600"/>
        </a:p>
      </dgm:t>
    </dgm:pt>
    <dgm:pt modelId="{034345BA-E63F-4E83-A68D-4C585402B8F1}" type="sibTrans" cxnId="{25B4A5E2-5E93-4ED0-82B3-CA7CBF98F2F1}">
      <dgm:prSet/>
      <dgm:spPr/>
      <dgm:t>
        <a:bodyPr/>
        <a:lstStyle/>
        <a:p>
          <a:endParaRPr lang="en-US" sz="1600"/>
        </a:p>
      </dgm:t>
    </dgm:pt>
    <dgm:pt modelId="{CF75EA4F-3BC8-4061-B0A3-050B572C5FE8}">
      <dgm:prSet phldrT="[Text]" custT="1"/>
      <dgm:spPr/>
      <dgm:t>
        <a:bodyPr/>
        <a:lstStyle/>
        <a:p>
          <a:r>
            <a:rPr lang="en-US" sz="1600" b="1" dirty="0"/>
            <a:t>Available Information</a:t>
          </a:r>
        </a:p>
      </dgm:t>
    </dgm:pt>
    <dgm:pt modelId="{73500329-016A-4382-BDED-BEBD2536272E}" type="parTrans" cxnId="{13EF10C6-7E5C-4166-B313-091387BAE928}">
      <dgm:prSet/>
      <dgm:spPr/>
      <dgm:t>
        <a:bodyPr/>
        <a:lstStyle/>
        <a:p>
          <a:endParaRPr lang="en-US" sz="1600"/>
        </a:p>
      </dgm:t>
    </dgm:pt>
    <dgm:pt modelId="{48D13409-3654-4147-BFE9-1E9F65AF59B7}" type="sibTrans" cxnId="{13EF10C6-7E5C-4166-B313-091387BAE928}">
      <dgm:prSet/>
      <dgm:spPr/>
      <dgm:t>
        <a:bodyPr/>
        <a:lstStyle/>
        <a:p>
          <a:endParaRPr lang="en-US" sz="1600"/>
        </a:p>
      </dgm:t>
    </dgm:pt>
    <dgm:pt modelId="{81CE6530-7F48-4D85-A90C-AB70806F2713}">
      <dgm:prSet phldrT="[Text]" custT="1"/>
      <dgm:spPr/>
      <dgm:t>
        <a:bodyPr/>
        <a:lstStyle/>
        <a:p>
          <a:r>
            <a:rPr lang="en-US" sz="1600" dirty="0">
              <a:solidFill>
                <a:schemeClr val="tx1">
                  <a:lumMod val="75000"/>
                  <a:lumOff val="25000"/>
                </a:schemeClr>
              </a:solidFill>
              <a:latin typeface="+mj-lt"/>
            </a:rPr>
            <a:t>A company has comprehensive database of its past and present workforce, with information on their demographics, education, experience and hiring background as well as their work profile. The management wishes to see if this data can be used for predictive analysis, to control attrition levels.</a:t>
          </a:r>
          <a:endParaRPr lang="en-US" sz="1600" dirty="0">
            <a:solidFill>
              <a:schemeClr val="tx1">
                <a:lumMod val="75000"/>
                <a:lumOff val="25000"/>
              </a:schemeClr>
            </a:solidFill>
          </a:endParaRPr>
        </a:p>
      </dgm:t>
    </dgm:pt>
    <dgm:pt modelId="{2BA011DA-3C8C-4E43-8209-DCAB62C70684}" type="parTrans" cxnId="{86235B56-AD1C-4941-9471-00842A876E25}">
      <dgm:prSet/>
      <dgm:spPr/>
      <dgm:t>
        <a:bodyPr/>
        <a:lstStyle/>
        <a:p>
          <a:endParaRPr lang="en-US" sz="1600"/>
        </a:p>
      </dgm:t>
    </dgm:pt>
    <dgm:pt modelId="{73853B8C-4589-479F-BD27-896FF7BF1B72}" type="sibTrans" cxnId="{86235B56-AD1C-4941-9471-00842A876E25}">
      <dgm:prSet/>
      <dgm:spPr/>
      <dgm:t>
        <a:bodyPr/>
        <a:lstStyle/>
        <a:p>
          <a:endParaRPr lang="en-US" sz="1600"/>
        </a:p>
      </dgm:t>
    </dgm:pt>
    <dgm:pt modelId="{4EE5EDE8-EF01-4ABD-8046-C2EC266BA8D9}">
      <dgm:prSet phldrT="[Text]" custT="1"/>
      <dgm:spPr/>
      <dgm:t>
        <a:bodyPr/>
        <a:lstStyle/>
        <a:p>
          <a:r>
            <a:rPr lang="en-US" sz="1600" dirty="0">
              <a:solidFill>
                <a:schemeClr val="tx1">
                  <a:lumMod val="75000"/>
                  <a:lumOff val="25000"/>
                </a:schemeClr>
              </a:solidFill>
            </a:rPr>
            <a:t>To develop an Employee Churn model via Decision Tree</a:t>
          </a:r>
        </a:p>
      </dgm:t>
    </dgm:pt>
    <dgm:pt modelId="{34FC5C99-DEAB-4730-9141-F95FF38F64B4}" type="parTrans" cxnId="{C251BCF4-95CE-46AD-8C84-797A1F361D69}">
      <dgm:prSet/>
      <dgm:spPr/>
      <dgm:t>
        <a:bodyPr/>
        <a:lstStyle/>
        <a:p>
          <a:endParaRPr lang="en-US" sz="1600"/>
        </a:p>
      </dgm:t>
    </dgm:pt>
    <dgm:pt modelId="{3437C92F-142C-4D34-8C3C-22AEF935DEF2}" type="sibTrans" cxnId="{C251BCF4-95CE-46AD-8C84-797A1F361D69}">
      <dgm:prSet/>
      <dgm:spPr/>
      <dgm:t>
        <a:bodyPr/>
        <a:lstStyle/>
        <a:p>
          <a:endParaRPr lang="en-US" sz="1600"/>
        </a:p>
      </dgm:t>
    </dgm:pt>
    <dgm:pt modelId="{83154F69-6DAE-4A1D-9B41-61E63E626EED}">
      <dgm:prSet phldrT="[Text]" custT="1"/>
      <dgm:spPr/>
      <dgm:t>
        <a:bodyPr/>
        <a:lstStyle/>
        <a:p>
          <a:r>
            <a:rPr lang="en-US" sz="1600" b="1" dirty="0">
              <a:solidFill>
                <a:schemeClr val="tx1">
                  <a:lumMod val="75000"/>
                  <a:lumOff val="25000"/>
                </a:schemeClr>
              </a:solidFill>
            </a:rPr>
            <a:t>Gender, Experience Level </a:t>
          </a:r>
          <a:r>
            <a:rPr lang="en-US" sz="1600" b="0" dirty="0">
              <a:solidFill>
                <a:schemeClr val="tx1">
                  <a:lumMod val="75000"/>
                  <a:lumOff val="25000"/>
                </a:schemeClr>
              </a:solidFill>
            </a:rPr>
            <a:t>(&lt;3, 3-5 and &gt;5 years),</a:t>
          </a:r>
          <a:r>
            <a:rPr lang="en-US" sz="1600" b="1" dirty="0">
              <a:solidFill>
                <a:schemeClr val="tx1">
                  <a:lumMod val="75000"/>
                  <a:lumOff val="25000"/>
                </a:schemeClr>
              </a:solidFill>
            </a:rPr>
            <a:t> Function </a:t>
          </a:r>
          <a:r>
            <a:rPr lang="en-US" sz="1600" b="0" dirty="0">
              <a:solidFill>
                <a:schemeClr val="tx1">
                  <a:lumMod val="75000"/>
                  <a:lumOff val="25000"/>
                </a:schemeClr>
              </a:solidFill>
            </a:rPr>
            <a:t>(Marketing, Finance, Client Servicing (CS))</a:t>
          </a:r>
          <a:r>
            <a:rPr lang="en-US" sz="1600" b="1" dirty="0">
              <a:solidFill>
                <a:schemeClr val="tx1">
                  <a:lumMod val="75000"/>
                  <a:lumOff val="25000"/>
                </a:schemeClr>
              </a:solidFill>
            </a:rPr>
            <a:t> and Source </a:t>
          </a:r>
          <a:r>
            <a:rPr lang="en-US" sz="1600" b="0" dirty="0">
              <a:solidFill>
                <a:schemeClr val="tx1">
                  <a:lumMod val="75000"/>
                  <a:lumOff val="25000"/>
                </a:schemeClr>
              </a:solidFill>
            </a:rPr>
            <a:t>(Internal or External)</a:t>
          </a:r>
          <a:r>
            <a:rPr lang="en-US" sz="1600" b="1" dirty="0">
              <a:solidFill>
                <a:schemeClr val="tx1">
                  <a:lumMod val="75000"/>
                  <a:lumOff val="25000"/>
                </a:schemeClr>
              </a:solidFill>
            </a:rPr>
            <a:t> </a:t>
          </a:r>
          <a:r>
            <a:rPr lang="en-US" sz="1600" b="0" dirty="0">
              <a:solidFill>
                <a:schemeClr val="tx1">
                  <a:lumMod val="75000"/>
                  <a:lumOff val="25000"/>
                </a:schemeClr>
              </a:solidFill>
            </a:rPr>
            <a:t>are independent variables</a:t>
          </a:r>
        </a:p>
      </dgm:t>
    </dgm:pt>
    <dgm:pt modelId="{6F2279DD-0942-4B87-8A55-3EDD624A4AE0}" type="parTrans" cxnId="{20BF09DE-AD9F-481C-98CA-3C7D6800C339}">
      <dgm:prSet/>
      <dgm:spPr/>
      <dgm:t>
        <a:bodyPr/>
        <a:lstStyle/>
        <a:p>
          <a:endParaRPr lang="en-US" sz="1600"/>
        </a:p>
      </dgm:t>
    </dgm:pt>
    <dgm:pt modelId="{9DB4326F-8E5F-4AB2-94A1-872DBD282AE7}" type="sibTrans" cxnId="{20BF09DE-AD9F-481C-98CA-3C7D6800C339}">
      <dgm:prSet/>
      <dgm:spPr/>
      <dgm:t>
        <a:bodyPr/>
        <a:lstStyle/>
        <a:p>
          <a:endParaRPr lang="en-US" sz="1600"/>
        </a:p>
      </dgm:t>
    </dgm:pt>
    <dgm:pt modelId="{F0ACE259-5AF7-4089-8C0E-B234C9BB0662}">
      <dgm:prSet custT="1"/>
      <dgm:spPr/>
      <dgm:t>
        <a:bodyPr/>
        <a:lstStyle/>
        <a:p>
          <a:r>
            <a:rPr lang="en-US" sz="1600" b="1" dirty="0">
              <a:solidFill>
                <a:schemeClr val="tx1">
                  <a:lumMod val="75000"/>
                  <a:lumOff val="25000"/>
                </a:schemeClr>
              </a:solidFill>
            </a:rPr>
            <a:t>Status </a:t>
          </a:r>
          <a:r>
            <a:rPr lang="en-US" sz="1600" b="0" dirty="0">
              <a:solidFill>
                <a:schemeClr val="tx1">
                  <a:lumMod val="75000"/>
                  <a:lumOff val="25000"/>
                </a:schemeClr>
              </a:solidFill>
            </a:rPr>
            <a:t>is the dependent variable (=1 if employee left within 18 months from joining date)</a:t>
          </a:r>
        </a:p>
      </dgm:t>
    </dgm:pt>
    <dgm:pt modelId="{4879E391-1673-4434-AD7D-96A8FF576376}" type="parTrans" cxnId="{EF5053D6-6332-4481-B380-D2CDDF2AE132}">
      <dgm:prSet/>
      <dgm:spPr/>
      <dgm:t>
        <a:bodyPr/>
        <a:lstStyle/>
        <a:p>
          <a:endParaRPr lang="en-US"/>
        </a:p>
      </dgm:t>
    </dgm:pt>
    <dgm:pt modelId="{63794EA9-0CB7-41AC-A805-6096361DDECD}" type="sibTrans" cxnId="{EF5053D6-6332-4481-B380-D2CDDF2AE132}">
      <dgm:prSet/>
      <dgm:spPr/>
      <dgm:t>
        <a:bodyPr/>
        <a:lstStyle/>
        <a:p>
          <a:endParaRPr lang="en-US"/>
        </a:p>
      </dgm:t>
    </dgm:pt>
    <dgm:pt modelId="{D50988A9-E0FB-49A4-87FF-27DA7BC03FA7}">
      <dgm:prSet phldrT="[Text]" custT="1"/>
      <dgm:spPr/>
      <dgm:t>
        <a:bodyPr/>
        <a:lstStyle/>
        <a:p>
          <a:r>
            <a:rPr lang="en-US" sz="1600" b="1" dirty="0">
              <a:solidFill>
                <a:schemeClr val="tx1">
                  <a:lumMod val="75000"/>
                  <a:lumOff val="25000"/>
                </a:schemeClr>
              </a:solidFill>
            </a:rPr>
            <a:t>Sample size is 83</a:t>
          </a:r>
        </a:p>
      </dgm:t>
    </dgm:pt>
    <dgm:pt modelId="{2F4FA932-DD5B-405C-839B-0FFCFA8EE1FD}" type="parTrans" cxnId="{04F5D5BD-BCCD-4D27-B6B8-A37AAD5DD6AB}">
      <dgm:prSet/>
      <dgm:spPr/>
      <dgm:t>
        <a:bodyPr/>
        <a:lstStyle/>
        <a:p>
          <a:endParaRPr lang="en-US"/>
        </a:p>
      </dgm:t>
    </dgm:pt>
    <dgm:pt modelId="{D975F25D-AB7C-4F42-8670-BDD274AAB3E4}" type="sibTrans" cxnId="{04F5D5BD-BCCD-4D27-B6B8-A37AAD5DD6AB}">
      <dgm:prSet/>
      <dgm:spPr/>
      <dgm:t>
        <a:bodyPr/>
        <a:lstStyle/>
        <a:p>
          <a:endParaRPr lang="en-US"/>
        </a:p>
      </dgm:t>
    </dgm:pt>
    <dgm:pt modelId="{E22D02C9-CAD7-4C26-976C-7F9C3D7FAA12}" type="pres">
      <dgm:prSet presAssocID="{76206CC1-918F-46E8-B031-9FC091FDB70E}" presName="linear" presStyleCnt="0">
        <dgm:presLayoutVars>
          <dgm:dir/>
          <dgm:animLvl val="lvl"/>
          <dgm:resizeHandles val="exact"/>
        </dgm:presLayoutVars>
      </dgm:prSet>
      <dgm:spPr/>
    </dgm:pt>
    <dgm:pt modelId="{9B880F8F-1058-4CD2-B20D-650A178A86B0}" type="pres">
      <dgm:prSet presAssocID="{0CEA7ED5-AABA-442A-8B3A-5850D5C54A8E}" presName="parentLin" presStyleCnt="0"/>
      <dgm:spPr/>
    </dgm:pt>
    <dgm:pt modelId="{583B3969-11FD-4684-ACBA-422AC2B53A7A}" type="pres">
      <dgm:prSet presAssocID="{0CEA7ED5-AABA-442A-8B3A-5850D5C54A8E}" presName="parentLeftMargin" presStyleLbl="node1" presStyleIdx="0" presStyleCnt="3"/>
      <dgm:spPr/>
    </dgm:pt>
    <dgm:pt modelId="{8DAC3478-3003-4361-B79A-A6299EE2FF11}" type="pres">
      <dgm:prSet presAssocID="{0CEA7ED5-AABA-442A-8B3A-5850D5C54A8E}" presName="parentText" presStyleLbl="node1" presStyleIdx="0" presStyleCnt="3" custScaleX="68302">
        <dgm:presLayoutVars>
          <dgm:chMax val="0"/>
          <dgm:bulletEnabled val="1"/>
        </dgm:presLayoutVars>
      </dgm:prSet>
      <dgm:spPr/>
    </dgm:pt>
    <dgm:pt modelId="{59004E18-985D-4C03-8427-4AF3A8F9619C}" type="pres">
      <dgm:prSet presAssocID="{0CEA7ED5-AABA-442A-8B3A-5850D5C54A8E}" presName="negativeSpace" presStyleCnt="0"/>
      <dgm:spPr/>
    </dgm:pt>
    <dgm:pt modelId="{4E95708D-2D46-43E8-898E-C37C89092838}" type="pres">
      <dgm:prSet presAssocID="{0CEA7ED5-AABA-442A-8B3A-5850D5C54A8E}" presName="childText" presStyleLbl="conFgAcc1" presStyleIdx="0" presStyleCnt="3">
        <dgm:presLayoutVars>
          <dgm:bulletEnabled val="1"/>
        </dgm:presLayoutVars>
      </dgm:prSet>
      <dgm:spPr/>
    </dgm:pt>
    <dgm:pt modelId="{AE2CC641-B3D9-4C30-82D4-60031A31761A}" type="pres">
      <dgm:prSet presAssocID="{A99019A5-F0D6-4249-B601-1C6FE5BE11D5}" presName="spaceBetweenRectangles" presStyleCnt="0"/>
      <dgm:spPr/>
    </dgm:pt>
    <dgm:pt modelId="{EDB1C299-0C7B-4DAA-91AB-4E38E465CBEA}" type="pres">
      <dgm:prSet presAssocID="{83E300A9-059E-4699-B169-FEECE8DF2D96}" presName="parentLin" presStyleCnt="0"/>
      <dgm:spPr/>
    </dgm:pt>
    <dgm:pt modelId="{3474DB8A-EBD8-46EC-AAB7-FE9BE2CFA8D9}" type="pres">
      <dgm:prSet presAssocID="{83E300A9-059E-4699-B169-FEECE8DF2D96}" presName="parentLeftMargin" presStyleLbl="node1" presStyleIdx="0" presStyleCnt="3"/>
      <dgm:spPr/>
    </dgm:pt>
    <dgm:pt modelId="{75BB025E-9CB5-4C61-B1F0-A1523F6C16D8}" type="pres">
      <dgm:prSet presAssocID="{83E300A9-059E-4699-B169-FEECE8DF2D96}" presName="parentText" presStyleLbl="node1" presStyleIdx="1" presStyleCnt="3" custScaleX="68302">
        <dgm:presLayoutVars>
          <dgm:chMax val="0"/>
          <dgm:bulletEnabled val="1"/>
        </dgm:presLayoutVars>
      </dgm:prSet>
      <dgm:spPr/>
    </dgm:pt>
    <dgm:pt modelId="{AD90FF33-7FD7-4076-B162-F1E0FE76D94C}" type="pres">
      <dgm:prSet presAssocID="{83E300A9-059E-4699-B169-FEECE8DF2D96}" presName="negativeSpace" presStyleCnt="0"/>
      <dgm:spPr/>
    </dgm:pt>
    <dgm:pt modelId="{5225D984-C2B9-4FAB-B6D8-231E1B13CD6C}" type="pres">
      <dgm:prSet presAssocID="{83E300A9-059E-4699-B169-FEECE8DF2D96}" presName="childText" presStyleLbl="conFgAcc1" presStyleIdx="1" presStyleCnt="3">
        <dgm:presLayoutVars>
          <dgm:bulletEnabled val="1"/>
        </dgm:presLayoutVars>
      </dgm:prSet>
      <dgm:spPr/>
    </dgm:pt>
    <dgm:pt modelId="{FF1CC903-80FA-4491-88AB-D3CC8B9ADF3A}" type="pres">
      <dgm:prSet presAssocID="{034345BA-E63F-4E83-A68D-4C585402B8F1}" presName="spaceBetweenRectangles" presStyleCnt="0"/>
      <dgm:spPr/>
    </dgm:pt>
    <dgm:pt modelId="{C80B7E03-A3F6-466C-9E49-AFB82C5C4887}" type="pres">
      <dgm:prSet presAssocID="{CF75EA4F-3BC8-4061-B0A3-050B572C5FE8}" presName="parentLin" presStyleCnt="0"/>
      <dgm:spPr/>
    </dgm:pt>
    <dgm:pt modelId="{E67F6A8F-B37E-4A64-BD29-966D55D5027A}" type="pres">
      <dgm:prSet presAssocID="{CF75EA4F-3BC8-4061-B0A3-050B572C5FE8}" presName="parentLeftMargin" presStyleLbl="node1" presStyleIdx="1" presStyleCnt="3"/>
      <dgm:spPr/>
    </dgm:pt>
    <dgm:pt modelId="{B8F30B94-A26D-4B73-B7CB-D459F6BF739F}" type="pres">
      <dgm:prSet presAssocID="{CF75EA4F-3BC8-4061-B0A3-050B572C5FE8}" presName="parentText" presStyleLbl="node1" presStyleIdx="2" presStyleCnt="3" custScaleX="68302">
        <dgm:presLayoutVars>
          <dgm:chMax val="0"/>
          <dgm:bulletEnabled val="1"/>
        </dgm:presLayoutVars>
      </dgm:prSet>
      <dgm:spPr/>
    </dgm:pt>
    <dgm:pt modelId="{9E874675-220F-4B77-8013-1BA315901257}" type="pres">
      <dgm:prSet presAssocID="{CF75EA4F-3BC8-4061-B0A3-050B572C5FE8}" presName="negativeSpace" presStyleCnt="0"/>
      <dgm:spPr/>
    </dgm:pt>
    <dgm:pt modelId="{3753D266-28F0-4CB6-87FB-9C46871B9038}" type="pres">
      <dgm:prSet presAssocID="{CF75EA4F-3BC8-4061-B0A3-050B572C5FE8}" presName="childText" presStyleLbl="conFgAcc1" presStyleIdx="2" presStyleCnt="3">
        <dgm:presLayoutVars>
          <dgm:bulletEnabled val="1"/>
        </dgm:presLayoutVars>
      </dgm:prSet>
      <dgm:spPr/>
    </dgm:pt>
  </dgm:ptLst>
  <dgm:cxnLst>
    <dgm:cxn modelId="{04180D03-6E85-4A5B-B9BD-AB2EB8DCFB99}" type="presOf" srcId="{81CE6530-7F48-4D85-A90C-AB70806F2713}" destId="{4E95708D-2D46-43E8-898E-C37C89092838}" srcOrd="0" destOrd="0" presId="urn:microsoft.com/office/officeart/2005/8/layout/list1"/>
    <dgm:cxn modelId="{A1CC1728-938A-40A3-86A0-9BC81782E967}" type="presOf" srcId="{D50988A9-E0FB-49A4-87FF-27DA7BC03FA7}" destId="{3753D266-28F0-4CB6-87FB-9C46871B9038}" srcOrd="0" destOrd="0" presId="urn:microsoft.com/office/officeart/2005/8/layout/list1"/>
    <dgm:cxn modelId="{3C09E82C-962A-4560-8FA5-6BA797BA4EB3}" type="presOf" srcId="{83154F69-6DAE-4A1D-9B41-61E63E626EED}" destId="{3753D266-28F0-4CB6-87FB-9C46871B9038}" srcOrd="0" destOrd="1" presId="urn:microsoft.com/office/officeart/2005/8/layout/list1"/>
    <dgm:cxn modelId="{803E6030-447D-418D-B459-CF8F540E7D8D}" type="presOf" srcId="{76206CC1-918F-46E8-B031-9FC091FDB70E}" destId="{E22D02C9-CAD7-4C26-976C-7F9C3D7FAA12}" srcOrd="0" destOrd="0" presId="urn:microsoft.com/office/officeart/2005/8/layout/list1"/>
    <dgm:cxn modelId="{88D30F3D-FA1D-4D02-8119-D2EDA3B28F75}" type="presOf" srcId="{4EE5EDE8-EF01-4ABD-8046-C2EC266BA8D9}" destId="{5225D984-C2B9-4FAB-B6D8-231E1B13CD6C}" srcOrd="0" destOrd="0" presId="urn:microsoft.com/office/officeart/2005/8/layout/list1"/>
    <dgm:cxn modelId="{A795EF52-7547-4A79-9CBB-8A83EA300F2F}" srcId="{76206CC1-918F-46E8-B031-9FC091FDB70E}" destId="{0CEA7ED5-AABA-442A-8B3A-5850D5C54A8E}" srcOrd="0" destOrd="0" parTransId="{8C15848D-5B74-4DA8-B9D0-35A56D27A224}" sibTransId="{A99019A5-F0D6-4249-B601-1C6FE5BE11D5}"/>
    <dgm:cxn modelId="{86235B56-AD1C-4941-9471-00842A876E25}" srcId="{0CEA7ED5-AABA-442A-8B3A-5850D5C54A8E}" destId="{81CE6530-7F48-4D85-A90C-AB70806F2713}" srcOrd="0" destOrd="0" parTransId="{2BA011DA-3C8C-4E43-8209-DCAB62C70684}" sibTransId="{73853B8C-4589-479F-BD27-896FF7BF1B72}"/>
    <dgm:cxn modelId="{E2386A7E-4B8B-43EC-A9EF-09A32E4EC5C5}" type="presOf" srcId="{CF75EA4F-3BC8-4061-B0A3-050B572C5FE8}" destId="{E67F6A8F-B37E-4A64-BD29-966D55D5027A}" srcOrd="0" destOrd="0" presId="urn:microsoft.com/office/officeart/2005/8/layout/list1"/>
    <dgm:cxn modelId="{B3ED428E-E646-477E-990E-CE1E452AB930}" type="presOf" srcId="{83E300A9-059E-4699-B169-FEECE8DF2D96}" destId="{3474DB8A-EBD8-46EC-AAB7-FE9BE2CFA8D9}" srcOrd="0" destOrd="0" presId="urn:microsoft.com/office/officeart/2005/8/layout/list1"/>
    <dgm:cxn modelId="{0AA87091-47EE-447E-9317-7302729D4F94}" type="presOf" srcId="{CF75EA4F-3BC8-4061-B0A3-050B572C5FE8}" destId="{B8F30B94-A26D-4B73-B7CB-D459F6BF739F}" srcOrd="1" destOrd="0" presId="urn:microsoft.com/office/officeart/2005/8/layout/list1"/>
    <dgm:cxn modelId="{04F5D5BD-BCCD-4D27-B6B8-A37AAD5DD6AB}" srcId="{CF75EA4F-3BC8-4061-B0A3-050B572C5FE8}" destId="{D50988A9-E0FB-49A4-87FF-27DA7BC03FA7}" srcOrd="0" destOrd="0" parTransId="{2F4FA932-DD5B-405C-839B-0FFCFA8EE1FD}" sibTransId="{D975F25D-AB7C-4F42-8670-BDD274AAB3E4}"/>
    <dgm:cxn modelId="{6CFDE2C2-9A47-46B2-A6AC-4F9BAA3F1380}" type="presOf" srcId="{0CEA7ED5-AABA-442A-8B3A-5850D5C54A8E}" destId="{8DAC3478-3003-4361-B79A-A6299EE2FF11}" srcOrd="1" destOrd="0" presId="urn:microsoft.com/office/officeart/2005/8/layout/list1"/>
    <dgm:cxn modelId="{13EF10C6-7E5C-4166-B313-091387BAE928}" srcId="{76206CC1-918F-46E8-B031-9FC091FDB70E}" destId="{CF75EA4F-3BC8-4061-B0A3-050B572C5FE8}" srcOrd="2" destOrd="0" parTransId="{73500329-016A-4382-BDED-BEBD2536272E}" sibTransId="{48D13409-3654-4147-BFE9-1E9F65AF59B7}"/>
    <dgm:cxn modelId="{54E25EC8-BD72-4E4E-A904-2A460359873E}" type="presOf" srcId="{0CEA7ED5-AABA-442A-8B3A-5850D5C54A8E}" destId="{583B3969-11FD-4684-ACBA-422AC2B53A7A}" srcOrd="0" destOrd="0" presId="urn:microsoft.com/office/officeart/2005/8/layout/list1"/>
    <dgm:cxn modelId="{EF5053D6-6332-4481-B380-D2CDDF2AE132}" srcId="{CF75EA4F-3BC8-4061-B0A3-050B572C5FE8}" destId="{F0ACE259-5AF7-4089-8C0E-B234C9BB0662}" srcOrd="2" destOrd="0" parTransId="{4879E391-1673-4434-AD7D-96A8FF576376}" sibTransId="{63794EA9-0CB7-41AC-A805-6096361DDECD}"/>
    <dgm:cxn modelId="{20BF09DE-AD9F-481C-98CA-3C7D6800C339}" srcId="{CF75EA4F-3BC8-4061-B0A3-050B572C5FE8}" destId="{83154F69-6DAE-4A1D-9B41-61E63E626EED}" srcOrd="1" destOrd="0" parTransId="{6F2279DD-0942-4B87-8A55-3EDD624A4AE0}" sibTransId="{9DB4326F-8E5F-4AB2-94A1-872DBD282AE7}"/>
    <dgm:cxn modelId="{25B4A5E2-5E93-4ED0-82B3-CA7CBF98F2F1}" srcId="{76206CC1-918F-46E8-B031-9FC091FDB70E}" destId="{83E300A9-059E-4699-B169-FEECE8DF2D96}" srcOrd="1" destOrd="0" parTransId="{1B4CACC5-8511-48D4-AE5A-46BC722FABED}" sibTransId="{034345BA-E63F-4E83-A68D-4C585402B8F1}"/>
    <dgm:cxn modelId="{4BA52CE7-E5CC-4119-90AA-F9B851FC9FDD}" type="presOf" srcId="{83E300A9-059E-4699-B169-FEECE8DF2D96}" destId="{75BB025E-9CB5-4C61-B1F0-A1523F6C16D8}" srcOrd="1" destOrd="0" presId="urn:microsoft.com/office/officeart/2005/8/layout/list1"/>
    <dgm:cxn modelId="{C251BCF4-95CE-46AD-8C84-797A1F361D69}" srcId="{83E300A9-059E-4699-B169-FEECE8DF2D96}" destId="{4EE5EDE8-EF01-4ABD-8046-C2EC266BA8D9}" srcOrd="0" destOrd="0" parTransId="{34FC5C99-DEAB-4730-9141-F95FF38F64B4}" sibTransId="{3437C92F-142C-4D34-8C3C-22AEF935DEF2}"/>
    <dgm:cxn modelId="{166BA2FA-2D4C-4071-9425-3A72FAA4B66C}" type="presOf" srcId="{F0ACE259-5AF7-4089-8C0E-B234C9BB0662}" destId="{3753D266-28F0-4CB6-87FB-9C46871B9038}" srcOrd="0" destOrd="2" presId="urn:microsoft.com/office/officeart/2005/8/layout/list1"/>
    <dgm:cxn modelId="{CA7B5BAF-CD0F-4A14-A9A6-82A09C6103A6}" type="presParOf" srcId="{E22D02C9-CAD7-4C26-976C-7F9C3D7FAA12}" destId="{9B880F8F-1058-4CD2-B20D-650A178A86B0}" srcOrd="0" destOrd="0" presId="urn:microsoft.com/office/officeart/2005/8/layout/list1"/>
    <dgm:cxn modelId="{E94D4542-DACB-40F2-B914-79A2D5334AB0}" type="presParOf" srcId="{9B880F8F-1058-4CD2-B20D-650A178A86B0}" destId="{583B3969-11FD-4684-ACBA-422AC2B53A7A}" srcOrd="0" destOrd="0" presId="urn:microsoft.com/office/officeart/2005/8/layout/list1"/>
    <dgm:cxn modelId="{5CA983F0-3213-42DC-A772-F0A69B41A523}" type="presParOf" srcId="{9B880F8F-1058-4CD2-B20D-650A178A86B0}" destId="{8DAC3478-3003-4361-B79A-A6299EE2FF11}" srcOrd="1" destOrd="0" presId="urn:microsoft.com/office/officeart/2005/8/layout/list1"/>
    <dgm:cxn modelId="{481DE7EE-3671-476A-B92C-A4289C2DC7F6}" type="presParOf" srcId="{E22D02C9-CAD7-4C26-976C-7F9C3D7FAA12}" destId="{59004E18-985D-4C03-8427-4AF3A8F9619C}" srcOrd="1" destOrd="0" presId="urn:microsoft.com/office/officeart/2005/8/layout/list1"/>
    <dgm:cxn modelId="{3ED26C02-DA4E-48FA-87D8-B6ABF7AA579A}" type="presParOf" srcId="{E22D02C9-CAD7-4C26-976C-7F9C3D7FAA12}" destId="{4E95708D-2D46-43E8-898E-C37C89092838}" srcOrd="2" destOrd="0" presId="urn:microsoft.com/office/officeart/2005/8/layout/list1"/>
    <dgm:cxn modelId="{DA7EF5A8-F339-43D9-85AA-5AFA9EDBB34D}" type="presParOf" srcId="{E22D02C9-CAD7-4C26-976C-7F9C3D7FAA12}" destId="{AE2CC641-B3D9-4C30-82D4-60031A31761A}" srcOrd="3" destOrd="0" presId="urn:microsoft.com/office/officeart/2005/8/layout/list1"/>
    <dgm:cxn modelId="{635BE338-0B8F-40B6-A416-7806A285863F}" type="presParOf" srcId="{E22D02C9-CAD7-4C26-976C-7F9C3D7FAA12}" destId="{EDB1C299-0C7B-4DAA-91AB-4E38E465CBEA}" srcOrd="4" destOrd="0" presId="urn:microsoft.com/office/officeart/2005/8/layout/list1"/>
    <dgm:cxn modelId="{8EC3B54C-6209-40BE-B28B-17030A972EC9}" type="presParOf" srcId="{EDB1C299-0C7B-4DAA-91AB-4E38E465CBEA}" destId="{3474DB8A-EBD8-46EC-AAB7-FE9BE2CFA8D9}" srcOrd="0" destOrd="0" presId="urn:microsoft.com/office/officeart/2005/8/layout/list1"/>
    <dgm:cxn modelId="{B90EF58C-03D8-44AE-8829-5DD7B59A98EA}" type="presParOf" srcId="{EDB1C299-0C7B-4DAA-91AB-4E38E465CBEA}" destId="{75BB025E-9CB5-4C61-B1F0-A1523F6C16D8}" srcOrd="1" destOrd="0" presId="urn:microsoft.com/office/officeart/2005/8/layout/list1"/>
    <dgm:cxn modelId="{7EBACA69-D899-4B8C-9A96-B98753F79DF8}" type="presParOf" srcId="{E22D02C9-CAD7-4C26-976C-7F9C3D7FAA12}" destId="{AD90FF33-7FD7-4076-B162-F1E0FE76D94C}" srcOrd="5" destOrd="0" presId="urn:microsoft.com/office/officeart/2005/8/layout/list1"/>
    <dgm:cxn modelId="{A52EB0EA-50D4-45BB-8239-2F9165999045}" type="presParOf" srcId="{E22D02C9-CAD7-4C26-976C-7F9C3D7FAA12}" destId="{5225D984-C2B9-4FAB-B6D8-231E1B13CD6C}" srcOrd="6" destOrd="0" presId="urn:microsoft.com/office/officeart/2005/8/layout/list1"/>
    <dgm:cxn modelId="{BAAC3259-853B-4D79-BC49-535156CBC93E}" type="presParOf" srcId="{E22D02C9-CAD7-4C26-976C-7F9C3D7FAA12}" destId="{FF1CC903-80FA-4491-88AB-D3CC8B9ADF3A}" srcOrd="7" destOrd="0" presId="urn:microsoft.com/office/officeart/2005/8/layout/list1"/>
    <dgm:cxn modelId="{EBB4AB91-BB33-408A-93B9-D0F1319F0AF2}" type="presParOf" srcId="{E22D02C9-CAD7-4C26-976C-7F9C3D7FAA12}" destId="{C80B7E03-A3F6-466C-9E49-AFB82C5C4887}" srcOrd="8" destOrd="0" presId="urn:microsoft.com/office/officeart/2005/8/layout/list1"/>
    <dgm:cxn modelId="{97A8AFCE-338A-43AA-BD2C-05638CD8A1B8}" type="presParOf" srcId="{C80B7E03-A3F6-466C-9E49-AFB82C5C4887}" destId="{E67F6A8F-B37E-4A64-BD29-966D55D5027A}" srcOrd="0" destOrd="0" presId="urn:microsoft.com/office/officeart/2005/8/layout/list1"/>
    <dgm:cxn modelId="{5A8BD465-B68A-4748-907B-3127ECEC6F18}" type="presParOf" srcId="{C80B7E03-A3F6-466C-9E49-AFB82C5C4887}" destId="{B8F30B94-A26D-4B73-B7CB-D459F6BF739F}" srcOrd="1" destOrd="0" presId="urn:microsoft.com/office/officeart/2005/8/layout/list1"/>
    <dgm:cxn modelId="{7F8D783C-2D78-4BB0-8F43-C77B98459E3B}" type="presParOf" srcId="{E22D02C9-CAD7-4C26-976C-7F9C3D7FAA12}" destId="{9E874675-220F-4B77-8013-1BA315901257}" srcOrd="9" destOrd="0" presId="urn:microsoft.com/office/officeart/2005/8/layout/list1"/>
    <dgm:cxn modelId="{A2A96D27-61C1-4211-A122-B0DF2022F8B6}" type="presParOf" srcId="{E22D02C9-CAD7-4C26-976C-7F9C3D7FAA12}" destId="{3753D266-28F0-4CB6-87FB-9C46871B9038}"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58E319-D1D9-4CF2-A2BA-3DE35A7CAF75}">
      <dsp:nvSpPr>
        <dsp:cNvPr id="0" name=""/>
        <dsp:cNvSpPr/>
      </dsp:nvSpPr>
      <dsp:spPr>
        <a:xfrm>
          <a:off x="1121930" y="2032000"/>
          <a:ext cx="313311" cy="1791032"/>
        </a:xfrm>
        <a:custGeom>
          <a:avLst/>
          <a:gdLst/>
          <a:ahLst/>
          <a:cxnLst/>
          <a:rect l="0" t="0" r="0" b="0"/>
          <a:pathLst>
            <a:path>
              <a:moveTo>
                <a:pt x="0" y="0"/>
              </a:moveTo>
              <a:lnTo>
                <a:pt x="156655" y="0"/>
              </a:lnTo>
              <a:lnTo>
                <a:pt x="156655" y="1791032"/>
              </a:lnTo>
              <a:lnTo>
                <a:pt x="313311" y="1791032"/>
              </a:lnTo>
            </a:path>
          </a:pathLst>
        </a:custGeom>
        <a:noFill/>
        <a:ln w="3175" cap="flat" cmpd="sng" algn="ctr">
          <a:solidFill>
            <a:schemeClr val="accent3"/>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kern="1200" dirty="0">
            <a:solidFill>
              <a:schemeClr val="tx1">
                <a:lumMod val="75000"/>
                <a:lumOff val="25000"/>
              </a:schemeClr>
            </a:solidFill>
          </a:endParaRPr>
        </a:p>
      </dsp:txBody>
      <dsp:txXfrm>
        <a:off x="1233130" y="2882060"/>
        <a:ext cx="90911" cy="90911"/>
      </dsp:txXfrm>
    </dsp:sp>
    <dsp:sp modelId="{233B5FE6-136F-485D-9F99-564CFE21A884}">
      <dsp:nvSpPr>
        <dsp:cNvPr id="0" name=""/>
        <dsp:cNvSpPr/>
      </dsp:nvSpPr>
      <dsp:spPr>
        <a:xfrm>
          <a:off x="1121930" y="2032000"/>
          <a:ext cx="313311" cy="1194021"/>
        </a:xfrm>
        <a:custGeom>
          <a:avLst/>
          <a:gdLst/>
          <a:ahLst/>
          <a:cxnLst/>
          <a:rect l="0" t="0" r="0" b="0"/>
          <a:pathLst>
            <a:path>
              <a:moveTo>
                <a:pt x="0" y="0"/>
              </a:moveTo>
              <a:lnTo>
                <a:pt x="156655" y="0"/>
              </a:lnTo>
              <a:lnTo>
                <a:pt x="156655" y="1194021"/>
              </a:lnTo>
              <a:lnTo>
                <a:pt x="313311" y="1194021"/>
              </a:lnTo>
            </a:path>
          </a:pathLst>
        </a:custGeom>
        <a:noFill/>
        <a:ln w="3175" cap="flat" cmpd="sng" algn="ctr">
          <a:solidFill>
            <a:schemeClr val="accent3"/>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kern="1200" dirty="0">
            <a:solidFill>
              <a:schemeClr val="tx1">
                <a:lumMod val="75000"/>
                <a:lumOff val="25000"/>
              </a:schemeClr>
            </a:solidFill>
          </a:endParaRPr>
        </a:p>
      </dsp:txBody>
      <dsp:txXfrm>
        <a:off x="1247724" y="2598149"/>
        <a:ext cx="61722" cy="61722"/>
      </dsp:txXfrm>
    </dsp:sp>
    <dsp:sp modelId="{DBE71D6A-A4F4-4C7C-A000-497E2423DFD9}">
      <dsp:nvSpPr>
        <dsp:cNvPr id="0" name=""/>
        <dsp:cNvSpPr/>
      </dsp:nvSpPr>
      <dsp:spPr>
        <a:xfrm>
          <a:off x="1121930" y="2032000"/>
          <a:ext cx="313311" cy="597010"/>
        </a:xfrm>
        <a:custGeom>
          <a:avLst/>
          <a:gdLst/>
          <a:ahLst/>
          <a:cxnLst/>
          <a:rect l="0" t="0" r="0" b="0"/>
          <a:pathLst>
            <a:path>
              <a:moveTo>
                <a:pt x="0" y="0"/>
              </a:moveTo>
              <a:lnTo>
                <a:pt x="156655" y="0"/>
              </a:lnTo>
              <a:lnTo>
                <a:pt x="156655" y="597010"/>
              </a:lnTo>
              <a:lnTo>
                <a:pt x="313311" y="597010"/>
              </a:lnTo>
            </a:path>
          </a:pathLst>
        </a:custGeom>
        <a:noFill/>
        <a:ln w="3175" cap="flat" cmpd="sng" algn="ctr">
          <a:solidFill>
            <a:schemeClr val="accent3"/>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kern="1200" dirty="0">
            <a:solidFill>
              <a:schemeClr val="tx1">
                <a:lumMod val="75000"/>
                <a:lumOff val="25000"/>
              </a:schemeClr>
            </a:solidFill>
          </a:endParaRPr>
        </a:p>
      </dsp:txBody>
      <dsp:txXfrm>
        <a:off x="1261730" y="2313649"/>
        <a:ext cx="33711" cy="33711"/>
      </dsp:txXfrm>
    </dsp:sp>
    <dsp:sp modelId="{2D6C20D3-F4CE-4E76-8452-086F8958913E}">
      <dsp:nvSpPr>
        <dsp:cNvPr id="0" name=""/>
        <dsp:cNvSpPr/>
      </dsp:nvSpPr>
      <dsp:spPr>
        <a:xfrm>
          <a:off x="1121930" y="1986280"/>
          <a:ext cx="313311" cy="91440"/>
        </a:xfrm>
        <a:custGeom>
          <a:avLst/>
          <a:gdLst/>
          <a:ahLst/>
          <a:cxnLst/>
          <a:rect l="0" t="0" r="0" b="0"/>
          <a:pathLst>
            <a:path>
              <a:moveTo>
                <a:pt x="0" y="45720"/>
              </a:moveTo>
              <a:lnTo>
                <a:pt x="313311" y="45720"/>
              </a:lnTo>
            </a:path>
          </a:pathLst>
        </a:custGeom>
        <a:noFill/>
        <a:ln w="25400" cap="flat" cmpd="sng" algn="ctr">
          <a:solidFill>
            <a:schemeClr val="accent3"/>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kern="1200" dirty="0">
            <a:solidFill>
              <a:schemeClr val="tx1">
                <a:lumMod val="75000"/>
                <a:lumOff val="25000"/>
              </a:schemeClr>
            </a:solidFill>
          </a:endParaRPr>
        </a:p>
      </dsp:txBody>
      <dsp:txXfrm>
        <a:off x="1270753" y="2024167"/>
        <a:ext cx="15665" cy="15665"/>
      </dsp:txXfrm>
    </dsp:sp>
    <dsp:sp modelId="{4ECA7442-124C-4F06-8397-A08B49B65264}">
      <dsp:nvSpPr>
        <dsp:cNvPr id="0" name=""/>
        <dsp:cNvSpPr/>
      </dsp:nvSpPr>
      <dsp:spPr>
        <a:xfrm>
          <a:off x="1121930" y="1434989"/>
          <a:ext cx="313311" cy="597010"/>
        </a:xfrm>
        <a:custGeom>
          <a:avLst/>
          <a:gdLst/>
          <a:ahLst/>
          <a:cxnLst/>
          <a:rect l="0" t="0" r="0" b="0"/>
          <a:pathLst>
            <a:path>
              <a:moveTo>
                <a:pt x="0" y="597010"/>
              </a:moveTo>
              <a:lnTo>
                <a:pt x="156655" y="597010"/>
              </a:lnTo>
              <a:lnTo>
                <a:pt x="156655" y="0"/>
              </a:lnTo>
              <a:lnTo>
                <a:pt x="313311" y="0"/>
              </a:lnTo>
            </a:path>
          </a:pathLst>
        </a:custGeom>
        <a:noFill/>
        <a:ln w="3175" cap="flat" cmpd="sng" algn="ctr">
          <a:solidFill>
            <a:schemeClr val="accent3"/>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kern="1200" dirty="0">
            <a:solidFill>
              <a:schemeClr val="tx1">
                <a:lumMod val="75000"/>
                <a:lumOff val="25000"/>
              </a:schemeClr>
            </a:solidFill>
          </a:endParaRPr>
        </a:p>
      </dsp:txBody>
      <dsp:txXfrm>
        <a:off x="1261730" y="1716638"/>
        <a:ext cx="33711" cy="33711"/>
      </dsp:txXfrm>
    </dsp:sp>
    <dsp:sp modelId="{128B0E0F-D3C6-4D3B-962C-517391F402B8}">
      <dsp:nvSpPr>
        <dsp:cNvPr id="0" name=""/>
        <dsp:cNvSpPr/>
      </dsp:nvSpPr>
      <dsp:spPr>
        <a:xfrm>
          <a:off x="1121930" y="837978"/>
          <a:ext cx="313311" cy="1194021"/>
        </a:xfrm>
        <a:custGeom>
          <a:avLst/>
          <a:gdLst/>
          <a:ahLst/>
          <a:cxnLst/>
          <a:rect l="0" t="0" r="0" b="0"/>
          <a:pathLst>
            <a:path>
              <a:moveTo>
                <a:pt x="0" y="1194021"/>
              </a:moveTo>
              <a:lnTo>
                <a:pt x="156655" y="1194021"/>
              </a:lnTo>
              <a:lnTo>
                <a:pt x="156655" y="0"/>
              </a:lnTo>
              <a:lnTo>
                <a:pt x="313311" y="0"/>
              </a:lnTo>
            </a:path>
          </a:pathLst>
        </a:custGeom>
        <a:noFill/>
        <a:ln w="3175" cap="flat" cmpd="sng" algn="ctr">
          <a:solidFill>
            <a:schemeClr val="accent3"/>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kern="1200" dirty="0">
            <a:solidFill>
              <a:schemeClr val="tx1">
                <a:lumMod val="75000"/>
                <a:lumOff val="25000"/>
              </a:schemeClr>
            </a:solidFill>
          </a:endParaRPr>
        </a:p>
      </dsp:txBody>
      <dsp:txXfrm>
        <a:off x="1247724" y="1404127"/>
        <a:ext cx="61722" cy="61722"/>
      </dsp:txXfrm>
    </dsp:sp>
    <dsp:sp modelId="{C1AF65CB-60EE-42C5-9AA4-4BA0FFFC4D15}">
      <dsp:nvSpPr>
        <dsp:cNvPr id="0" name=""/>
        <dsp:cNvSpPr/>
      </dsp:nvSpPr>
      <dsp:spPr>
        <a:xfrm>
          <a:off x="1121930" y="240967"/>
          <a:ext cx="313311" cy="1791032"/>
        </a:xfrm>
        <a:custGeom>
          <a:avLst/>
          <a:gdLst/>
          <a:ahLst/>
          <a:cxnLst/>
          <a:rect l="0" t="0" r="0" b="0"/>
          <a:pathLst>
            <a:path>
              <a:moveTo>
                <a:pt x="0" y="1791032"/>
              </a:moveTo>
              <a:lnTo>
                <a:pt x="156655" y="1791032"/>
              </a:lnTo>
              <a:lnTo>
                <a:pt x="156655" y="0"/>
              </a:lnTo>
              <a:lnTo>
                <a:pt x="313311" y="0"/>
              </a:lnTo>
            </a:path>
          </a:pathLst>
        </a:custGeom>
        <a:noFill/>
        <a:ln w="3175" cap="flat" cmpd="sng" algn="ctr">
          <a:solidFill>
            <a:schemeClr val="accent3"/>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kern="1200" dirty="0">
            <a:solidFill>
              <a:schemeClr val="tx1">
                <a:lumMod val="75000"/>
                <a:lumOff val="25000"/>
              </a:schemeClr>
            </a:solidFill>
          </a:endParaRPr>
        </a:p>
      </dsp:txBody>
      <dsp:txXfrm>
        <a:off x="1233130" y="1091027"/>
        <a:ext cx="90911" cy="90911"/>
      </dsp:txXfrm>
    </dsp:sp>
    <dsp:sp modelId="{07B638DC-D001-4715-A208-FE4BE430E5B9}">
      <dsp:nvSpPr>
        <dsp:cNvPr id="0" name=""/>
        <dsp:cNvSpPr/>
      </dsp:nvSpPr>
      <dsp:spPr>
        <a:xfrm rot="16200000">
          <a:off x="-725986" y="1566634"/>
          <a:ext cx="2765103" cy="930730"/>
        </a:xfrm>
        <a:prstGeom prst="rect">
          <a:avLst/>
        </a:prstGeom>
        <a:solidFill>
          <a:schemeClr val="lt1">
            <a:hueOff val="0"/>
            <a:satOff val="0"/>
            <a:lumOff val="0"/>
            <a:alphaOff val="0"/>
          </a:schemeClr>
        </a:solidFill>
        <a:ln w="12700" cap="flat" cmpd="sng" algn="ctr">
          <a:solidFill>
            <a:schemeClr val="accent3"/>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lumMod val="75000"/>
                  <a:lumOff val="25000"/>
                </a:schemeClr>
              </a:solidFill>
            </a:rPr>
            <a:t>Regression and Machine Learning Algorithms</a:t>
          </a:r>
        </a:p>
      </dsp:txBody>
      <dsp:txXfrm>
        <a:off x="-725986" y="1566634"/>
        <a:ext cx="2765103" cy="930730"/>
      </dsp:txXfrm>
    </dsp:sp>
    <dsp:sp modelId="{B6FADDB5-BFCE-4E4F-BF02-CD43B098B951}">
      <dsp:nvSpPr>
        <dsp:cNvPr id="0" name=""/>
        <dsp:cNvSpPr/>
      </dsp:nvSpPr>
      <dsp:spPr>
        <a:xfrm>
          <a:off x="1435241" y="2162"/>
          <a:ext cx="4469558" cy="477608"/>
        </a:xfrm>
        <a:prstGeom prst="rect">
          <a:avLst/>
        </a:prstGeom>
        <a:solidFill>
          <a:schemeClr val="lt1">
            <a:hueOff val="0"/>
            <a:satOff val="0"/>
            <a:lumOff val="0"/>
            <a:alphaOff val="0"/>
          </a:schemeClr>
        </a:solidFill>
        <a:ln w="3175" cap="flat" cmpd="sng" algn="ctr">
          <a:solidFill>
            <a:schemeClr val="accent3"/>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en-US" sz="1600" kern="1200" dirty="0">
              <a:solidFill>
                <a:schemeClr val="tx1">
                  <a:lumMod val="75000"/>
                  <a:lumOff val="25000"/>
                </a:schemeClr>
              </a:solidFill>
            </a:rPr>
            <a:t>Linear Regression  </a:t>
          </a:r>
        </a:p>
      </dsp:txBody>
      <dsp:txXfrm>
        <a:off x="1435241" y="2162"/>
        <a:ext cx="4469558" cy="477608"/>
      </dsp:txXfrm>
    </dsp:sp>
    <dsp:sp modelId="{9717F40C-5DC2-4FF5-BE15-C23E355D4B22}">
      <dsp:nvSpPr>
        <dsp:cNvPr id="0" name=""/>
        <dsp:cNvSpPr/>
      </dsp:nvSpPr>
      <dsp:spPr>
        <a:xfrm>
          <a:off x="1435241" y="599173"/>
          <a:ext cx="4469558" cy="477608"/>
        </a:xfrm>
        <a:prstGeom prst="rect">
          <a:avLst/>
        </a:prstGeom>
        <a:solidFill>
          <a:schemeClr val="lt1">
            <a:hueOff val="0"/>
            <a:satOff val="0"/>
            <a:lumOff val="0"/>
            <a:alphaOff val="0"/>
          </a:schemeClr>
        </a:solidFill>
        <a:ln w="3175" cap="flat" cmpd="sng" algn="ctr">
          <a:solidFill>
            <a:schemeClr val="accent3"/>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lumMod val="75000"/>
                  <a:lumOff val="25000"/>
                </a:schemeClr>
              </a:solidFill>
            </a:rPr>
            <a:t>Logistic Regression</a:t>
          </a:r>
        </a:p>
      </dsp:txBody>
      <dsp:txXfrm>
        <a:off x="1435241" y="599173"/>
        <a:ext cx="4469558" cy="477608"/>
      </dsp:txXfrm>
    </dsp:sp>
    <dsp:sp modelId="{4B43FA34-8157-4395-9C6A-E0C27EF08108}">
      <dsp:nvSpPr>
        <dsp:cNvPr id="0" name=""/>
        <dsp:cNvSpPr/>
      </dsp:nvSpPr>
      <dsp:spPr>
        <a:xfrm>
          <a:off x="1435241" y="1196184"/>
          <a:ext cx="4469558" cy="477608"/>
        </a:xfrm>
        <a:prstGeom prst="rect">
          <a:avLst/>
        </a:prstGeom>
        <a:solidFill>
          <a:schemeClr val="lt1">
            <a:hueOff val="0"/>
            <a:satOff val="0"/>
            <a:lumOff val="0"/>
            <a:alphaOff val="0"/>
          </a:schemeClr>
        </a:solidFill>
        <a:ln w="3175" cap="flat" cmpd="sng" algn="ctr">
          <a:solidFill>
            <a:schemeClr val="accent3"/>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lumMod val="75000"/>
                  <a:lumOff val="25000"/>
                </a:schemeClr>
              </a:solidFill>
            </a:rPr>
            <a:t>Support Vector Machines</a:t>
          </a:r>
        </a:p>
      </dsp:txBody>
      <dsp:txXfrm>
        <a:off x="1435241" y="1196184"/>
        <a:ext cx="4469558" cy="477608"/>
      </dsp:txXfrm>
    </dsp:sp>
    <dsp:sp modelId="{DBAC1915-4D5A-470C-BAF2-F82C87A60A2F}">
      <dsp:nvSpPr>
        <dsp:cNvPr id="0" name=""/>
        <dsp:cNvSpPr/>
      </dsp:nvSpPr>
      <dsp:spPr>
        <a:xfrm>
          <a:off x="1435241" y="1793195"/>
          <a:ext cx="4469558" cy="477608"/>
        </a:xfrm>
        <a:prstGeom prst="rect">
          <a:avLst/>
        </a:prstGeom>
        <a:noFill/>
        <a:ln w="3175" cap="flat" cmpd="sng" algn="ctr">
          <a:solidFill>
            <a:schemeClr val="accent3"/>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lumMod val="75000"/>
                  <a:lumOff val="25000"/>
                </a:schemeClr>
              </a:solidFill>
            </a:rPr>
            <a:t>K Nearest Neighbours Method (KNN)</a:t>
          </a:r>
        </a:p>
      </dsp:txBody>
      <dsp:txXfrm>
        <a:off x="1435241" y="1793195"/>
        <a:ext cx="4469558" cy="477608"/>
      </dsp:txXfrm>
    </dsp:sp>
    <dsp:sp modelId="{D5C7AF18-BA14-4507-8D73-932925E7E2EB}">
      <dsp:nvSpPr>
        <dsp:cNvPr id="0" name=""/>
        <dsp:cNvSpPr/>
      </dsp:nvSpPr>
      <dsp:spPr>
        <a:xfrm>
          <a:off x="1435241" y="2390206"/>
          <a:ext cx="4469558" cy="477608"/>
        </a:xfrm>
        <a:prstGeom prst="rect">
          <a:avLst/>
        </a:prstGeom>
        <a:solidFill>
          <a:srgbClr val="FFC000"/>
        </a:solidFill>
        <a:ln w="3175" cap="flat" cmpd="sng" algn="ctr">
          <a:solidFill>
            <a:schemeClr val="accent3"/>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lumMod val="75000"/>
                  <a:lumOff val="25000"/>
                </a:schemeClr>
              </a:solidFill>
            </a:rPr>
            <a:t>Decision Trees</a:t>
          </a:r>
        </a:p>
      </dsp:txBody>
      <dsp:txXfrm>
        <a:off x="1435241" y="2390206"/>
        <a:ext cx="4469558" cy="477608"/>
      </dsp:txXfrm>
    </dsp:sp>
    <dsp:sp modelId="{83744D26-B22C-4B93-9B4B-3825DB32CF3E}">
      <dsp:nvSpPr>
        <dsp:cNvPr id="0" name=""/>
        <dsp:cNvSpPr/>
      </dsp:nvSpPr>
      <dsp:spPr>
        <a:xfrm>
          <a:off x="1435241" y="2987217"/>
          <a:ext cx="4469558" cy="477608"/>
        </a:xfrm>
        <a:prstGeom prst="rect">
          <a:avLst/>
        </a:prstGeom>
        <a:solidFill>
          <a:schemeClr val="lt1">
            <a:hueOff val="0"/>
            <a:satOff val="0"/>
            <a:lumOff val="0"/>
            <a:alphaOff val="0"/>
          </a:schemeClr>
        </a:solidFill>
        <a:ln w="3175" cap="flat" cmpd="sng" algn="ctr">
          <a:solidFill>
            <a:schemeClr val="accent3"/>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lumMod val="75000"/>
                  <a:lumOff val="25000"/>
                </a:schemeClr>
              </a:solidFill>
            </a:rPr>
            <a:t>Random Forest</a:t>
          </a:r>
        </a:p>
      </dsp:txBody>
      <dsp:txXfrm>
        <a:off x="1435241" y="2987217"/>
        <a:ext cx="4469558" cy="477608"/>
      </dsp:txXfrm>
    </dsp:sp>
    <dsp:sp modelId="{FF845103-A641-43BC-99A1-976B7556A67C}">
      <dsp:nvSpPr>
        <dsp:cNvPr id="0" name=""/>
        <dsp:cNvSpPr/>
      </dsp:nvSpPr>
      <dsp:spPr>
        <a:xfrm>
          <a:off x="1435241" y="3584228"/>
          <a:ext cx="4469558" cy="477608"/>
        </a:xfrm>
        <a:prstGeom prst="rect">
          <a:avLst/>
        </a:prstGeom>
        <a:solidFill>
          <a:schemeClr val="lt1">
            <a:hueOff val="0"/>
            <a:satOff val="0"/>
            <a:lumOff val="0"/>
            <a:alphaOff val="0"/>
          </a:schemeClr>
        </a:solidFill>
        <a:ln w="3175" cap="flat" cmpd="sng" algn="ctr">
          <a:solidFill>
            <a:schemeClr val="accent3"/>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lumMod val="75000"/>
                  <a:lumOff val="25000"/>
                </a:schemeClr>
              </a:solidFill>
            </a:rPr>
            <a:t>Naive Bayes Classifier</a:t>
          </a:r>
        </a:p>
      </dsp:txBody>
      <dsp:txXfrm>
        <a:off x="1435241" y="3584228"/>
        <a:ext cx="4469558" cy="4776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95708D-2D46-43E8-898E-C37C89092838}">
      <dsp:nvSpPr>
        <dsp:cNvPr id="0" name=""/>
        <dsp:cNvSpPr/>
      </dsp:nvSpPr>
      <dsp:spPr>
        <a:xfrm>
          <a:off x="0" y="243719"/>
          <a:ext cx="7315200" cy="1587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7741" tIns="333248" rIns="567741"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solidFill>
                <a:schemeClr val="tx1">
                  <a:lumMod val="75000"/>
                  <a:lumOff val="25000"/>
                </a:schemeClr>
              </a:solidFill>
              <a:latin typeface="+mj-lt"/>
            </a:rPr>
            <a:t>A company has comprehensive database of its past and present workforce, with information on their demographics, education, experience and hiring background as well as their work profile. The management wishes to see if this data can be used for predictive analysis, to control attrition levels.</a:t>
          </a:r>
          <a:endParaRPr lang="en-US" sz="1600" kern="1200" dirty="0">
            <a:solidFill>
              <a:schemeClr val="tx1">
                <a:lumMod val="75000"/>
                <a:lumOff val="25000"/>
              </a:schemeClr>
            </a:solidFill>
          </a:endParaRPr>
        </a:p>
      </dsp:txBody>
      <dsp:txXfrm>
        <a:off x="0" y="243719"/>
        <a:ext cx="7315200" cy="1587600"/>
      </dsp:txXfrm>
    </dsp:sp>
    <dsp:sp modelId="{8DAC3478-3003-4361-B79A-A6299EE2FF11}">
      <dsp:nvSpPr>
        <dsp:cNvPr id="0" name=""/>
        <dsp:cNvSpPr/>
      </dsp:nvSpPr>
      <dsp:spPr>
        <a:xfrm>
          <a:off x="365760" y="7559"/>
          <a:ext cx="3497499"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3548" tIns="0" rIns="193548" bIns="0" numCol="1" spcCol="1270" anchor="ctr" anchorCtr="0">
          <a:noAutofit/>
        </a:bodyPr>
        <a:lstStyle/>
        <a:p>
          <a:pPr marL="0" lvl="0" indent="0" algn="l" defTabSz="711200">
            <a:lnSpc>
              <a:spcPct val="90000"/>
            </a:lnSpc>
            <a:spcBef>
              <a:spcPct val="0"/>
            </a:spcBef>
            <a:spcAft>
              <a:spcPct val="35000"/>
            </a:spcAft>
            <a:buNone/>
          </a:pPr>
          <a:r>
            <a:rPr lang="en-US" sz="1600" b="1" kern="1200" dirty="0"/>
            <a:t>Background</a:t>
          </a:r>
        </a:p>
      </dsp:txBody>
      <dsp:txXfrm>
        <a:off x="388817" y="30616"/>
        <a:ext cx="3451385" cy="426206"/>
      </dsp:txXfrm>
    </dsp:sp>
    <dsp:sp modelId="{5225D984-C2B9-4FAB-B6D8-231E1B13CD6C}">
      <dsp:nvSpPr>
        <dsp:cNvPr id="0" name=""/>
        <dsp:cNvSpPr/>
      </dsp:nvSpPr>
      <dsp:spPr>
        <a:xfrm>
          <a:off x="0" y="2153879"/>
          <a:ext cx="7315200" cy="680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7741" tIns="333248" rIns="567741"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solidFill>
                <a:schemeClr val="tx1">
                  <a:lumMod val="75000"/>
                  <a:lumOff val="25000"/>
                </a:schemeClr>
              </a:solidFill>
            </a:rPr>
            <a:t>To develop an Employee Churn model via Decision Tree</a:t>
          </a:r>
        </a:p>
      </dsp:txBody>
      <dsp:txXfrm>
        <a:off x="0" y="2153879"/>
        <a:ext cx="7315200" cy="680400"/>
      </dsp:txXfrm>
    </dsp:sp>
    <dsp:sp modelId="{75BB025E-9CB5-4C61-B1F0-A1523F6C16D8}">
      <dsp:nvSpPr>
        <dsp:cNvPr id="0" name=""/>
        <dsp:cNvSpPr/>
      </dsp:nvSpPr>
      <dsp:spPr>
        <a:xfrm>
          <a:off x="365760" y="1917719"/>
          <a:ext cx="3497499"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3548" tIns="0" rIns="193548" bIns="0" numCol="1" spcCol="1270" anchor="ctr" anchorCtr="0">
          <a:noAutofit/>
        </a:bodyPr>
        <a:lstStyle/>
        <a:p>
          <a:pPr marL="0" lvl="0" indent="0" algn="l" defTabSz="711200">
            <a:lnSpc>
              <a:spcPct val="90000"/>
            </a:lnSpc>
            <a:spcBef>
              <a:spcPct val="0"/>
            </a:spcBef>
            <a:spcAft>
              <a:spcPct val="35000"/>
            </a:spcAft>
            <a:buNone/>
          </a:pPr>
          <a:r>
            <a:rPr lang="en-US" sz="1600" b="1" kern="1200" dirty="0"/>
            <a:t>Objective</a:t>
          </a:r>
        </a:p>
      </dsp:txBody>
      <dsp:txXfrm>
        <a:off x="388817" y="1940776"/>
        <a:ext cx="3451385" cy="426206"/>
      </dsp:txXfrm>
    </dsp:sp>
    <dsp:sp modelId="{3753D266-28F0-4CB6-87FB-9C46871B9038}">
      <dsp:nvSpPr>
        <dsp:cNvPr id="0" name=""/>
        <dsp:cNvSpPr/>
      </dsp:nvSpPr>
      <dsp:spPr>
        <a:xfrm>
          <a:off x="0" y="3156840"/>
          <a:ext cx="7315200" cy="1864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7741" tIns="333248" rIns="567741" bIns="113792"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a:solidFill>
                <a:schemeClr val="tx1">
                  <a:lumMod val="75000"/>
                  <a:lumOff val="25000"/>
                </a:schemeClr>
              </a:solidFill>
            </a:rPr>
            <a:t>Sample size is 83</a:t>
          </a:r>
        </a:p>
        <a:p>
          <a:pPr marL="171450" lvl="1" indent="-171450" algn="l" defTabSz="711200">
            <a:lnSpc>
              <a:spcPct val="90000"/>
            </a:lnSpc>
            <a:spcBef>
              <a:spcPct val="0"/>
            </a:spcBef>
            <a:spcAft>
              <a:spcPct val="15000"/>
            </a:spcAft>
            <a:buChar char="•"/>
          </a:pPr>
          <a:r>
            <a:rPr lang="en-US" sz="1600" b="1" kern="1200" dirty="0">
              <a:solidFill>
                <a:schemeClr val="tx1">
                  <a:lumMod val="75000"/>
                  <a:lumOff val="25000"/>
                </a:schemeClr>
              </a:solidFill>
            </a:rPr>
            <a:t>Gender, Experience Level </a:t>
          </a:r>
          <a:r>
            <a:rPr lang="en-US" sz="1600" b="0" kern="1200" dirty="0">
              <a:solidFill>
                <a:schemeClr val="tx1">
                  <a:lumMod val="75000"/>
                  <a:lumOff val="25000"/>
                </a:schemeClr>
              </a:solidFill>
            </a:rPr>
            <a:t>(&lt;3, 3-5 and &gt;5 years),</a:t>
          </a:r>
          <a:r>
            <a:rPr lang="en-US" sz="1600" b="1" kern="1200" dirty="0">
              <a:solidFill>
                <a:schemeClr val="tx1">
                  <a:lumMod val="75000"/>
                  <a:lumOff val="25000"/>
                </a:schemeClr>
              </a:solidFill>
            </a:rPr>
            <a:t> Function </a:t>
          </a:r>
          <a:r>
            <a:rPr lang="en-US" sz="1600" b="0" kern="1200" dirty="0">
              <a:solidFill>
                <a:schemeClr val="tx1">
                  <a:lumMod val="75000"/>
                  <a:lumOff val="25000"/>
                </a:schemeClr>
              </a:solidFill>
            </a:rPr>
            <a:t>(Marketing, Finance, Client Servicing (CS))</a:t>
          </a:r>
          <a:r>
            <a:rPr lang="en-US" sz="1600" b="1" kern="1200" dirty="0">
              <a:solidFill>
                <a:schemeClr val="tx1">
                  <a:lumMod val="75000"/>
                  <a:lumOff val="25000"/>
                </a:schemeClr>
              </a:solidFill>
            </a:rPr>
            <a:t> and Source </a:t>
          </a:r>
          <a:r>
            <a:rPr lang="en-US" sz="1600" b="0" kern="1200" dirty="0">
              <a:solidFill>
                <a:schemeClr val="tx1">
                  <a:lumMod val="75000"/>
                  <a:lumOff val="25000"/>
                </a:schemeClr>
              </a:solidFill>
            </a:rPr>
            <a:t>(Internal or External)</a:t>
          </a:r>
          <a:r>
            <a:rPr lang="en-US" sz="1600" b="1" kern="1200" dirty="0">
              <a:solidFill>
                <a:schemeClr val="tx1">
                  <a:lumMod val="75000"/>
                  <a:lumOff val="25000"/>
                </a:schemeClr>
              </a:solidFill>
            </a:rPr>
            <a:t> </a:t>
          </a:r>
          <a:r>
            <a:rPr lang="en-US" sz="1600" b="0" kern="1200" dirty="0">
              <a:solidFill>
                <a:schemeClr val="tx1">
                  <a:lumMod val="75000"/>
                  <a:lumOff val="25000"/>
                </a:schemeClr>
              </a:solidFill>
            </a:rPr>
            <a:t>are independent variables</a:t>
          </a:r>
        </a:p>
        <a:p>
          <a:pPr marL="171450" lvl="1" indent="-171450" algn="l" defTabSz="711200">
            <a:lnSpc>
              <a:spcPct val="90000"/>
            </a:lnSpc>
            <a:spcBef>
              <a:spcPct val="0"/>
            </a:spcBef>
            <a:spcAft>
              <a:spcPct val="15000"/>
            </a:spcAft>
            <a:buChar char="•"/>
          </a:pPr>
          <a:r>
            <a:rPr lang="en-US" sz="1600" b="1" kern="1200" dirty="0">
              <a:solidFill>
                <a:schemeClr val="tx1">
                  <a:lumMod val="75000"/>
                  <a:lumOff val="25000"/>
                </a:schemeClr>
              </a:solidFill>
            </a:rPr>
            <a:t>Status </a:t>
          </a:r>
          <a:r>
            <a:rPr lang="en-US" sz="1600" b="0" kern="1200" dirty="0">
              <a:solidFill>
                <a:schemeClr val="tx1">
                  <a:lumMod val="75000"/>
                  <a:lumOff val="25000"/>
                </a:schemeClr>
              </a:solidFill>
            </a:rPr>
            <a:t>is the dependent variable (=1 if employee left within 18 months from joining date)</a:t>
          </a:r>
        </a:p>
      </dsp:txBody>
      <dsp:txXfrm>
        <a:off x="0" y="3156840"/>
        <a:ext cx="7315200" cy="1864800"/>
      </dsp:txXfrm>
    </dsp:sp>
    <dsp:sp modelId="{B8F30B94-A26D-4B73-B7CB-D459F6BF739F}">
      <dsp:nvSpPr>
        <dsp:cNvPr id="0" name=""/>
        <dsp:cNvSpPr/>
      </dsp:nvSpPr>
      <dsp:spPr>
        <a:xfrm>
          <a:off x="365760" y="2920680"/>
          <a:ext cx="3497499"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3548" tIns="0" rIns="193548" bIns="0" numCol="1" spcCol="1270" anchor="ctr" anchorCtr="0">
          <a:noAutofit/>
        </a:bodyPr>
        <a:lstStyle/>
        <a:p>
          <a:pPr marL="0" lvl="0" indent="0" algn="l" defTabSz="711200">
            <a:lnSpc>
              <a:spcPct val="90000"/>
            </a:lnSpc>
            <a:spcBef>
              <a:spcPct val="0"/>
            </a:spcBef>
            <a:spcAft>
              <a:spcPct val="35000"/>
            </a:spcAft>
            <a:buNone/>
          </a:pPr>
          <a:r>
            <a:rPr lang="en-US" sz="1600" b="1" kern="1200" dirty="0"/>
            <a:t>Available Information</a:t>
          </a:r>
        </a:p>
      </dsp:txBody>
      <dsp:txXfrm>
        <a:off x="388817" y="2943737"/>
        <a:ext cx="3451385" cy="426206"/>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A1D146-B4E0-1741-B9EE-9789392EFCC4}" type="datetimeFigureOut">
              <a:rPr lang="en-US" smtClean="0"/>
              <a:t>4/28/24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863621-2E60-B848-8968-B0341E26A312}" type="slidenum">
              <a:rPr lang="en-US" smtClean="0"/>
              <a:t>‹#›</a:t>
            </a:fld>
            <a:endParaRPr lang="en-US" dirty="0"/>
          </a:p>
        </p:txBody>
      </p:sp>
    </p:spTree>
    <p:extLst>
      <p:ext uri="{BB962C8B-B14F-4D97-AF65-F5344CB8AC3E}">
        <p14:creationId xmlns:p14="http://schemas.microsoft.com/office/powerpoint/2010/main" val="1730024718"/>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0" fontAlgn="base" hangingPunct="0">
              <a:spcBef>
                <a:spcPct val="0"/>
              </a:spcBef>
              <a:spcAft>
                <a:spcPct val="0"/>
              </a:spcAft>
            </a:pPr>
            <a:endParaRPr lang="de-DE" sz="2400" b="1" i="1" spc="300" dirty="0">
              <a:solidFill>
                <a:prstClr val="black">
                  <a:lumMod val="65000"/>
                  <a:lumOff val="35000"/>
                </a:prstClr>
              </a:solidFill>
              <a:latin typeface="Cambria Math" pitchFamily="18" charset="0"/>
              <a:ea typeface="Cambria Math" pitchFamily="18" charset="0"/>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3295270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0" fontAlgn="base" hangingPunct="0">
              <a:spcBef>
                <a:spcPct val="0"/>
              </a:spcBef>
              <a:spcAft>
                <a:spcPct val="0"/>
              </a:spcAft>
            </a:pPr>
            <a:endParaRPr lang="de-DE" sz="2400" b="1" i="1" spc="300" dirty="0">
              <a:solidFill>
                <a:prstClr val="black">
                  <a:lumMod val="65000"/>
                  <a:lumOff val="35000"/>
                </a:prstClr>
              </a:solidFill>
              <a:latin typeface="Cambria Math" pitchFamily="18" charset="0"/>
              <a:ea typeface="Cambria Math" pitchFamily="18" charset="0"/>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629004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D378808-0F9F-4F32-83AA-193B6757D805}" type="slidenum">
              <a:rPr lang="en-US" smtClean="0"/>
              <a:t>7</a:t>
            </a:fld>
            <a:endParaRPr lang="en-US" dirty="0"/>
          </a:p>
        </p:txBody>
      </p:sp>
    </p:spTree>
    <p:extLst>
      <p:ext uri="{BB962C8B-B14F-4D97-AF65-F5344CB8AC3E}">
        <p14:creationId xmlns:p14="http://schemas.microsoft.com/office/powerpoint/2010/main" val="3692733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0" fontAlgn="base" hangingPunct="0">
              <a:spcBef>
                <a:spcPct val="0"/>
              </a:spcBef>
              <a:spcAft>
                <a:spcPct val="0"/>
              </a:spcAft>
            </a:pPr>
            <a:endParaRPr lang="de-DE" sz="2400" b="1" i="1" spc="300" dirty="0">
              <a:solidFill>
                <a:prstClr val="black">
                  <a:lumMod val="65000"/>
                  <a:lumOff val="35000"/>
                </a:prstClr>
              </a:solidFill>
              <a:latin typeface="Cambria Math" pitchFamily="18" charset="0"/>
              <a:ea typeface="Cambria Math" pitchFamily="18" charset="0"/>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1285265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0" fontAlgn="base" hangingPunct="0">
              <a:spcBef>
                <a:spcPct val="0"/>
              </a:spcBef>
              <a:spcAft>
                <a:spcPct val="0"/>
              </a:spcAft>
            </a:pPr>
            <a:endParaRPr lang="de-DE" sz="2400" b="1" i="1" spc="300" dirty="0">
              <a:solidFill>
                <a:prstClr val="black">
                  <a:lumMod val="65000"/>
                  <a:lumOff val="35000"/>
                </a:prstClr>
              </a:solidFill>
              <a:latin typeface="Cambria Math" pitchFamily="18" charset="0"/>
              <a:ea typeface="Cambria Math" pitchFamily="18" charset="0"/>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13987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0" fontAlgn="base" hangingPunct="0">
              <a:spcBef>
                <a:spcPct val="0"/>
              </a:spcBef>
              <a:spcAft>
                <a:spcPct val="0"/>
              </a:spcAft>
            </a:pPr>
            <a:endParaRPr lang="de-DE" sz="2400" b="1" i="1" spc="300" dirty="0">
              <a:solidFill>
                <a:prstClr val="black">
                  <a:lumMod val="65000"/>
                  <a:lumOff val="35000"/>
                </a:prstClr>
              </a:solidFill>
              <a:latin typeface="Cambria Math" pitchFamily="18" charset="0"/>
              <a:ea typeface="Cambria Math" pitchFamily="18" charset="0"/>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508294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normAutofit/>
          </a:bodyPr>
          <a:lstStyle>
            <a:lvl1pPr>
              <a:defRPr sz="3600"/>
            </a:lvl1pPr>
          </a:lstStyle>
          <a:p>
            <a:r>
              <a:rPr lang="en-GB"/>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a:t>Click to edit Master subtitle style</a:t>
            </a:r>
            <a:endParaRPr lang="en-US"/>
          </a:p>
        </p:txBody>
      </p:sp>
    </p:spTree>
    <p:extLst>
      <p:ext uri="{BB962C8B-B14F-4D97-AF65-F5344CB8AC3E}">
        <p14:creationId xmlns:p14="http://schemas.microsoft.com/office/powerpoint/2010/main" val="1532409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26342678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1_6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88657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886576"/>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59951533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1_6 Team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88657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886576"/>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89346319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2_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2295374"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6279803" y="1639790"/>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8003569"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2295374"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6279803" y="3886577"/>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8003569"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73465502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3_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2295374"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6279803" y="1639790"/>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8003569"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2295374"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6279803" y="3886577"/>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8003569"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295806540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1_3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564225"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575387"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5349163"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360325"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9134100" y="1639789"/>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8145262"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65275928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1_3 Team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564225"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575387"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5349163"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360325"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9134100" y="1639789"/>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8145262"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271405653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1_4 Team Subtitle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221602"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719254"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025464"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3523116"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829326"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6326978"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
        <p:nvSpPr>
          <p:cNvPr id="10" name="Picture Placeholder 3"/>
          <p:cNvSpPr>
            <a:spLocks noGrp="1"/>
          </p:cNvSpPr>
          <p:nvPr>
            <p:ph type="pic" sz="quarter" idx="42"/>
          </p:nvPr>
        </p:nvSpPr>
        <p:spPr>
          <a:xfrm>
            <a:off x="9633189" y="1639789"/>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1" name="Content Placeholder 13"/>
          <p:cNvSpPr>
            <a:spLocks noGrp="1"/>
          </p:cNvSpPr>
          <p:nvPr>
            <p:ph sz="quarter" idx="43" hasCustomPrompt="1"/>
          </p:nvPr>
        </p:nvSpPr>
        <p:spPr>
          <a:xfrm>
            <a:off x="9130841"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128774773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1_4 Team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221602"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719254"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025464"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3523116"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829326"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6326978"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10" name="Picture Placeholder 3"/>
          <p:cNvSpPr>
            <a:spLocks noGrp="1"/>
          </p:cNvSpPr>
          <p:nvPr>
            <p:ph type="pic" sz="quarter" idx="42"/>
          </p:nvPr>
        </p:nvSpPr>
        <p:spPr>
          <a:xfrm>
            <a:off x="9633189" y="1639789"/>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1" name="Content Placeholder 13"/>
          <p:cNvSpPr>
            <a:spLocks noGrp="1"/>
          </p:cNvSpPr>
          <p:nvPr>
            <p:ph sz="quarter" idx="43" hasCustomPrompt="1"/>
          </p:nvPr>
        </p:nvSpPr>
        <p:spPr>
          <a:xfrm>
            <a:off x="9130841"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349868527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34_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1" y="1268759"/>
            <a:ext cx="2352260" cy="3535680"/>
          </a:xfrm>
          <a:solidFill>
            <a:schemeClr val="bg1">
              <a:lumMod val="90000"/>
              <a:lumOff val="10000"/>
            </a:schemeClr>
          </a:solidFill>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6257971" y="1268759"/>
            <a:ext cx="2352260" cy="3535680"/>
          </a:xfrm>
          <a:solidFill>
            <a:schemeClr val="bg1">
              <a:lumMod val="90000"/>
              <a:lumOff val="10000"/>
            </a:schemeClr>
          </a:solidFill>
        </p:spPr>
        <p:txBody>
          <a:bodyPr anchor="ctr">
            <a:normAutofit/>
          </a:bodyPr>
          <a:lstStyle>
            <a:lvl1pPr marL="0" indent="0" algn="ctr">
              <a:buNone/>
              <a:defRPr sz="1400"/>
            </a:lvl1pPr>
          </a:lstStyle>
          <a:p>
            <a:r>
              <a:rPr lang="en-GB" dirty="0"/>
              <a:t>Click icon to add picture</a:t>
            </a:r>
            <a:endParaRPr lang="en-US" dirty="0"/>
          </a:p>
        </p:txBody>
      </p:sp>
      <p:sp>
        <p:nvSpPr>
          <p:cNvPr id="8" name="Text Placeholder 9"/>
          <p:cNvSpPr>
            <a:spLocks noGrp="1"/>
          </p:cNvSpPr>
          <p:nvPr>
            <p:ph type="body" sz="quarter" idx="14"/>
          </p:nvPr>
        </p:nvSpPr>
        <p:spPr>
          <a:xfrm>
            <a:off x="3467708" y="1268759"/>
            <a:ext cx="2479811" cy="3535680"/>
          </a:xfrm>
        </p:spPr>
        <p:txBody>
          <a:bodyPr>
            <a:noAutofit/>
          </a:bodyPr>
          <a:lstStyle>
            <a:lvl1pPr marL="0" indent="0">
              <a:buNone/>
              <a:defRPr sz="14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1400"/>
            </a:lvl2pPr>
            <a:lvl3pPr marL="150813" indent="-150813">
              <a:defRPr sz="1400"/>
            </a:lvl3pPr>
            <a:lvl4pPr marL="401638" indent="-207963">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9"/>
          <p:cNvSpPr>
            <a:spLocks noGrp="1"/>
          </p:cNvSpPr>
          <p:nvPr>
            <p:ph type="body" sz="quarter" idx="15"/>
          </p:nvPr>
        </p:nvSpPr>
        <p:spPr>
          <a:xfrm>
            <a:off x="8797789" y="1268759"/>
            <a:ext cx="2479811" cy="3535680"/>
          </a:xfrm>
        </p:spPr>
        <p:txBody>
          <a:bodyPr>
            <a:noAutofit/>
          </a:bodyPr>
          <a:lstStyle>
            <a:lvl1pPr marL="0" indent="0">
              <a:buNone/>
              <a:defRPr sz="14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1400"/>
            </a:lvl2pPr>
            <a:lvl3pPr marL="150813" indent="-150813">
              <a:defRPr sz="1400"/>
            </a:lvl3pPr>
            <a:lvl4pPr marL="401638" indent="-207963">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Text Placeholder 9"/>
          <p:cNvSpPr>
            <a:spLocks noGrp="1"/>
          </p:cNvSpPr>
          <p:nvPr>
            <p:ph type="body" sz="quarter" idx="16"/>
          </p:nvPr>
        </p:nvSpPr>
        <p:spPr>
          <a:xfrm>
            <a:off x="914400" y="4980565"/>
            <a:ext cx="503311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Text Placeholder 9"/>
          <p:cNvSpPr>
            <a:spLocks noGrp="1"/>
          </p:cNvSpPr>
          <p:nvPr>
            <p:ph type="body" sz="quarter" idx="17"/>
          </p:nvPr>
        </p:nvSpPr>
        <p:spPr>
          <a:xfrm>
            <a:off x="6257971" y="4980565"/>
            <a:ext cx="501962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649388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325445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Utter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222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Eight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3049016"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6098032"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9147048"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5" name="Picture Placeholder 3"/>
          <p:cNvSpPr>
            <a:spLocks noGrp="1"/>
          </p:cNvSpPr>
          <p:nvPr>
            <p:ph type="pic" sz="quarter" idx="15"/>
          </p:nvPr>
        </p:nvSpPr>
        <p:spPr>
          <a:xfrm>
            <a:off x="0"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6" name="Picture Placeholder 3"/>
          <p:cNvSpPr>
            <a:spLocks noGrp="1"/>
          </p:cNvSpPr>
          <p:nvPr>
            <p:ph type="pic" sz="quarter" idx="16"/>
          </p:nvPr>
        </p:nvSpPr>
        <p:spPr>
          <a:xfrm>
            <a:off x="3049016"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7" name="Picture Placeholder 3"/>
          <p:cNvSpPr>
            <a:spLocks noGrp="1"/>
          </p:cNvSpPr>
          <p:nvPr>
            <p:ph type="pic" sz="quarter" idx="17"/>
          </p:nvPr>
        </p:nvSpPr>
        <p:spPr>
          <a:xfrm>
            <a:off x="6098032"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8" name="Picture Placeholder 3"/>
          <p:cNvSpPr>
            <a:spLocks noGrp="1"/>
          </p:cNvSpPr>
          <p:nvPr>
            <p:ph type="pic" sz="quarter" idx="18"/>
          </p:nvPr>
        </p:nvSpPr>
        <p:spPr>
          <a:xfrm>
            <a:off x="9147048"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3900858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Fifteen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2437638"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4875276"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7312914"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4" name="Picture Placeholder 3"/>
          <p:cNvSpPr>
            <a:spLocks noGrp="1"/>
          </p:cNvSpPr>
          <p:nvPr>
            <p:ph type="pic" sz="quarter" idx="14"/>
          </p:nvPr>
        </p:nvSpPr>
        <p:spPr>
          <a:xfrm>
            <a:off x="9750552"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5" name="Picture Placeholder 3"/>
          <p:cNvSpPr>
            <a:spLocks noGrp="1"/>
          </p:cNvSpPr>
          <p:nvPr>
            <p:ph type="pic" sz="quarter" idx="15"/>
          </p:nvPr>
        </p:nvSpPr>
        <p:spPr>
          <a:xfrm>
            <a:off x="0"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6" name="Picture Placeholder 3"/>
          <p:cNvSpPr>
            <a:spLocks noGrp="1"/>
          </p:cNvSpPr>
          <p:nvPr>
            <p:ph type="pic" sz="quarter" idx="16"/>
          </p:nvPr>
        </p:nvSpPr>
        <p:spPr>
          <a:xfrm>
            <a:off x="2437638"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7" name="Picture Placeholder 3"/>
          <p:cNvSpPr>
            <a:spLocks noGrp="1"/>
          </p:cNvSpPr>
          <p:nvPr>
            <p:ph type="pic" sz="quarter" idx="17"/>
          </p:nvPr>
        </p:nvSpPr>
        <p:spPr>
          <a:xfrm>
            <a:off x="4875276"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8" name="Picture Placeholder 3"/>
          <p:cNvSpPr>
            <a:spLocks noGrp="1"/>
          </p:cNvSpPr>
          <p:nvPr>
            <p:ph type="pic" sz="quarter" idx="18"/>
          </p:nvPr>
        </p:nvSpPr>
        <p:spPr>
          <a:xfrm>
            <a:off x="7312914"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9" name="Picture Placeholder 3"/>
          <p:cNvSpPr>
            <a:spLocks noGrp="1"/>
          </p:cNvSpPr>
          <p:nvPr>
            <p:ph type="pic" sz="quarter" idx="19"/>
          </p:nvPr>
        </p:nvSpPr>
        <p:spPr>
          <a:xfrm>
            <a:off x="9750552"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0" name="Picture Placeholder 3"/>
          <p:cNvSpPr>
            <a:spLocks noGrp="1"/>
          </p:cNvSpPr>
          <p:nvPr>
            <p:ph type="pic" sz="quarter" idx="20"/>
          </p:nvPr>
        </p:nvSpPr>
        <p:spPr>
          <a:xfrm>
            <a:off x="0"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1" name="Picture Placeholder 3"/>
          <p:cNvSpPr>
            <a:spLocks noGrp="1"/>
          </p:cNvSpPr>
          <p:nvPr>
            <p:ph type="pic" sz="quarter" idx="21"/>
          </p:nvPr>
        </p:nvSpPr>
        <p:spPr>
          <a:xfrm>
            <a:off x="2437638"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2" name="Picture Placeholder 3"/>
          <p:cNvSpPr>
            <a:spLocks noGrp="1"/>
          </p:cNvSpPr>
          <p:nvPr>
            <p:ph type="pic" sz="quarter" idx="22"/>
          </p:nvPr>
        </p:nvSpPr>
        <p:spPr>
          <a:xfrm>
            <a:off x="4875276"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3" name="Picture Placeholder 3"/>
          <p:cNvSpPr>
            <a:spLocks noGrp="1"/>
          </p:cNvSpPr>
          <p:nvPr>
            <p:ph type="pic" sz="quarter" idx="23"/>
          </p:nvPr>
        </p:nvSpPr>
        <p:spPr>
          <a:xfrm>
            <a:off x="7312914"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4" name="Picture Placeholder 3"/>
          <p:cNvSpPr>
            <a:spLocks noGrp="1"/>
          </p:cNvSpPr>
          <p:nvPr>
            <p:ph type="pic" sz="quarter" idx="24"/>
          </p:nvPr>
        </p:nvSpPr>
        <p:spPr>
          <a:xfrm>
            <a:off x="9750552"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2416570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24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2028749"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4057498"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6086247"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4" name="Picture Placeholder 3"/>
          <p:cNvSpPr>
            <a:spLocks noGrp="1"/>
          </p:cNvSpPr>
          <p:nvPr>
            <p:ph type="pic" sz="quarter" idx="14"/>
          </p:nvPr>
        </p:nvSpPr>
        <p:spPr>
          <a:xfrm>
            <a:off x="10143744"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5" name="Picture Placeholder 3"/>
          <p:cNvSpPr>
            <a:spLocks noGrp="1"/>
          </p:cNvSpPr>
          <p:nvPr>
            <p:ph type="pic" sz="quarter" idx="25"/>
          </p:nvPr>
        </p:nvSpPr>
        <p:spPr>
          <a:xfrm>
            <a:off x="8114996"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8" name="Picture Placeholder 3"/>
          <p:cNvSpPr>
            <a:spLocks noGrp="1"/>
          </p:cNvSpPr>
          <p:nvPr>
            <p:ph type="pic" sz="quarter" idx="26"/>
          </p:nvPr>
        </p:nvSpPr>
        <p:spPr>
          <a:xfrm>
            <a:off x="0"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9" name="Picture Placeholder 3"/>
          <p:cNvSpPr>
            <a:spLocks noGrp="1"/>
          </p:cNvSpPr>
          <p:nvPr>
            <p:ph type="pic" sz="quarter" idx="27"/>
          </p:nvPr>
        </p:nvSpPr>
        <p:spPr>
          <a:xfrm>
            <a:off x="2028749"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0" name="Picture Placeholder 3"/>
          <p:cNvSpPr>
            <a:spLocks noGrp="1"/>
          </p:cNvSpPr>
          <p:nvPr>
            <p:ph type="pic" sz="quarter" idx="28"/>
          </p:nvPr>
        </p:nvSpPr>
        <p:spPr>
          <a:xfrm>
            <a:off x="4057498"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1" name="Picture Placeholder 3"/>
          <p:cNvSpPr>
            <a:spLocks noGrp="1"/>
          </p:cNvSpPr>
          <p:nvPr>
            <p:ph type="pic" sz="quarter" idx="29"/>
          </p:nvPr>
        </p:nvSpPr>
        <p:spPr>
          <a:xfrm>
            <a:off x="6086247"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2" name="Picture Placeholder 3"/>
          <p:cNvSpPr>
            <a:spLocks noGrp="1"/>
          </p:cNvSpPr>
          <p:nvPr>
            <p:ph type="pic" sz="quarter" idx="30"/>
          </p:nvPr>
        </p:nvSpPr>
        <p:spPr>
          <a:xfrm>
            <a:off x="10143744"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3" name="Picture Placeholder 3"/>
          <p:cNvSpPr>
            <a:spLocks noGrp="1"/>
          </p:cNvSpPr>
          <p:nvPr>
            <p:ph type="pic" sz="quarter" idx="31"/>
          </p:nvPr>
        </p:nvSpPr>
        <p:spPr>
          <a:xfrm>
            <a:off x="8114996"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4" name="Picture Placeholder 3"/>
          <p:cNvSpPr>
            <a:spLocks noGrp="1"/>
          </p:cNvSpPr>
          <p:nvPr>
            <p:ph type="pic" sz="quarter" idx="32"/>
          </p:nvPr>
        </p:nvSpPr>
        <p:spPr>
          <a:xfrm>
            <a:off x="0"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5" name="Picture Placeholder 3"/>
          <p:cNvSpPr>
            <a:spLocks noGrp="1"/>
          </p:cNvSpPr>
          <p:nvPr>
            <p:ph type="pic" sz="quarter" idx="33"/>
          </p:nvPr>
        </p:nvSpPr>
        <p:spPr>
          <a:xfrm>
            <a:off x="2028749"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6" name="Picture Placeholder 3"/>
          <p:cNvSpPr>
            <a:spLocks noGrp="1"/>
          </p:cNvSpPr>
          <p:nvPr>
            <p:ph type="pic" sz="quarter" idx="34"/>
          </p:nvPr>
        </p:nvSpPr>
        <p:spPr>
          <a:xfrm>
            <a:off x="4057498"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7" name="Picture Placeholder 3"/>
          <p:cNvSpPr>
            <a:spLocks noGrp="1"/>
          </p:cNvSpPr>
          <p:nvPr>
            <p:ph type="pic" sz="quarter" idx="35"/>
          </p:nvPr>
        </p:nvSpPr>
        <p:spPr>
          <a:xfrm>
            <a:off x="6086247"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8" name="Picture Placeholder 3"/>
          <p:cNvSpPr>
            <a:spLocks noGrp="1"/>
          </p:cNvSpPr>
          <p:nvPr>
            <p:ph type="pic" sz="quarter" idx="36"/>
          </p:nvPr>
        </p:nvSpPr>
        <p:spPr>
          <a:xfrm>
            <a:off x="10143744"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9" name="Picture Placeholder 3"/>
          <p:cNvSpPr>
            <a:spLocks noGrp="1"/>
          </p:cNvSpPr>
          <p:nvPr>
            <p:ph type="pic" sz="quarter" idx="37"/>
          </p:nvPr>
        </p:nvSpPr>
        <p:spPr>
          <a:xfrm>
            <a:off x="8114996"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0" name="Picture Placeholder 3"/>
          <p:cNvSpPr>
            <a:spLocks noGrp="1"/>
          </p:cNvSpPr>
          <p:nvPr>
            <p:ph type="pic" sz="quarter" idx="38"/>
          </p:nvPr>
        </p:nvSpPr>
        <p:spPr>
          <a:xfrm>
            <a:off x="0"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1" name="Picture Placeholder 3"/>
          <p:cNvSpPr>
            <a:spLocks noGrp="1"/>
          </p:cNvSpPr>
          <p:nvPr>
            <p:ph type="pic" sz="quarter" idx="39"/>
          </p:nvPr>
        </p:nvSpPr>
        <p:spPr>
          <a:xfrm>
            <a:off x="2028749"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2" name="Picture Placeholder 3"/>
          <p:cNvSpPr>
            <a:spLocks noGrp="1"/>
          </p:cNvSpPr>
          <p:nvPr>
            <p:ph type="pic" sz="quarter" idx="40"/>
          </p:nvPr>
        </p:nvSpPr>
        <p:spPr>
          <a:xfrm>
            <a:off x="4057498"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3" name="Picture Placeholder 3"/>
          <p:cNvSpPr>
            <a:spLocks noGrp="1"/>
          </p:cNvSpPr>
          <p:nvPr>
            <p:ph type="pic" sz="quarter" idx="41"/>
          </p:nvPr>
        </p:nvSpPr>
        <p:spPr>
          <a:xfrm>
            <a:off x="6086247"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4" name="Picture Placeholder 3"/>
          <p:cNvSpPr>
            <a:spLocks noGrp="1"/>
          </p:cNvSpPr>
          <p:nvPr>
            <p:ph type="pic" sz="quarter" idx="42"/>
          </p:nvPr>
        </p:nvSpPr>
        <p:spPr>
          <a:xfrm>
            <a:off x="10143744"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5" name="Picture Placeholder 3"/>
          <p:cNvSpPr>
            <a:spLocks noGrp="1"/>
          </p:cNvSpPr>
          <p:nvPr>
            <p:ph type="pic" sz="quarter" idx="43"/>
          </p:nvPr>
        </p:nvSpPr>
        <p:spPr>
          <a:xfrm>
            <a:off x="8114996"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26432037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our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0" name="Text Placeholder 9"/>
          <p:cNvSpPr>
            <a:spLocks noGrp="1"/>
          </p:cNvSpPr>
          <p:nvPr>
            <p:ph type="body" sz="quarter" idx="14"/>
          </p:nvPr>
        </p:nvSpPr>
        <p:spPr>
          <a:xfrm>
            <a:off x="9144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9"/>
          <p:cNvSpPr>
            <a:spLocks noGrp="1"/>
          </p:cNvSpPr>
          <p:nvPr>
            <p:ph type="body" sz="quarter" idx="15"/>
          </p:nvPr>
        </p:nvSpPr>
        <p:spPr>
          <a:xfrm>
            <a:off x="35560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ext Placeholder 9"/>
          <p:cNvSpPr>
            <a:spLocks noGrp="1"/>
          </p:cNvSpPr>
          <p:nvPr>
            <p:ph type="body" sz="quarter" idx="16"/>
          </p:nvPr>
        </p:nvSpPr>
        <p:spPr>
          <a:xfrm>
            <a:off x="61976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Text Placeholder 9"/>
          <p:cNvSpPr>
            <a:spLocks noGrp="1"/>
          </p:cNvSpPr>
          <p:nvPr>
            <p:ph type="body" sz="quarter" idx="17"/>
          </p:nvPr>
        </p:nvSpPr>
        <p:spPr>
          <a:xfrm>
            <a:off x="88392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972186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0" name="Text Placeholder 9"/>
          <p:cNvSpPr>
            <a:spLocks noGrp="1"/>
          </p:cNvSpPr>
          <p:nvPr>
            <p:ph type="body" sz="quarter" idx="14"/>
          </p:nvPr>
        </p:nvSpPr>
        <p:spPr>
          <a:xfrm>
            <a:off x="9144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9"/>
          <p:cNvSpPr>
            <a:spLocks noGrp="1"/>
          </p:cNvSpPr>
          <p:nvPr>
            <p:ph type="body" sz="quarter" idx="15"/>
          </p:nvPr>
        </p:nvSpPr>
        <p:spPr>
          <a:xfrm>
            <a:off x="35560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ext Placeholder 9"/>
          <p:cNvSpPr>
            <a:spLocks noGrp="1"/>
          </p:cNvSpPr>
          <p:nvPr>
            <p:ph type="body" sz="quarter" idx="16"/>
          </p:nvPr>
        </p:nvSpPr>
        <p:spPr>
          <a:xfrm>
            <a:off x="61976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Text Placeholder 9"/>
          <p:cNvSpPr>
            <a:spLocks noGrp="1"/>
          </p:cNvSpPr>
          <p:nvPr>
            <p:ph type="body" sz="quarter" idx="17"/>
          </p:nvPr>
        </p:nvSpPr>
        <p:spPr>
          <a:xfrm>
            <a:off x="88392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48698208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hree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4431792"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9"/>
          <p:cNvSpPr>
            <a:spLocks noGrp="1"/>
          </p:cNvSpPr>
          <p:nvPr>
            <p:ph type="body" sz="quarter" idx="16"/>
          </p:nvPr>
        </p:nvSpPr>
        <p:spPr>
          <a:xfrm>
            <a:off x="7949184"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5142792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hree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4431792"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9"/>
          <p:cNvSpPr>
            <a:spLocks noGrp="1"/>
          </p:cNvSpPr>
          <p:nvPr>
            <p:ph type="body" sz="quarter" idx="16"/>
          </p:nvPr>
        </p:nvSpPr>
        <p:spPr>
          <a:xfrm>
            <a:off x="7949184"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743296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aseline="0">
                <a:solidFill>
                  <a:schemeClr val="accent1"/>
                </a:solidFill>
                <a:latin typeface="Open Sans" panose="020B0606030504020204" pitchFamily="34" charset="0"/>
              </a:defRPr>
            </a:lvl1pPr>
          </a:lstStyle>
          <a:p>
            <a:r>
              <a:rPr lang="en-GB" dirty="0"/>
              <a:t>Click to edit Master title style</a:t>
            </a:r>
            <a:endParaRPr lang="en-US" dirty="0"/>
          </a:p>
        </p:txBody>
      </p:sp>
      <p:sp>
        <p:nvSpPr>
          <p:cNvPr id="3" name="Content Placeholder 2"/>
          <p:cNvSpPr>
            <a:spLocks noGrp="1"/>
          </p:cNvSpPr>
          <p:nvPr>
            <p:ph idx="1"/>
          </p:nvPr>
        </p:nvSpPr>
        <p:spPr/>
        <p:txBody>
          <a:bodyPr/>
          <a:lstStyle>
            <a:lvl1pPr>
              <a:spcBef>
                <a:spcPts val="1200"/>
              </a:spcBef>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32025455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3407439"/>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6192011"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5593226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3407439"/>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6192011"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0684935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Four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14" name="Content Placeholder 13"/>
          <p:cNvSpPr>
            <a:spLocks noGrp="1"/>
          </p:cNvSpPr>
          <p:nvPr>
            <p:ph sz="quarter" idx="18"/>
          </p:nvPr>
        </p:nvSpPr>
        <p:spPr>
          <a:xfrm>
            <a:off x="914400"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4984"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5568"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6152"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5126597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Four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14" name="Content Placeholder 13"/>
          <p:cNvSpPr>
            <a:spLocks noGrp="1"/>
          </p:cNvSpPr>
          <p:nvPr>
            <p:ph sz="quarter" idx="18"/>
          </p:nvPr>
        </p:nvSpPr>
        <p:spPr>
          <a:xfrm>
            <a:off x="914400"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4984"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5568"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6152"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22"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2165468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ree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1" name="Content Placeholder 13"/>
          <p:cNvSpPr>
            <a:spLocks noGrp="1"/>
          </p:cNvSpPr>
          <p:nvPr>
            <p:ph sz="quarter" idx="18"/>
          </p:nvPr>
        </p:nvSpPr>
        <p:spPr>
          <a:xfrm>
            <a:off x="914400"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3245778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hree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1" name="Content Placeholder 13"/>
          <p:cNvSpPr>
            <a:spLocks noGrp="1"/>
          </p:cNvSpPr>
          <p:nvPr>
            <p:ph sz="quarter" idx="18"/>
          </p:nvPr>
        </p:nvSpPr>
        <p:spPr>
          <a:xfrm>
            <a:off x="914400"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4"/>
          <p:cNvSpPr>
            <a:spLocks noGrp="1"/>
          </p:cNvSpPr>
          <p:nvPr>
            <p:ph type="body" sz="quarter" idx="2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0918420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1472184"/>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Content Placeholder 13"/>
          <p:cNvSpPr>
            <a:spLocks noGrp="1"/>
          </p:cNvSpPr>
          <p:nvPr>
            <p:ph sz="quarter" idx="18"/>
          </p:nvPr>
        </p:nvSpPr>
        <p:spPr>
          <a:xfrm>
            <a:off x="914400"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8698621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1472184"/>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Content Placeholder 13"/>
          <p:cNvSpPr>
            <a:spLocks noGrp="1"/>
          </p:cNvSpPr>
          <p:nvPr>
            <p:ph sz="quarter" idx="18"/>
          </p:nvPr>
        </p:nvSpPr>
        <p:spPr>
          <a:xfrm>
            <a:off x="914400"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4"/>
          <p:cNvSpPr>
            <a:spLocks noGrp="1"/>
          </p:cNvSpPr>
          <p:nvPr>
            <p:ph type="body" sz="quarter" idx="2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1189288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Eight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3384" y="1397000"/>
            <a:ext cx="2438400" cy="1476165"/>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49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65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81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4" name="Content Placeholder 13"/>
          <p:cNvSpPr>
            <a:spLocks noGrp="1"/>
          </p:cNvSpPr>
          <p:nvPr>
            <p:ph sz="quarter" idx="18"/>
          </p:nvPr>
        </p:nvSpPr>
        <p:spPr>
          <a:xfrm>
            <a:off x="913384" y="4717007"/>
            <a:ext cx="2441448" cy="1326605"/>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3968"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4552"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5136"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Picture Placeholder 3"/>
          <p:cNvSpPr>
            <a:spLocks noGrp="1"/>
          </p:cNvSpPr>
          <p:nvPr>
            <p:ph type="pic" sz="quarter" idx="22"/>
          </p:nvPr>
        </p:nvSpPr>
        <p:spPr>
          <a:xfrm>
            <a:off x="913384" y="3057004"/>
            <a:ext cx="2438400" cy="1476165"/>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12" name="Picture Placeholder 3"/>
          <p:cNvSpPr>
            <a:spLocks noGrp="1"/>
          </p:cNvSpPr>
          <p:nvPr>
            <p:ph type="pic" sz="quarter" idx="23"/>
          </p:nvPr>
        </p:nvSpPr>
        <p:spPr>
          <a:xfrm>
            <a:off x="35549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3" name="Picture Placeholder 3"/>
          <p:cNvSpPr>
            <a:spLocks noGrp="1"/>
          </p:cNvSpPr>
          <p:nvPr>
            <p:ph type="pic" sz="quarter" idx="24"/>
          </p:nvPr>
        </p:nvSpPr>
        <p:spPr>
          <a:xfrm>
            <a:off x="61965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88381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39793257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Eight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3384" y="1397000"/>
            <a:ext cx="2438400" cy="1476165"/>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49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65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81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4" name="Content Placeholder 13"/>
          <p:cNvSpPr>
            <a:spLocks noGrp="1"/>
          </p:cNvSpPr>
          <p:nvPr>
            <p:ph sz="quarter" idx="18"/>
          </p:nvPr>
        </p:nvSpPr>
        <p:spPr>
          <a:xfrm>
            <a:off x="913384" y="4717007"/>
            <a:ext cx="2441448" cy="1326605"/>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3968"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4552"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5136"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Picture Placeholder 3"/>
          <p:cNvSpPr>
            <a:spLocks noGrp="1"/>
          </p:cNvSpPr>
          <p:nvPr>
            <p:ph type="pic" sz="quarter" idx="22"/>
          </p:nvPr>
        </p:nvSpPr>
        <p:spPr>
          <a:xfrm>
            <a:off x="913384" y="3057004"/>
            <a:ext cx="2438400" cy="1476165"/>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12" name="Picture Placeholder 3"/>
          <p:cNvSpPr>
            <a:spLocks noGrp="1"/>
          </p:cNvSpPr>
          <p:nvPr>
            <p:ph type="pic" sz="quarter" idx="23"/>
          </p:nvPr>
        </p:nvSpPr>
        <p:spPr>
          <a:xfrm>
            <a:off x="35549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3" name="Picture Placeholder 3"/>
          <p:cNvSpPr>
            <a:spLocks noGrp="1"/>
          </p:cNvSpPr>
          <p:nvPr>
            <p:ph type="pic" sz="quarter" idx="24"/>
          </p:nvPr>
        </p:nvSpPr>
        <p:spPr>
          <a:xfrm>
            <a:off x="61965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88381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7"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199342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a:xfrm>
            <a:off x="914400" y="1452420"/>
            <a:ext cx="10363200" cy="4627563"/>
          </a:xfrm>
        </p:spPr>
        <p:txBody>
          <a:bodyPr/>
          <a:lstStyle>
            <a:lvl1pPr>
              <a:spcBef>
                <a:spcPts val="1200"/>
              </a:spcBef>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3633664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ix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Content Placeholder 13"/>
          <p:cNvSpPr>
            <a:spLocks noGrp="1"/>
          </p:cNvSpPr>
          <p:nvPr>
            <p:ph sz="quarter" idx="18"/>
          </p:nvPr>
        </p:nvSpPr>
        <p:spPr>
          <a:xfrm>
            <a:off x="914400"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Picture Placeholder 3"/>
          <p:cNvSpPr>
            <a:spLocks noGrp="1"/>
          </p:cNvSpPr>
          <p:nvPr>
            <p:ph type="pic" sz="quarter" idx="23"/>
          </p:nvPr>
        </p:nvSpPr>
        <p:spPr>
          <a:xfrm>
            <a:off x="914400"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5" name="Picture Placeholder 3"/>
          <p:cNvSpPr>
            <a:spLocks noGrp="1"/>
          </p:cNvSpPr>
          <p:nvPr>
            <p:ph type="pic" sz="quarter" idx="24"/>
          </p:nvPr>
        </p:nvSpPr>
        <p:spPr>
          <a:xfrm>
            <a:off x="4431792"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7949184"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20289383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ix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Content Placeholder 13"/>
          <p:cNvSpPr>
            <a:spLocks noGrp="1"/>
          </p:cNvSpPr>
          <p:nvPr>
            <p:ph sz="quarter" idx="18"/>
          </p:nvPr>
        </p:nvSpPr>
        <p:spPr>
          <a:xfrm>
            <a:off x="914400"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Picture Placeholder 3"/>
          <p:cNvSpPr>
            <a:spLocks noGrp="1"/>
          </p:cNvSpPr>
          <p:nvPr>
            <p:ph type="pic" sz="quarter" idx="23"/>
          </p:nvPr>
        </p:nvSpPr>
        <p:spPr>
          <a:xfrm>
            <a:off x="914400"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5" name="Picture Placeholder 3"/>
          <p:cNvSpPr>
            <a:spLocks noGrp="1"/>
          </p:cNvSpPr>
          <p:nvPr>
            <p:ph type="pic" sz="quarter" idx="24"/>
          </p:nvPr>
        </p:nvSpPr>
        <p:spPr>
          <a:xfrm>
            <a:off x="4431792"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7949184"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7"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7076583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Four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5925" y="1397000"/>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3536" y="1397000"/>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Content Placeholder 13"/>
          <p:cNvSpPr>
            <a:spLocks noGrp="1"/>
          </p:cNvSpPr>
          <p:nvPr>
            <p:ph sz="quarter" idx="18"/>
          </p:nvPr>
        </p:nvSpPr>
        <p:spPr>
          <a:xfrm>
            <a:off x="914400"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Picture Placeholder 3"/>
          <p:cNvSpPr>
            <a:spLocks noGrp="1"/>
          </p:cNvSpPr>
          <p:nvPr>
            <p:ph type="pic" sz="quarter" idx="24"/>
          </p:nvPr>
        </p:nvSpPr>
        <p:spPr>
          <a:xfrm>
            <a:off x="915925" y="3060985"/>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Picture Placeholder 3"/>
          <p:cNvSpPr>
            <a:spLocks noGrp="1"/>
          </p:cNvSpPr>
          <p:nvPr>
            <p:ph type="pic" sz="quarter" idx="25"/>
          </p:nvPr>
        </p:nvSpPr>
        <p:spPr>
          <a:xfrm>
            <a:off x="6193536" y="3060985"/>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27045054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Four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5925" y="1397000"/>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3536" y="1397000"/>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Content Placeholder 13"/>
          <p:cNvSpPr>
            <a:spLocks noGrp="1"/>
          </p:cNvSpPr>
          <p:nvPr>
            <p:ph sz="quarter" idx="18"/>
          </p:nvPr>
        </p:nvSpPr>
        <p:spPr>
          <a:xfrm>
            <a:off x="914400"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Picture Placeholder 3"/>
          <p:cNvSpPr>
            <a:spLocks noGrp="1"/>
          </p:cNvSpPr>
          <p:nvPr>
            <p:ph type="pic" sz="quarter" idx="24"/>
          </p:nvPr>
        </p:nvSpPr>
        <p:spPr>
          <a:xfrm>
            <a:off x="915925" y="3060985"/>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Picture Placeholder 3"/>
          <p:cNvSpPr>
            <a:spLocks noGrp="1"/>
          </p:cNvSpPr>
          <p:nvPr>
            <p:ph type="pic" sz="quarter" idx="25"/>
          </p:nvPr>
        </p:nvSpPr>
        <p:spPr>
          <a:xfrm>
            <a:off x="6193536" y="3060985"/>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2"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95723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Four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2438400" cy="4266109"/>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4604358"/>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4604358"/>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4604358"/>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4604358"/>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9623052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Four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2438400" cy="4266109"/>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4604358"/>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4604358"/>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4604358"/>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4604358"/>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4941341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hree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4266109"/>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4604358"/>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4604358"/>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4604358"/>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16610587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hree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4266109"/>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4604358"/>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4604358"/>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4604358"/>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1606506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2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4912134"/>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4912134"/>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7"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3653640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wo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4912134"/>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4912134"/>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162976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text no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numCol="2" spcCol="274320">
            <a:normAutofit/>
          </a:bodyPr>
          <a:lstStyle>
            <a:lvl1pPr marL="0" indent="0">
              <a:spcBef>
                <a:spcPts val="1200"/>
              </a:spcBef>
              <a:buNone/>
              <a:defRPr sz="1600"/>
            </a:lvl1pPr>
            <a:lvl2pPr marL="228594" indent="-228594">
              <a:spcBef>
                <a:spcPts val="1200"/>
              </a:spcBef>
              <a:buFont typeface="Arial" panose="020B0604020202020204" pitchFamily="34" charset="0"/>
              <a:buChar char="•"/>
              <a:defRPr sz="1600"/>
            </a:lvl2pPr>
            <a:lvl3pPr marL="476239" indent="-247644">
              <a:spcBef>
                <a:spcPts val="1200"/>
              </a:spcBef>
              <a:buFont typeface="Open Sans Light" panose="020B0306030504020204" pitchFamily="34" charset="0"/>
              <a:buChar char="–"/>
              <a:defRPr sz="1600"/>
            </a:lvl3pPr>
            <a:lvl4pPr marL="685783" indent="-228594">
              <a:spcBef>
                <a:spcPts val="1200"/>
              </a:spcBef>
              <a:buFont typeface="Arial" panose="020B0604020202020204" pitchFamily="34" charset="0"/>
              <a:buChar char="•"/>
              <a:defRPr sz="1600"/>
            </a:lvl4pPr>
            <a:lvl5pPr marL="914377" indent="-228594">
              <a:spcBef>
                <a:spcPts val="1200"/>
              </a:spcBef>
              <a:buFont typeface="Open Sans Light" panose="020B0306030504020204" pitchFamily="34" charset="0"/>
              <a:buChar char="–"/>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9402440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4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2644068"/>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2982317"/>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2982317"/>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2982317"/>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2982317"/>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8" name="Content Placeholder 13"/>
          <p:cNvSpPr>
            <a:spLocks noGrp="1"/>
          </p:cNvSpPr>
          <p:nvPr>
            <p:ph sz="quarter" idx="18"/>
          </p:nvPr>
        </p:nvSpPr>
        <p:spPr>
          <a:xfrm>
            <a:off x="914400" y="4212305"/>
            <a:ext cx="2441448" cy="1713558"/>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4"/>
          </p:nvPr>
        </p:nvSpPr>
        <p:spPr>
          <a:xfrm>
            <a:off x="3554984"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0" name="Content Placeholder 13"/>
          <p:cNvSpPr>
            <a:spLocks noGrp="1"/>
          </p:cNvSpPr>
          <p:nvPr>
            <p:ph sz="quarter" idx="25"/>
          </p:nvPr>
        </p:nvSpPr>
        <p:spPr>
          <a:xfrm>
            <a:off x="6195568"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Content Placeholder 13"/>
          <p:cNvSpPr>
            <a:spLocks noGrp="1"/>
          </p:cNvSpPr>
          <p:nvPr>
            <p:ph sz="quarter" idx="26"/>
          </p:nvPr>
        </p:nvSpPr>
        <p:spPr>
          <a:xfrm>
            <a:off x="8836152"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56890447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4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2644068"/>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2982317"/>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2982317"/>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2982317"/>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2982317"/>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8" name="Content Placeholder 13"/>
          <p:cNvSpPr>
            <a:spLocks noGrp="1"/>
          </p:cNvSpPr>
          <p:nvPr>
            <p:ph sz="quarter" idx="18"/>
          </p:nvPr>
        </p:nvSpPr>
        <p:spPr>
          <a:xfrm>
            <a:off x="914400" y="4212305"/>
            <a:ext cx="2441448" cy="1713558"/>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4"/>
          </p:nvPr>
        </p:nvSpPr>
        <p:spPr>
          <a:xfrm>
            <a:off x="3554984"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0" name="Content Placeholder 13"/>
          <p:cNvSpPr>
            <a:spLocks noGrp="1"/>
          </p:cNvSpPr>
          <p:nvPr>
            <p:ph sz="quarter" idx="25"/>
          </p:nvPr>
        </p:nvSpPr>
        <p:spPr>
          <a:xfrm>
            <a:off x="6195568"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Content Placeholder 13"/>
          <p:cNvSpPr>
            <a:spLocks noGrp="1"/>
          </p:cNvSpPr>
          <p:nvPr>
            <p:ph sz="quarter" idx="26"/>
          </p:nvPr>
        </p:nvSpPr>
        <p:spPr>
          <a:xfrm>
            <a:off x="8836152"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Text Placeholder 4"/>
          <p:cNvSpPr>
            <a:spLocks noGrp="1"/>
          </p:cNvSpPr>
          <p:nvPr>
            <p:ph type="body" sz="quarter" idx="27"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62846792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hree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2644068"/>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2982317"/>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2982317"/>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2982317"/>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Content Placeholder 13"/>
          <p:cNvSpPr>
            <a:spLocks noGrp="1"/>
          </p:cNvSpPr>
          <p:nvPr>
            <p:ph sz="quarter" idx="18"/>
          </p:nvPr>
        </p:nvSpPr>
        <p:spPr>
          <a:xfrm>
            <a:off x="914400"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4431792"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13"/>
          <p:cNvSpPr>
            <a:spLocks noGrp="1"/>
          </p:cNvSpPr>
          <p:nvPr>
            <p:ph sz="quarter" idx="20"/>
          </p:nvPr>
        </p:nvSpPr>
        <p:spPr>
          <a:xfrm>
            <a:off x="7949184"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7" name="Text Placeholder 4"/>
          <p:cNvSpPr>
            <a:spLocks noGrp="1"/>
          </p:cNvSpPr>
          <p:nvPr>
            <p:ph type="body" sz="quarter" idx="24"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48397078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ree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2644068"/>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2982317"/>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2982317"/>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2982317"/>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Content Placeholder 13"/>
          <p:cNvSpPr>
            <a:spLocks noGrp="1"/>
          </p:cNvSpPr>
          <p:nvPr>
            <p:ph sz="quarter" idx="18"/>
          </p:nvPr>
        </p:nvSpPr>
        <p:spPr>
          <a:xfrm>
            <a:off x="914400"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4431792"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13"/>
          <p:cNvSpPr>
            <a:spLocks noGrp="1"/>
          </p:cNvSpPr>
          <p:nvPr>
            <p:ph sz="quarter" idx="20"/>
          </p:nvPr>
        </p:nvSpPr>
        <p:spPr>
          <a:xfrm>
            <a:off x="7949184"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8449469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wo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3290093"/>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3290093"/>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Content Placeholder 13"/>
          <p:cNvSpPr>
            <a:spLocks noGrp="1"/>
          </p:cNvSpPr>
          <p:nvPr>
            <p:ph sz="quarter" idx="18"/>
          </p:nvPr>
        </p:nvSpPr>
        <p:spPr>
          <a:xfrm>
            <a:off x="914400"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6193536"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8059145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wo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3290093"/>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3290093"/>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Content Placeholder 13"/>
          <p:cNvSpPr>
            <a:spLocks noGrp="1"/>
          </p:cNvSpPr>
          <p:nvPr>
            <p:ph sz="quarter" idx="18"/>
          </p:nvPr>
        </p:nvSpPr>
        <p:spPr>
          <a:xfrm>
            <a:off x="914400"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6193536"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4"/>
          <p:cNvSpPr>
            <a:spLocks noGrp="1"/>
          </p:cNvSpPr>
          <p:nvPr>
            <p:ph type="body" sz="quarter" idx="23"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50415364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12 team">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483710"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546239"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392033"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7454562"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1" name="Picture Placeholder 3"/>
          <p:cNvSpPr>
            <a:spLocks noGrp="1"/>
          </p:cNvSpPr>
          <p:nvPr>
            <p:ph type="pic" sz="quarter" idx="23"/>
          </p:nvPr>
        </p:nvSpPr>
        <p:spPr>
          <a:xfrm>
            <a:off x="9300356"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2" name="Content Placeholder 13"/>
          <p:cNvSpPr>
            <a:spLocks noGrp="1"/>
          </p:cNvSpPr>
          <p:nvPr>
            <p:ph sz="quarter" idx="24" hasCustomPrompt="1"/>
          </p:nvPr>
        </p:nvSpPr>
        <p:spPr>
          <a:xfrm>
            <a:off x="10362885"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3483710"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4546239"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6392033"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7454562"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9" name="Picture Placeholder 3"/>
          <p:cNvSpPr>
            <a:spLocks noGrp="1"/>
          </p:cNvSpPr>
          <p:nvPr>
            <p:ph type="pic" sz="quarter" idx="31"/>
          </p:nvPr>
        </p:nvSpPr>
        <p:spPr>
          <a:xfrm>
            <a:off x="9300356"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0" name="Content Placeholder 13"/>
          <p:cNvSpPr>
            <a:spLocks noGrp="1"/>
          </p:cNvSpPr>
          <p:nvPr>
            <p:ph sz="quarter" idx="32" hasCustomPrompt="1"/>
          </p:nvPr>
        </p:nvSpPr>
        <p:spPr>
          <a:xfrm>
            <a:off x="10362885"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3483710"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4546239"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6392033"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7454562"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7" name="Picture Placeholder 3"/>
          <p:cNvSpPr>
            <a:spLocks noGrp="1"/>
          </p:cNvSpPr>
          <p:nvPr>
            <p:ph type="pic" sz="quarter" idx="39"/>
          </p:nvPr>
        </p:nvSpPr>
        <p:spPr>
          <a:xfrm>
            <a:off x="9300356"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8" name="Content Placeholder 13"/>
          <p:cNvSpPr>
            <a:spLocks noGrp="1"/>
          </p:cNvSpPr>
          <p:nvPr>
            <p:ph sz="quarter" idx="40" hasCustomPrompt="1"/>
          </p:nvPr>
        </p:nvSpPr>
        <p:spPr>
          <a:xfrm>
            <a:off x="10362885"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7405044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12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483710"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546239"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392033"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7454562"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1" name="Picture Placeholder 3"/>
          <p:cNvSpPr>
            <a:spLocks noGrp="1"/>
          </p:cNvSpPr>
          <p:nvPr>
            <p:ph type="pic" sz="quarter" idx="23"/>
          </p:nvPr>
        </p:nvSpPr>
        <p:spPr>
          <a:xfrm>
            <a:off x="9300356"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2" name="Content Placeholder 13"/>
          <p:cNvSpPr>
            <a:spLocks noGrp="1"/>
          </p:cNvSpPr>
          <p:nvPr>
            <p:ph sz="quarter" idx="24" hasCustomPrompt="1"/>
          </p:nvPr>
        </p:nvSpPr>
        <p:spPr>
          <a:xfrm>
            <a:off x="10362885"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3483710"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4546239"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6392033"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7454562"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9" name="Picture Placeholder 3"/>
          <p:cNvSpPr>
            <a:spLocks noGrp="1"/>
          </p:cNvSpPr>
          <p:nvPr>
            <p:ph type="pic" sz="quarter" idx="31"/>
          </p:nvPr>
        </p:nvSpPr>
        <p:spPr>
          <a:xfrm>
            <a:off x="9300356"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0" name="Content Placeholder 13"/>
          <p:cNvSpPr>
            <a:spLocks noGrp="1"/>
          </p:cNvSpPr>
          <p:nvPr>
            <p:ph sz="quarter" idx="32" hasCustomPrompt="1"/>
          </p:nvPr>
        </p:nvSpPr>
        <p:spPr>
          <a:xfrm>
            <a:off x="10362885"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3483710"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4546239"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6392033"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7454562"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7" name="Picture Placeholder 3"/>
          <p:cNvSpPr>
            <a:spLocks noGrp="1"/>
          </p:cNvSpPr>
          <p:nvPr>
            <p:ph type="pic" sz="quarter" idx="39"/>
          </p:nvPr>
        </p:nvSpPr>
        <p:spPr>
          <a:xfrm>
            <a:off x="9300356"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8" name="Content Placeholder 13"/>
          <p:cNvSpPr>
            <a:spLocks noGrp="1"/>
          </p:cNvSpPr>
          <p:nvPr>
            <p:ph sz="quarter" idx="40" hasCustomPrompt="1"/>
          </p:nvPr>
        </p:nvSpPr>
        <p:spPr>
          <a:xfrm>
            <a:off x="10362885"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59722262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9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15354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4360325"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5426633"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8145262" y="4667304"/>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9215349"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3755285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9 Team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15354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4360325"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5426633"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8145262" y="4667304"/>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9215349"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64574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tex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a:xfrm>
            <a:off x="914400" y="1452420"/>
            <a:ext cx="10363200" cy="4627563"/>
          </a:xfrm>
        </p:spPr>
        <p:txBody>
          <a:bodyPr numCol="2" spcCol="274320">
            <a:normAutofit/>
          </a:bodyPr>
          <a:lstStyle>
            <a:lvl1pPr marL="0" indent="0">
              <a:spcBef>
                <a:spcPts val="1200"/>
              </a:spcBef>
              <a:buNone/>
              <a:defRPr sz="1600"/>
            </a:lvl1pPr>
            <a:lvl2pPr marL="228594" indent="-228594">
              <a:spcBef>
                <a:spcPts val="1200"/>
              </a:spcBef>
              <a:buFont typeface="Arial" panose="020B0604020202020204" pitchFamily="34" charset="0"/>
              <a:buChar char="•"/>
              <a:defRPr sz="1600"/>
            </a:lvl2pPr>
            <a:lvl3pPr marL="457189" indent="-228594">
              <a:spcBef>
                <a:spcPts val="1200"/>
              </a:spcBef>
              <a:buFont typeface="Open Sans Light" panose="020B0306030504020204" pitchFamily="34" charset="0"/>
              <a:buChar char="–"/>
              <a:defRPr sz="1600"/>
            </a:lvl3pPr>
            <a:lvl4pPr marL="685783" indent="-228594">
              <a:spcBef>
                <a:spcPts val="1200"/>
              </a:spcBef>
              <a:buFont typeface="Arial" panose="020B0604020202020204" pitchFamily="34" charset="0"/>
              <a:buChar char="•"/>
              <a:defRPr sz="1600"/>
            </a:lvl4pPr>
            <a:lvl5pPr marL="914377" indent="-228594">
              <a:spcBef>
                <a:spcPts val="1200"/>
              </a:spcBef>
              <a:buFont typeface="Open Sans Light" panose="020B0306030504020204" pitchFamily="34" charset="0"/>
              <a:buChar char="–"/>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95819353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6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88657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886576"/>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523572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6 Team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88657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886576"/>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185887811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2295374"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6279803" y="1639790"/>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8003569"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2295374"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6279803" y="3886577"/>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8003569"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77561567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1_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2295374"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6279803" y="1639790"/>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8003569"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2295374"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6279803" y="3886577"/>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8003569"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96678697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3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564225"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575387"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5349163"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360325"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9134100" y="1639789"/>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8145262"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23272416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3 Team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564225"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575387"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5349163"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360325"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9134100" y="1639789"/>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8145262"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349225561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4 Team Subtitle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221602"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719254"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025464"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3523116"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829326"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6326978"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
        <p:nvSpPr>
          <p:cNvPr id="10" name="Picture Placeholder 3"/>
          <p:cNvSpPr>
            <a:spLocks noGrp="1"/>
          </p:cNvSpPr>
          <p:nvPr>
            <p:ph type="pic" sz="quarter" idx="42"/>
          </p:nvPr>
        </p:nvSpPr>
        <p:spPr>
          <a:xfrm>
            <a:off x="9633189" y="1639789"/>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1" name="Content Placeholder 13"/>
          <p:cNvSpPr>
            <a:spLocks noGrp="1"/>
          </p:cNvSpPr>
          <p:nvPr>
            <p:ph sz="quarter" idx="43" hasCustomPrompt="1"/>
          </p:nvPr>
        </p:nvSpPr>
        <p:spPr>
          <a:xfrm>
            <a:off x="9130841"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358541085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4 Team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221602"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719254"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025464"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3523116"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829326"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6326978"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10" name="Picture Placeholder 3"/>
          <p:cNvSpPr>
            <a:spLocks noGrp="1"/>
          </p:cNvSpPr>
          <p:nvPr>
            <p:ph type="pic" sz="quarter" idx="42"/>
          </p:nvPr>
        </p:nvSpPr>
        <p:spPr>
          <a:xfrm>
            <a:off x="9633189" y="1639789"/>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1" name="Content Placeholder 13"/>
          <p:cNvSpPr>
            <a:spLocks noGrp="1"/>
          </p:cNvSpPr>
          <p:nvPr>
            <p:ph sz="quarter" idx="43" hasCustomPrompt="1"/>
          </p:nvPr>
        </p:nvSpPr>
        <p:spPr>
          <a:xfrm>
            <a:off x="9130841"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90326159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3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1" y="1268759"/>
            <a:ext cx="2352260" cy="3535680"/>
          </a:xfrm>
          <a:solidFill>
            <a:schemeClr val="bg1">
              <a:lumMod val="95000"/>
            </a:schemeClr>
          </a:solidFill>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6257971" y="1268759"/>
            <a:ext cx="2352260" cy="3535680"/>
          </a:xfrm>
          <a:solidFill>
            <a:schemeClr val="bg1">
              <a:lumMod val="95000"/>
            </a:schemeClr>
          </a:solidFill>
        </p:spPr>
        <p:txBody>
          <a:bodyPr anchor="ctr">
            <a:normAutofit/>
          </a:bodyPr>
          <a:lstStyle>
            <a:lvl1pPr marL="0" indent="0" algn="ctr">
              <a:buNone/>
              <a:defRPr sz="1400"/>
            </a:lvl1pPr>
          </a:lstStyle>
          <a:p>
            <a:r>
              <a:rPr lang="en-GB" dirty="0"/>
              <a:t>Click icon to add picture</a:t>
            </a:r>
            <a:endParaRPr lang="en-US" dirty="0"/>
          </a:p>
        </p:txBody>
      </p:sp>
      <p:sp>
        <p:nvSpPr>
          <p:cNvPr id="8" name="Text Placeholder 9"/>
          <p:cNvSpPr>
            <a:spLocks noGrp="1"/>
          </p:cNvSpPr>
          <p:nvPr>
            <p:ph type="body" sz="quarter" idx="14"/>
          </p:nvPr>
        </p:nvSpPr>
        <p:spPr>
          <a:xfrm>
            <a:off x="3467708" y="1268759"/>
            <a:ext cx="2479811" cy="3535680"/>
          </a:xfrm>
        </p:spPr>
        <p:txBody>
          <a:bodyPr>
            <a:noAutofit/>
          </a:bodyPr>
          <a:lstStyle>
            <a:lvl1pPr marL="0" indent="0">
              <a:buNone/>
              <a:defRPr sz="14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1400"/>
            </a:lvl2pPr>
            <a:lvl3pPr marL="150813" indent="-150813">
              <a:defRPr sz="1400"/>
            </a:lvl3pPr>
            <a:lvl4pPr marL="401638" indent="-207963">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9"/>
          <p:cNvSpPr>
            <a:spLocks noGrp="1"/>
          </p:cNvSpPr>
          <p:nvPr>
            <p:ph type="body" sz="quarter" idx="15"/>
          </p:nvPr>
        </p:nvSpPr>
        <p:spPr>
          <a:xfrm>
            <a:off x="8797789" y="1268759"/>
            <a:ext cx="2479811" cy="3535680"/>
          </a:xfrm>
        </p:spPr>
        <p:txBody>
          <a:bodyPr>
            <a:noAutofit/>
          </a:bodyPr>
          <a:lstStyle>
            <a:lvl1pPr marL="0" indent="0">
              <a:buNone/>
              <a:defRPr sz="14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1400"/>
            </a:lvl2pPr>
            <a:lvl3pPr marL="150813" indent="-150813">
              <a:defRPr sz="1400"/>
            </a:lvl3pPr>
            <a:lvl4pPr marL="401638" indent="-207963">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Text Placeholder 9"/>
          <p:cNvSpPr>
            <a:spLocks noGrp="1"/>
          </p:cNvSpPr>
          <p:nvPr>
            <p:ph type="body" sz="quarter" idx="16"/>
          </p:nvPr>
        </p:nvSpPr>
        <p:spPr>
          <a:xfrm>
            <a:off x="914400" y="4980565"/>
            <a:ext cx="503311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Text Placeholder 9"/>
          <p:cNvSpPr>
            <a:spLocks noGrp="1"/>
          </p:cNvSpPr>
          <p:nvPr>
            <p:ph type="body" sz="quarter" idx="17"/>
          </p:nvPr>
        </p:nvSpPr>
        <p:spPr>
          <a:xfrm>
            <a:off x="6257971" y="4980565"/>
            <a:ext cx="501962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96663141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2_Title Slid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159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914400" y="1452420"/>
            <a:ext cx="5080000" cy="4525963"/>
          </a:xfrm>
        </p:spPr>
        <p:txBody>
          <a:bodyPr>
            <a:normAutofit/>
          </a:bodyPr>
          <a:lstStyle>
            <a:lvl1pPr>
              <a:defRPr sz="2000"/>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97600" y="1452420"/>
            <a:ext cx="5080000" cy="4525963"/>
          </a:xfrm>
        </p:spPr>
        <p:txBody>
          <a:bodyPr>
            <a:normAutofit/>
          </a:bodyPr>
          <a:lstStyle>
            <a:lvl1pPr>
              <a:defRPr sz="2000"/>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67994799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4_Title Slide">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737138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6_Title Slide">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395526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8_Title Slide">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576337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7_Title Only">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3049016"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6098032"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9147048"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5" name="Picture Placeholder 3"/>
          <p:cNvSpPr>
            <a:spLocks noGrp="1"/>
          </p:cNvSpPr>
          <p:nvPr>
            <p:ph type="pic" sz="quarter" idx="15"/>
          </p:nvPr>
        </p:nvSpPr>
        <p:spPr>
          <a:xfrm>
            <a:off x="0"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6" name="Picture Placeholder 3"/>
          <p:cNvSpPr>
            <a:spLocks noGrp="1"/>
          </p:cNvSpPr>
          <p:nvPr>
            <p:ph type="pic" sz="quarter" idx="16"/>
          </p:nvPr>
        </p:nvSpPr>
        <p:spPr>
          <a:xfrm>
            <a:off x="3049016"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7" name="Picture Placeholder 3"/>
          <p:cNvSpPr>
            <a:spLocks noGrp="1"/>
          </p:cNvSpPr>
          <p:nvPr>
            <p:ph type="pic" sz="quarter" idx="17"/>
          </p:nvPr>
        </p:nvSpPr>
        <p:spPr>
          <a:xfrm>
            <a:off x="6098032"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8" name="Picture Placeholder 3"/>
          <p:cNvSpPr>
            <a:spLocks noGrp="1"/>
          </p:cNvSpPr>
          <p:nvPr>
            <p:ph type="pic" sz="quarter" idx="18"/>
          </p:nvPr>
        </p:nvSpPr>
        <p:spPr>
          <a:xfrm>
            <a:off x="9147048"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187516970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8_Title Only">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2437638"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4875276"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7312914"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4" name="Picture Placeholder 3"/>
          <p:cNvSpPr>
            <a:spLocks noGrp="1"/>
          </p:cNvSpPr>
          <p:nvPr>
            <p:ph type="pic" sz="quarter" idx="14"/>
          </p:nvPr>
        </p:nvSpPr>
        <p:spPr>
          <a:xfrm>
            <a:off x="9750552"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5" name="Picture Placeholder 3"/>
          <p:cNvSpPr>
            <a:spLocks noGrp="1"/>
          </p:cNvSpPr>
          <p:nvPr>
            <p:ph type="pic" sz="quarter" idx="15"/>
          </p:nvPr>
        </p:nvSpPr>
        <p:spPr>
          <a:xfrm>
            <a:off x="0"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6" name="Picture Placeholder 3"/>
          <p:cNvSpPr>
            <a:spLocks noGrp="1"/>
          </p:cNvSpPr>
          <p:nvPr>
            <p:ph type="pic" sz="quarter" idx="16"/>
          </p:nvPr>
        </p:nvSpPr>
        <p:spPr>
          <a:xfrm>
            <a:off x="2437638"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7" name="Picture Placeholder 3"/>
          <p:cNvSpPr>
            <a:spLocks noGrp="1"/>
          </p:cNvSpPr>
          <p:nvPr>
            <p:ph type="pic" sz="quarter" idx="17"/>
          </p:nvPr>
        </p:nvSpPr>
        <p:spPr>
          <a:xfrm>
            <a:off x="4875276"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8" name="Picture Placeholder 3"/>
          <p:cNvSpPr>
            <a:spLocks noGrp="1"/>
          </p:cNvSpPr>
          <p:nvPr>
            <p:ph type="pic" sz="quarter" idx="18"/>
          </p:nvPr>
        </p:nvSpPr>
        <p:spPr>
          <a:xfrm>
            <a:off x="7312914"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9" name="Picture Placeholder 3"/>
          <p:cNvSpPr>
            <a:spLocks noGrp="1"/>
          </p:cNvSpPr>
          <p:nvPr>
            <p:ph type="pic" sz="quarter" idx="19"/>
          </p:nvPr>
        </p:nvSpPr>
        <p:spPr>
          <a:xfrm>
            <a:off x="9750552"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0" name="Picture Placeholder 3"/>
          <p:cNvSpPr>
            <a:spLocks noGrp="1"/>
          </p:cNvSpPr>
          <p:nvPr>
            <p:ph type="pic" sz="quarter" idx="20"/>
          </p:nvPr>
        </p:nvSpPr>
        <p:spPr>
          <a:xfrm>
            <a:off x="0"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1" name="Picture Placeholder 3"/>
          <p:cNvSpPr>
            <a:spLocks noGrp="1"/>
          </p:cNvSpPr>
          <p:nvPr>
            <p:ph type="pic" sz="quarter" idx="21"/>
          </p:nvPr>
        </p:nvSpPr>
        <p:spPr>
          <a:xfrm>
            <a:off x="2446782"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2" name="Picture Placeholder 3"/>
          <p:cNvSpPr>
            <a:spLocks noGrp="1"/>
          </p:cNvSpPr>
          <p:nvPr>
            <p:ph type="pic" sz="quarter" idx="22"/>
          </p:nvPr>
        </p:nvSpPr>
        <p:spPr>
          <a:xfrm>
            <a:off x="4884420"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3" name="Picture Placeholder 3"/>
          <p:cNvSpPr>
            <a:spLocks noGrp="1"/>
          </p:cNvSpPr>
          <p:nvPr>
            <p:ph type="pic" sz="quarter" idx="23"/>
          </p:nvPr>
        </p:nvSpPr>
        <p:spPr>
          <a:xfrm>
            <a:off x="7322058"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4" name="Picture Placeholder 3"/>
          <p:cNvSpPr>
            <a:spLocks noGrp="1"/>
          </p:cNvSpPr>
          <p:nvPr>
            <p:ph type="pic" sz="quarter" idx="24"/>
          </p:nvPr>
        </p:nvSpPr>
        <p:spPr>
          <a:xfrm>
            <a:off x="9750552"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337268213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9_Title Only">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2028749"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4057498"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6086247"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4" name="Picture Placeholder 3"/>
          <p:cNvSpPr>
            <a:spLocks noGrp="1"/>
          </p:cNvSpPr>
          <p:nvPr>
            <p:ph type="pic" sz="quarter" idx="14"/>
          </p:nvPr>
        </p:nvSpPr>
        <p:spPr>
          <a:xfrm>
            <a:off x="10143744"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5" name="Picture Placeholder 3"/>
          <p:cNvSpPr>
            <a:spLocks noGrp="1"/>
          </p:cNvSpPr>
          <p:nvPr>
            <p:ph type="pic" sz="quarter" idx="25"/>
          </p:nvPr>
        </p:nvSpPr>
        <p:spPr>
          <a:xfrm>
            <a:off x="8114996"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8" name="Picture Placeholder 3"/>
          <p:cNvSpPr>
            <a:spLocks noGrp="1"/>
          </p:cNvSpPr>
          <p:nvPr>
            <p:ph type="pic" sz="quarter" idx="26"/>
          </p:nvPr>
        </p:nvSpPr>
        <p:spPr>
          <a:xfrm>
            <a:off x="0"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9" name="Picture Placeholder 3"/>
          <p:cNvSpPr>
            <a:spLocks noGrp="1"/>
          </p:cNvSpPr>
          <p:nvPr>
            <p:ph type="pic" sz="quarter" idx="27"/>
          </p:nvPr>
        </p:nvSpPr>
        <p:spPr>
          <a:xfrm>
            <a:off x="2028749"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0" name="Picture Placeholder 3"/>
          <p:cNvSpPr>
            <a:spLocks noGrp="1"/>
          </p:cNvSpPr>
          <p:nvPr>
            <p:ph type="pic" sz="quarter" idx="28"/>
          </p:nvPr>
        </p:nvSpPr>
        <p:spPr>
          <a:xfrm>
            <a:off x="4057498"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1" name="Picture Placeholder 3"/>
          <p:cNvSpPr>
            <a:spLocks noGrp="1"/>
          </p:cNvSpPr>
          <p:nvPr>
            <p:ph type="pic" sz="quarter" idx="29"/>
          </p:nvPr>
        </p:nvSpPr>
        <p:spPr>
          <a:xfrm>
            <a:off x="6086247"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2" name="Picture Placeholder 3"/>
          <p:cNvSpPr>
            <a:spLocks noGrp="1"/>
          </p:cNvSpPr>
          <p:nvPr>
            <p:ph type="pic" sz="quarter" idx="30"/>
          </p:nvPr>
        </p:nvSpPr>
        <p:spPr>
          <a:xfrm>
            <a:off x="10143744"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3" name="Picture Placeholder 3"/>
          <p:cNvSpPr>
            <a:spLocks noGrp="1"/>
          </p:cNvSpPr>
          <p:nvPr>
            <p:ph type="pic" sz="quarter" idx="31"/>
          </p:nvPr>
        </p:nvSpPr>
        <p:spPr>
          <a:xfrm>
            <a:off x="8114996"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4" name="Picture Placeholder 3"/>
          <p:cNvSpPr>
            <a:spLocks noGrp="1"/>
          </p:cNvSpPr>
          <p:nvPr>
            <p:ph type="pic" sz="quarter" idx="32"/>
          </p:nvPr>
        </p:nvSpPr>
        <p:spPr>
          <a:xfrm>
            <a:off x="0"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5" name="Picture Placeholder 3"/>
          <p:cNvSpPr>
            <a:spLocks noGrp="1"/>
          </p:cNvSpPr>
          <p:nvPr>
            <p:ph type="pic" sz="quarter" idx="33"/>
          </p:nvPr>
        </p:nvSpPr>
        <p:spPr>
          <a:xfrm>
            <a:off x="2028749"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6" name="Picture Placeholder 3"/>
          <p:cNvSpPr>
            <a:spLocks noGrp="1"/>
          </p:cNvSpPr>
          <p:nvPr>
            <p:ph type="pic" sz="quarter" idx="34"/>
          </p:nvPr>
        </p:nvSpPr>
        <p:spPr>
          <a:xfrm>
            <a:off x="4057498"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7" name="Picture Placeholder 3"/>
          <p:cNvSpPr>
            <a:spLocks noGrp="1"/>
          </p:cNvSpPr>
          <p:nvPr>
            <p:ph type="pic" sz="quarter" idx="35"/>
          </p:nvPr>
        </p:nvSpPr>
        <p:spPr>
          <a:xfrm>
            <a:off x="6086247"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8" name="Picture Placeholder 3"/>
          <p:cNvSpPr>
            <a:spLocks noGrp="1"/>
          </p:cNvSpPr>
          <p:nvPr>
            <p:ph type="pic" sz="quarter" idx="36"/>
          </p:nvPr>
        </p:nvSpPr>
        <p:spPr>
          <a:xfrm>
            <a:off x="10143744"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9" name="Picture Placeholder 3"/>
          <p:cNvSpPr>
            <a:spLocks noGrp="1"/>
          </p:cNvSpPr>
          <p:nvPr>
            <p:ph type="pic" sz="quarter" idx="37"/>
          </p:nvPr>
        </p:nvSpPr>
        <p:spPr>
          <a:xfrm>
            <a:off x="8114996"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0" name="Picture Placeholder 3"/>
          <p:cNvSpPr>
            <a:spLocks noGrp="1"/>
          </p:cNvSpPr>
          <p:nvPr>
            <p:ph type="pic" sz="quarter" idx="38"/>
          </p:nvPr>
        </p:nvSpPr>
        <p:spPr>
          <a:xfrm>
            <a:off x="0"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1" name="Picture Placeholder 3"/>
          <p:cNvSpPr>
            <a:spLocks noGrp="1"/>
          </p:cNvSpPr>
          <p:nvPr>
            <p:ph type="pic" sz="quarter" idx="39"/>
          </p:nvPr>
        </p:nvSpPr>
        <p:spPr>
          <a:xfrm>
            <a:off x="2028749"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2" name="Picture Placeholder 3"/>
          <p:cNvSpPr>
            <a:spLocks noGrp="1"/>
          </p:cNvSpPr>
          <p:nvPr>
            <p:ph type="pic" sz="quarter" idx="40"/>
          </p:nvPr>
        </p:nvSpPr>
        <p:spPr>
          <a:xfrm>
            <a:off x="4057498"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3" name="Picture Placeholder 3"/>
          <p:cNvSpPr>
            <a:spLocks noGrp="1"/>
          </p:cNvSpPr>
          <p:nvPr>
            <p:ph type="pic" sz="quarter" idx="41"/>
          </p:nvPr>
        </p:nvSpPr>
        <p:spPr>
          <a:xfrm>
            <a:off x="6086247"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4" name="Picture Placeholder 3"/>
          <p:cNvSpPr>
            <a:spLocks noGrp="1"/>
          </p:cNvSpPr>
          <p:nvPr>
            <p:ph type="pic" sz="quarter" idx="42"/>
          </p:nvPr>
        </p:nvSpPr>
        <p:spPr>
          <a:xfrm>
            <a:off x="10143744"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5" name="Picture Placeholder 3"/>
          <p:cNvSpPr>
            <a:spLocks noGrp="1"/>
          </p:cNvSpPr>
          <p:nvPr>
            <p:ph type="pic" sz="quarter" idx="43"/>
          </p:nvPr>
        </p:nvSpPr>
        <p:spPr>
          <a:xfrm>
            <a:off x="8114996"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207879558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1_Four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0" name="Text Placeholder 9"/>
          <p:cNvSpPr>
            <a:spLocks noGrp="1"/>
          </p:cNvSpPr>
          <p:nvPr>
            <p:ph type="body" sz="quarter" idx="14"/>
          </p:nvPr>
        </p:nvSpPr>
        <p:spPr>
          <a:xfrm>
            <a:off x="9144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9"/>
          <p:cNvSpPr>
            <a:spLocks noGrp="1"/>
          </p:cNvSpPr>
          <p:nvPr>
            <p:ph type="body" sz="quarter" idx="15"/>
          </p:nvPr>
        </p:nvSpPr>
        <p:spPr>
          <a:xfrm>
            <a:off x="35560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ext Placeholder 9"/>
          <p:cNvSpPr>
            <a:spLocks noGrp="1"/>
          </p:cNvSpPr>
          <p:nvPr>
            <p:ph type="body" sz="quarter" idx="16"/>
          </p:nvPr>
        </p:nvSpPr>
        <p:spPr>
          <a:xfrm>
            <a:off x="61976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Text Placeholder 9"/>
          <p:cNvSpPr>
            <a:spLocks noGrp="1"/>
          </p:cNvSpPr>
          <p:nvPr>
            <p:ph type="body" sz="quarter" idx="17"/>
          </p:nvPr>
        </p:nvSpPr>
        <p:spPr>
          <a:xfrm>
            <a:off x="88392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67408809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1_Four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0" name="Text Placeholder 9"/>
          <p:cNvSpPr>
            <a:spLocks noGrp="1"/>
          </p:cNvSpPr>
          <p:nvPr>
            <p:ph type="body" sz="quarter" idx="14"/>
          </p:nvPr>
        </p:nvSpPr>
        <p:spPr>
          <a:xfrm>
            <a:off x="9144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9"/>
          <p:cNvSpPr>
            <a:spLocks noGrp="1"/>
          </p:cNvSpPr>
          <p:nvPr>
            <p:ph type="body" sz="quarter" idx="15"/>
          </p:nvPr>
        </p:nvSpPr>
        <p:spPr>
          <a:xfrm>
            <a:off x="35560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ext Placeholder 9"/>
          <p:cNvSpPr>
            <a:spLocks noGrp="1"/>
          </p:cNvSpPr>
          <p:nvPr>
            <p:ph type="body" sz="quarter" idx="16"/>
          </p:nvPr>
        </p:nvSpPr>
        <p:spPr>
          <a:xfrm>
            <a:off x="61976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Text Placeholder 9"/>
          <p:cNvSpPr>
            <a:spLocks noGrp="1"/>
          </p:cNvSpPr>
          <p:nvPr>
            <p:ph type="body" sz="quarter" idx="17"/>
          </p:nvPr>
        </p:nvSpPr>
        <p:spPr>
          <a:xfrm>
            <a:off x="88392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85618986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1_Three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4431792"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9"/>
          <p:cNvSpPr>
            <a:spLocks noGrp="1"/>
          </p:cNvSpPr>
          <p:nvPr>
            <p:ph type="body" sz="quarter" idx="16"/>
          </p:nvPr>
        </p:nvSpPr>
        <p:spPr>
          <a:xfrm>
            <a:off x="7949184"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42554326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1_Three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4431792"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9"/>
          <p:cNvSpPr>
            <a:spLocks noGrp="1"/>
          </p:cNvSpPr>
          <p:nvPr>
            <p:ph type="body" sz="quarter" idx="16"/>
          </p:nvPr>
        </p:nvSpPr>
        <p:spPr>
          <a:xfrm>
            <a:off x="7949184"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596925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914400" y="1219200"/>
            <a:ext cx="5080000" cy="4525963"/>
          </a:xfrm>
        </p:spPr>
        <p:txBody>
          <a:bodyPr>
            <a:normAutofit/>
          </a:bodyPr>
          <a:lstStyle>
            <a:lvl1pPr>
              <a:defRPr sz="2000"/>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97600" y="1219200"/>
            <a:ext cx="5080000" cy="4525963"/>
          </a:xfrm>
        </p:spPr>
        <p:txBody>
          <a:bodyPr>
            <a:normAutofit/>
          </a:bodyPr>
          <a:lstStyle>
            <a:lvl1pPr>
              <a:defRPr sz="2000"/>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406035930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1_Two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3407439"/>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6192011"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08457661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1_Two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3407439"/>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6192011"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69806078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_Four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14" name="Content Placeholder 13"/>
          <p:cNvSpPr>
            <a:spLocks noGrp="1"/>
          </p:cNvSpPr>
          <p:nvPr>
            <p:ph sz="quarter" idx="18"/>
          </p:nvPr>
        </p:nvSpPr>
        <p:spPr>
          <a:xfrm>
            <a:off x="914400"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4984"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5568"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6152"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86337529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1_Four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14" name="Content Placeholder 13"/>
          <p:cNvSpPr>
            <a:spLocks noGrp="1"/>
          </p:cNvSpPr>
          <p:nvPr>
            <p:ph sz="quarter" idx="18"/>
          </p:nvPr>
        </p:nvSpPr>
        <p:spPr>
          <a:xfrm>
            <a:off x="914400"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4984"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5568"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6152"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22"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91202953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1_Three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1" name="Content Placeholder 13"/>
          <p:cNvSpPr>
            <a:spLocks noGrp="1"/>
          </p:cNvSpPr>
          <p:nvPr>
            <p:ph sz="quarter" idx="18"/>
          </p:nvPr>
        </p:nvSpPr>
        <p:spPr>
          <a:xfrm>
            <a:off x="914400"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11143430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1_Three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1" name="Content Placeholder 13"/>
          <p:cNvSpPr>
            <a:spLocks noGrp="1"/>
          </p:cNvSpPr>
          <p:nvPr>
            <p:ph sz="quarter" idx="18"/>
          </p:nvPr>
        </p:nvSpPr>
        <p:spPr>
          <a:xfrm>
            <a:off x="914400"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4"/>
          <p:cNvSpPr>
            <a:spLocks noGrp="1"/>
          </p:cNvSpPr>
          <p:nvPr>
            <p:ph type="body" sz="quarter" idx="2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78941978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1_Two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1472184"/>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Content Placeholder 13"/>
          <p:cNvSpPr>
            <a:spLocks noGrp="1"/>
          </p:cNvSpPr>
          <p:nvPr>
            <p:ph sz="quarter" idx="18"/>
          </p:nvPr>
        </p:nvSpPr>
        <p:spPr>
          <a:xfrm>
            <a:off x="914400"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58711824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Two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1472184"/>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Content Placeholder 13"/>
          <p:cNvSpPr>
            <a:spLocks noGrp="1"/>
          </p:cNvSpPr>
          <p:nvPr>
            <p:ph sz="quarter" idx="18"/>
          </p:nvPr>
        </p:nvSpPr>
        <p:spPr>
          <a:xfrm>
            <a:off x="914400"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4"/>
          <p:cNvSpPr>
            <a:spLocks noGrp="1"/>
          </p:cNvSpPr>
          <p:nvPr>
            <p:ph type="body" sz="quarter" idx="2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58413726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1_Eight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3384" y="1397000"/>
            <a:ext cx="2438400" cy="1476165"/>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49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65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81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4" name="Content Placeholder 13"/>
          <p:cNvSpPr>
            <a:spLocks noGrp="1"/>
          </p:cNvSpPr>
          <p:nvPr>
            <p:ph sz="quarter" idx="18"/>
          </p:nvPr>
        </p:nvSpPr>
        <p:spPr>
          <a:xfrm>
            <a:off x="913384" y="4717007"/>
            <a:ext cx="2441448" cy="1326605"/>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3968"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4552"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5136"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Picture Placeholder 3"/>
          <p:cNvSpPr>
            <a:spLocks noGrp="1"/>
          </p:cNvSpPr>
          <p:nvPr>
            <p:ph type="pic" sz="quarter" idx="22"/>
          </p:nvPr>
        </p:nvSpPr>
        <p:spPr>
          <a:xfrm>
            <a:off x="913384" y="3057004"/>
            <a:ext cx="2438400" cy="1476165"/>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12" name="Picture Placeholder 3"/>
          <p:cNvSpPr>
            <a:spLocks noGrp="1"/>
          </p:cNvSpPr>
          <p:nvPr>
            <p:ph type="pic" sz="quarter" idx="23"/>
          </p:nvPr>
        </p:nvSpPr>
        <p:spPr>
          <a:xfrm>
            <a:off x="35549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3" name="Picture Placeholder 3"/>
          <p:cNvSpPr>
            <a:spLocks noGrp="1"/>
          </p:cNvSpPr>
          <p:nvPr>
            <p:ph type="pic" sz="quarter" idx="24"/>
          </p:nvPr>
        </p:nvSpPr>
        <p:spPr>
          <a:xfrm>
            <a:off x="61965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88381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304624432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1_Eight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3384" y="1397000"/>
            <a:ext cx="2438400" cy="1476165"/>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49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65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81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4" name="Content Placeholder 13"/>
          <p:cNvSpPr>
            <a:spLocks noGrp="1"/>
          </p:cNvSpPr>
          <p:nvPr>
            <p:ph sz="quarter" idx="18"/>
          </p:nvPr>
        </p:nvSpPr>
        <p:spPr>
          <a:xfrm>
            <a:off x="913384" y="4717007"/>
            <a:ext cx="2441448" cy="1326605"/>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3968"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4552"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5136"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Picture Placeholder 3"/>
          <p:cNvSpPr>
            <a:spLocks noGrp="1"/>
          </p:cNvSpPr>
          <p:nvPr>
            <p:ph type="pic" sz="quarter" idx="22"/>
          </p:nvPr>
        </p:nvSpPr>
        <p:spPr>
          <a:xfrm>
            <a:off x="913384" y="3057004"/>
            <a:ext cx="2438400" cy="1476165"/>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12" name="Picture Placeholder 3"/>
          <p:cNvSpPr>
            <a:spLocks noGrp="1"/>
          </p:cNvSpPr>
          <p:nvPr>
            <p:ph type="pic" sz="quarter" idx="23"/>
          </p:nvPr>
        </p:nvSpPr>
        <p:spPr>
          <a:xfrm>
            <a:off x="35549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3" name="Picture Placeholder 3"/>
          <p:cNvSpPr>
            <a:spLocks noGrp="1"/>
          </p:cNvSpPr>
          <p:nvPr>
            <p:ph type="pic" sz="quarter" idx="24"/>
          </p:nvPr>
        </p:nvSpPr>
        <p:spPr>
          <a:xfrm>
            <a:off x="61965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88381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7"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448864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914400" y="1219200"/>
            <a:ext cx="5082117" cy="307776"/>
          </a:xfrm>
        </p:spPr>
        <p:txBody>
          <a:bodyPr wrap="square" anchor="b">
            <a:spAutoFit/>
          </a:bodyPr>
          <a:lstStyle>
            <a:lvl1pPr marL="0" indent="0">
              <a:spcBef>
                <a:spcPts val="0"/>
              </a:spcBef>
              <a:buNone/>
              <a:defRPr sz="20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a:t>Click to edit Master text styles</a:t>
            </a:r>
          </a:p>
        </p:txBody>
      </p:sp>
      <p:sp>
        <p:nvSpPr>
          <p:cNvPr id="4" name="Content Placeholder 3"/>
          <p:cNvSpPr>
            <a:spLocks noGrp="1"/>
          </p:cNvSpPr>
          <p:nvPr>
            <p:ph sz="half" idx="2"/>
          </p:nvPr>
        </p:nvSpPr>
        <p:spPr>
          <a:xfrm>
            <a:off x="914400" y="1560285"/>
            <a:ext cx="5082117" cy="4565877"/>
          </a:xfrm>
        </p:spPr>
        <p:txBody>
          <a:bodyPr>
            <a:normAutofit/>
          </a:bodyPr>
          <a:lstStyle>
            <a:lvl1pPr>
              <a:defRPr sz="20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93369" y="1219200"/>
            <a:ext cx="5084232" cy="307776"/>
          </a:xfrm>
        </p:spPr>
        <p:txBody>
          <a:bodyPr wrap="square" anchor="b">
            <a:spAutoFit/>
          </a:bodyPr>
          <a:lstStyle>
            <a:lvl1pPr marL="0" indent="0">
              <a:spcBef>
                <a:spcPts val="0"/>
              </a:spcBef>
              <a:buNone/>
              <a:defRPr sz="20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a:t>Click to edit Master text styles</a:t>
            </a:r>
          </a:p>
        </p:txBody>
      </p:sp>
      <p:sp>
        <p:nvSpPr>
          <p:cNvPr id="6" name="Content Placeholder 5"/>
          <p:cNvSpPr>
            <a:spLocks noGrp="1"/>
          </p:cNvSpPr>
          <p:nvPr>
            <p:ph sz="quarter" idx="4"/>
          </p:nvPr>
        </p:nvSpPr>
        <p:spPr>
          <a:xfrm>
            <a:off x="6193369" y="1560285"/>
            <a:ext cx="5084232" cy="4565877"/>
          </a:xfrm>
        </p:spPr>
        <p:txBody>
          <a:bodyPr>
            <a:normAutofit/>
          </a:bodyPr>
          <a:lstStyle>
            <a:lvl1pPr>
              <a:defRPr sz="20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44910869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1_Six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Content Placeholder 13"/>
          <p:cNvSpPr>
            <a:spLocks noGrp="1"/>
          </p:cNvSpPr>
          <p:nvPr>
            <p:ph sz="quarter" idx="18"/>
          </p:nvPr>
        </p:nvSpPr>
        <p:spPr>
          <a:xfrm>
            <a:off x="914400"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Picture Placeholder 3"/>
          <p:cNvSpPr>
            <a:spLocks noGrp="1"/>
          </p:cNvSpPr>
          <p:nvPr>
            <p:ph type="pic" sz="quarter" idx="23"/>
          </p:nvPr>
        </p:nvSpPr>
        <p:spPr>
          <a:xfrm>
            <a:off x="914400"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5" name="Picture Placeholder 3"/>
          <p:cNvSpPr>
            <a:spLocks noGrp="1"/>
          </p:cNvSpPr>
          <p:nvPr>
            <p:ph type="pic" sz="quarter" idx="24"/>
          </p:nvPr>
        </p:nvSpPr>
        <p:spPr>
          <a:xfrm>
            <a:off x="4431792"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7949184"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155274429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1_Six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Content Placeholder 13"/>
          <p:cNvSpPr>
            <a:spLocks noGrp="1"/>
          </p:cNvSpPr>
          <p:nvPr>
            <p:ph sz="quarter" idx="18"/>
          </p:nvPr>
        </p:nvSpPr>
        <p:spPr>
          <a:xfrm>
            <a:off x="914400"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Picture Placeholder 3"/>
          <p:cNvSpPr>
            <a:spLocks noGrp="1"/>
          </p:cNvSpPr>
          <p:nvPr>
            <p:ph type="pic" sz="quarter" idx="23"/>
          </p:nvPr>
        </p:nvSpPr>
        <p:spPr>
          <a:xfrm>
            <a:off x="914400"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5" name="Picture Placeholder 3"/>
          <p:cNvSpPr>
            <a:spLocks noGrp="1"/>
          </p:cNvSpPr>
          <p:nvPr>
            <p:ph type="pic" sz="quarter" idx="24"/>
          </p:nvPr>
        </p:nvSpPr>
        <p:spPr>
          <a:xfrm>
            <a:off x="4431792"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7949184"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7"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47792064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1_Four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5925" y="1397000"/>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3536" y="1397000"/>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Content Placeholder 13"/>
          <p:cNvSpPr>
            <a:spLocks noGrp="1"/>
          </p:cNvSpPr>
          <p:nvPr>
            <p:ph sz="quarter" idx="18"/>
          </p:nvPr>
        </p:nvSpPr>
        <p:spPr>
          <a:xfrm>
            <a:off x="914400"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Picture Placeholder 3"/>
          <p:cNvSpPr>
            <a:spLocks noGrp="1"/>
          </p:cNvSpPr>
          <p:nvPr>
            <p:ph type="pic" sz="quarter" idx="24"/>
          </p:nvPr>
        </p:nvSpPr>
        <p:spPr>
          <a:xfrm>
            <a:off x="915925" y="3060985"/>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Picture Placeholder 3"/>
          <p:cNvSpPr>
            <a:spLocks noGrp="1"/>
          </p:cNvSpPr>
          <p:nvPr>
            <p:ph type="pic" sz="quarter" idx="25"/>
          </p:nvPr>
        </p:nvSpPr>
        <p:spPr>
          <a:xfrm>
            <a:off x="6193536" y="3060985"/>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248955801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1_Four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5925" y="1397000"/>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3536" y="1397000"/>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Content Placeholder 13"/>
          <p:cNvSpPr>
            <a:spLocks noGrp="1"/>
          </p:cNvSpPr>
          <p:nvPr>
            <p:ph sz="quarter" idx="18"/>
          </p:nvPr>
        </p:nvSpPr>
        <p:spPr>
          <a:xfrm>
            <a:off x="914400"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Picture Placeholder 3"/>
          <p:cNvSpPr>
            <a:spLocks noGrp="1"/>
          </p:cNvSpPr>
          <p:nvPr>
            <p:ph type="pic" sz="quarter" idx="24"/>
          </p:nvPr>
        </p:nvSpPr>
        <p:spPr>
          <a:xfrm>
            <a:off x="915925" y="3060985"/>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Picture Placeholder 3"/>
          <p:cNvSpPr>
            <a:spLocks noGrp="1"/>
          </p:cNvSpPr>
          <p:nvPr>
            <p:ph type="pic" sz="quarter" idx="25"/>
          </p:nvPr>
        </p:nvSpPr>
        <p:spPr>
          <a:xfrm>
            <a:off x="6193536" y="3060985"/>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2"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3347500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1_Four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2438400" cy="4266109"/>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4604358"/>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4604358"/>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4604358"/>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4604358"/>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191419382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1_Four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2438400" cy="4266109"/>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4604358"/>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4604358"/>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4604358"/>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4604358"/>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34734441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1_Three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4266109"/>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4604358"/>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4604358"/>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4604358"/>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128682991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1_Three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4266109"/>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4604358"/>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4604358"/>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4604358"/>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41266111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1_2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4912134"/>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4912134"/>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7"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22746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1_Two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4912134"/>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4912134"/>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4159839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Comparison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914400" y="1462284"/>
            <a:ext cx="5082117" cy="307776"/>
          </a:xfrm>
        </p:spPr>
        <p:txBody>
          <a:bodyPr wrap="square" anchor="b">
            <a:spAutoFit/>
          </a:bodyPr>
          <a:lstStyle>
            <a:lvl1pPr marL="0" indent="0">
              <a:spcBef>
                <a:spcPts val="0"/>
              </a:spcBef>
              <a:buNone/>
              <a:defRPr sz="20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a:t>Click to edit Master text styles</a:t>
            </a:r>
          </a:p>
        </p:txBody>
      </p:sp>
      <p:sp>
        <p:nvSpPr>
          <p:cNvPr id="4" name="Content Placeholder 3"/>
          <p:cNvSpPr>
            <a:spLocks noGrp="1"/>
          </p:cNvSpPr>
          <p:nvPr>
            <p:ph sz="half" idx="2"/>
          </p:nvPr>
        </p:nvSpPr>
        <p:spPr>
          <a:xfrm>
            <a:off x="914400" y="1803370"/>
            <a:ext cx="5082117" cy="4368831"/>
          </a:xfrm>
        </p:spPr>
        <p:txBody>
          <a:bodyPr>
            <a:normAutofit/>
          </a:bodyPr>
          <a:lstStyle>
            <a:lvl1pPr>
              <a:defRPr sz="20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93369" y="1462284"/>
            <a:ext cx="5084232" cy="307776"/>
          </a:xfrm>
        </p:spPr>
        <p:txBody>
          <a:bodyPr wrap="square" anchor="b">
            <a:spAutoFit/>
          </a:bodyPr>
          <a:lstStyle>
            <a:lvl1pPr marL="0" indent="0">
              <a:spcBef>
                <a:spcPts val="0"/>
              </a:spcBef>
              <a:buNone/>
              <a:defRPr sz="20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a:t>Click to edit Master text styles</a:t>
            </a:r>
          </a:p>
        </p:txBody>
      </p:sp>
      <p:sp>
        <p:nvSpPr>
          <p:cNvPr id="6" name="Content Placeholder 5"/>
          <p:cNvSpPr>
            <a:spLocks noGrp="1"/>
          </p:cNvSpPr>
          <p:nvPr>
            <p:ph sz="quarter" idx="4"/>
          </p:nvPr>
        </p:nvSpPr>
        <p:spPr>
          <a:xfrm>
            <a:off x="6193369" y="1803370"/>
            <a:ext cx="5084232" cy="4368831"/>
          </a:xfrm>
        </p:spPr>
        <p:txBody>
          <a:bodyPr>
            <a:normAutofit/>
          </a:bodyPr>
          <a:lstStyle>
            <a:lvl1pPr>
              <a:defRPr sz="20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26088420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1_4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2644068"/>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2982317"/>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2982317"/>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2982317"/>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2982317"/>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8" name="Content Placeholder 13"/>
          <p:cNvSpPr>
            <a:spLocks noGrp="1"/>
          </p:cNvSpPr>
          <p:nvPr>
            <p:ph sz="quarter" idx="18"/>
          </p:nvPr>
        </p:nvSpPr>
        <p:spPr>
          <a:xfrm>
            <a:off x="914400" y="4212305"/>
            <a:ext cx="2441448" cy="1713558"/>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4"/>
          </p:nvPr>
        </p:nvSpPr>
        <p:spPr>
          <a:xfrm>
            <a:off x="3554984"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0" name="Content Placeholder 13"/>
          <p:cNvSpPr>
            <a:spLocks noGrp="1"/>
          </p:cNvSpPr>
          <p:nvPr>
            <p:ph sz="quarter" idx="25"/>
          </p:nvPr>
        </p:nvSpPr>
        <p:spPr>
          <a:xfrm>
            <a:off x="6195568"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Content Placeholder 13"/>
          <p:cNvSpPr>
            <a:spLocks noGrp="1"/>
          </p:cNvSpPr>
          <p:nvPr>
            <p:ph sz="quarter" idx="26"/>
          </p:nvPr>
        </p:nvSpPr>
        <p:spPr>
          <a:xfrm>
            <a:off x="8836152"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420664546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1_4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2644068"/>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2982317"/>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2982317"/>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2982317"/>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2982317"/>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8" name="Content Placeholder 13"/>
          <p:cNvSpPr>
            <a:spLocks noGrp="1"/>
          </p:cNvSpPr>
          <p:nvPr>
            <p:ph sz="quarter" idx="18"/>
          </p:nvPr>
        </p:nvSpPr>
        <p:spPr>
          <a:xfrm>
            <a:off x="914400" y="4212305"/>
            <a:ext cx="2441448" cy="1713558"/>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4"/>
          </p:nvPr>
        </p:nvSpPr>
        <p:spPr>
          <a:xfrm>
            <a:off x="3554984"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0" name="Content Placeholder 13"/>
          <p:cNvSpPr>
            <a:spLocks noGrp="1"/>
          </p:cNvSpPr>
          <p:nvPr>
            <p:ph sz="quarter" idx="25"/>
          </p:nvPr>
        </p:nvSpPr>
        <p:spPr>
          <a:xfrm>
            <a:off x="6195568"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Content Placeholder 13"/>
          <p:cNvSpPr>
            <a:spLocks noGrp="1"/>
          </p:cNvSpPr>
          <p:nvPr>
            <p:ph sz="quarter" idx="26"/>
          </p:nvPr>
        </p:nvSpPr>
        <p:spPr>
          <a:xfrm>
            <a:off x="8836152"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Text Placeholder 4"/>
          <p:cNvSpPr>
            <a:spLocks noGrp="1"/>
          </p:cNvSpPr>
          <p:nvPr>
            <p:ph type="body" sz="quarter" idx="27"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22338688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1_Three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2644068"/>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2982317"/>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2982317"/>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2982317"/>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Content Placeholder 13"/>
          <p:cNvSpPr>
            <a:spLocks noGrp="1"/>
          </p:cNvSpPr>
          <p:nvPr>
            <p:ph sz="quarter" idx="18"/>
          </p:nvPr>
        </p:nvSpPr>
        <p:spPr>
          <a:xfrm>
            <a:off x="914400"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4431792"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13"/>
          <p:cNvSpPr>
            <a:spLocks noGrp="1"/>
          </p:cNvSpPr>
          <p:nvPr>
            <p:ph sz="quarter" idx="20"/>
          </p:nvPr>
        </p:nvSpPr>
        <p:spPr>
          <a:xfrm>
            <a:off x="7949184"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7" name="Text Placeholder 4"/>
          <p:cNvSpPr>
            <a:spLocks noGrp="1"/>
          </p:cNvSpPr>
          <p:nvPr>
            <p:ph type="body" sz="quarter" idx="24"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64896030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1_Three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2644068"/>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2982317"/>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2982317"/>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2982317"/>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Content Placeholder 13"/>
          <p:cNvSpPr>
            <a:spLocks noGrp="1"/>
          </p:cNvSpPr>
          <p:nvPr>
            <p:ph sz="quarter" idx="18"/>
          </p:nvPr>
        </p:nvSpPr>
        <p:spPr>
          <a:xfrm>
            <a:off x="914400"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4431792"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13"/>
          <p:cNvSpPr>
            <a:spLocks noGrp="1"/>
          </p:cNvSpPr>
          <p:nvPr>
            <p:ph sz="quarter" idx="20"/>
          </p:nvPr>
        </p:nvSpPr>
        <p:spPr>
          <a:xfrm>
            <a:off x="7949184"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17140691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1_Two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3290093"/>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3290093"/>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Content Placeholder 13"/>
          <p:cNvSpPr>
            <a:spLocks noGrp="1"/>
          </p:cNvSpPr>
          <p:nvPr>
            <p:ph sz="quarter" idx="18"/>
          </p:nvPr>
        </p:nvSpPr>
        <p:spPr>
          <a:xfrm>
            <a:off x="914400"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6193536"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80967035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1_Two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3290093"/>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3290093"/>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Content Placeholder 13"/>
          <p:cNvSpPr>
            <a:spLocks noGrp="1"/>
          </p:cNvSpPr>
          <p:nvPr>
            <p:ph sz="quarter" idx="18"/>
          </p:nvPr>
        </p:nvSpPr>
        <p:spPr>
          <a:xfrm>
            <a:off x="914400"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6193536"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4"/>
          <p:cNvSpPr>
            <a:spLocks noGrp="1"/>
          </p:cNvSpPr>
          <p:nvPr>
            <p:ph type="body" sz="quarter" idx="23"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59521746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1_12 team">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483710"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546239"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392033"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7454562"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1" name="Picture Placeholder 3"/>
          <p:cNvSpPr>
            <a:spLocks noGrp="1"/>
          </p:cNvSpPr>
          <p:nvPr>
            <p:ph type="pic" sz="quarter" idx="23"/>
          </p:nvPr>
        </p:nvSpPr>
        <p:spPr>
          <a:xfrm>
            <a:off x="9300356"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2" name="Content Placeholder 13"/>
          <p:cNvSpPr>
            <a:spLocks noGrp="1"/>
          </p:cNvSpPr>
          <p:nvPr>
            <p:ph sz="quarter" idx="24" hasCustomPrompt="1"/>
          </p:nvPr>
        </p:nvSpPr>
        <p:spPr>
          <a:xfrm>
            <a:off x="10362885"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3483710"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4546239"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6392033"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7454562"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9" name="Picture Placeholder 3"/>
          <p:cNvSpPr>
            <a:spLocks noGrp="1"/>
          </p:cNvSpPr>
          <p:nvPr>
            <p:ph type="pic" sz="quarter" idx="31"/>
          </p:nvPr>
        </p:nvSpPr>
        <p:spPr>
          <a:xfrm>
            <a:off x="9300356"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0" name="Content Placeholder 13"/>
          <p:cNvSpPr>
            <a:spLocks noGrp="1"/>
          </p:cNvSpPr>
          <p:nvPr>
            <p:ph sz="quarter" idx="32" hasCustomPrompt="1"/>
          </p:nvPr>
        </p:nvSpPr>
        <p:spPr>
          <a:xfrm>
            <a:off x="10362885"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3483710"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4546239"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6392033"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7454562"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7" name="Picture Placeholder 3"/>
          <p:cNvSpPr>
            <a:spLocks noGrp="1"/>
          </p:cNvSpPr>
          <p:nvPr>
            <p:ph type="pic" sz="quarter" idx="39"/>
          </p:nvPr>
        </p:nvSpPr>
        <p:spPr>
          <a:xfrm>
            <a:off x="9300356"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8" name="Content Placeholder 13"/>
          <p:cNvSpPr>
            <a:spLocks noGrp="1"/>
          </p:cNvSpPr>
          <p:nvPr>
            <p:ph sz="quarter" idx="40" hasCustomPrompt="1"/>
          </p:nvPr>
        </p:nvSpPr>
        <p:spPr>
          <a:xfrm>
            <a:off x="10362885"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335078766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1_12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483710"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546239"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392033"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7454562"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1" name="Picture Placeholder 3"/>
          <p:cNvSpPr>
            <a:spLocks noGrp="1"/>
          </p:cNvSpPr>
          <p:nvPr>
            <p:ph type="pic" sz="quarter" idx="23"/>
          </p:nvPr>
        </p:nvSpPr>
        <p:spPr>
          <a:xfrm>
            <a:off x="9300356"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2" name="Content Placeholder 13"/>
          <p:cNvSpPr>
            <a:spLocks noGrp="1"/>
          </p:cNvSpPr>
          <p:nvPr>
            <p:ph sz="quarter" idx="24" hasCustomPrompt="1"/>
          </p:nvPr>
        </p:nvSpPr>
        <p:spPr>
          <a:xfrm>
            <a:off x="10362885"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3483710"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4546239"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6392033"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7454562"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9" name="Picture Placeholder 3"/>
          <p:cNvSpPr>
            <a:spLocks noGrp="1"/>
          </p:cNvSpPr>
          <p:nvPr>
            <p:ph type="pic" sz="quarter" idx="31"/>
          </p:nvPr>
        </p:nvSpPr>
        <p:spPr>
          <a:xfrm>
            <a:off x="9300356"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0" name="Content Placeholder 13"/>
          <p:cNvSpPr>
            <a:spLocks noGrp="1"/>
          </p:cNvSpPr>
          <p:nvPr>
            <p:ph sz="quarter" idx="32" hasCustomPrompt="1"/>
          </p:nvPr>
        </p:nvSpPr>
        <p:spPr>
          <a:xfrm>
            <a:off x="10362885"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3483710"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4546239"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6392033"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7454562"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7" name="Picture Placeholder 3"/>
          <p:cNvSpPr>
            <a:spLocks noGrp="1"/>
          </p:cNvSpPr>
          <p:nvPr>
            <p:ph type="pic" sz="quarter" idx="39"/>
          </p:nvPr>
        </p:nvSpPr>
        <p:spPr>
          <a:xfrm>
            <a:off x="9300356"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8" name="Content Placeholder 13"/>
          <p:cNvSpPr>
            <a:spLocks noGrp="1"/>
          </p:cNvSpPr>
          <p:nvPr>
            <p:ph sz="quarter" idx="40" hasCustomPrompt="1"/>
          </p:nvPr>
        </p:nvSpPr>
        <p:spPr>
          <a:xfrm>
            <a:off x="10362885"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43317090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1_9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15354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4360325"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5426633"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8145262" y="4667304"/>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9215349"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71379347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1_9 Team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15354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4360325"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5426633"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8145262" y="4667304"/>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9215349"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1953496574"/>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image" Target="../media/image8.png"/><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image" Target="../media/image3.png"/><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image" Target="../media/image4.png"/><Relationship Id="rId118" Type="http://schemas.openxmlformats.org/officeDocument/2006/relationships/image" Target="../media/image9.png"/><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image" Target="../media/image5.png"/><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theme" Target="../theme/theme1.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image" Target="../media/image1.png"/><Relationship Id="rId115" Type="http://schemas.openxmlformats.org/officeDocument/2006/relationships/image" Target="../media/image6.png"/><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image" Target="../media/image7.png"/><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image" Target="../media/image2.png"/><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279961"/>
            <a:ext cx="10363200" cy="817561"/>
          </a:xfrm>
          <a:prstGeom prst="rect">
            <a:avLst/>
          </a:prstGeom>
        </p:spPr>
        <p:txBody>
          <a:bodyPr vert="horz" lIns="0" tIns="0" rIns="0" bIns="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914400" y="1219200"/>
            <a:ext cx="10363200" cy="4627563"/>
          </a:xfrm>
          <a:prstGeom prst="rect">
            <a:avLst/>
          </a:prstGeom>
        </p:spPr>
        <p:txBody>
          <a:bodyPr vert="horz" lIns="0" tIns="0" rIns="0" bIns="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grpSp>
        <p:nvGrpSpPr>
          <p:cNvPr id="4" name="object 21">
            <a:extLst>
              <a:ext uri="{FF2B5EF4-FFF2-40B4-BE49-F238E27FC236}">
                <a16:creationId xmlns:a16="http://schemas.microsoft.com/office/drawing/2014/main" id="{A12EC1AF-7803-BFD6-EB7E-230A17B08A08}"/>
              </a:ext>
            </a:extLst>
          </p:cNvPr>
          <p:cNvGrpSpPr/>
          <p:nvPr userDrawn="1"/>
        </p:nvGrpSpPr>
        <p:grpSpPr>
          <a:xfrm>
            <a:off x="9914965" y="6246454"/>
            <a:ext cx="1513252" cy="401246"/>
            <a:chOff x="12227495" y="8878099"/>
            <a:chExt cx="2912110" cy="772160"/>
          </a:xfrm>
        </p:grpSpPr>
        <p:sp>
          <p:nvSpPr>
            <p:cNvPr id="5" name="object 22">
              <a:extLst>
                <a:ext uri="{FF2B5EF4-FFF2-40B4-BE49-F238E27FC236}">
                  <a16:creationId xmlns:a16="http://schemas.microsoft.com/office/drawing/2014/main" id="{D0F1918F-0FD3-A807-8902-F0A12EDDC415}"/>
                </a:ext>
              </a:extLst>
            </p:cNvPr>
            <p:cNvSpPr/>
            <p:nvPr/>
          </p:nvSpPr>
          <p:spPr>
            <a:xfrm>
              <a:off x="13198678" y="9025737"/>
              <a:ext cx="692150" cy="194310"/>
            </a:xfrm>
            <a:custGeom>
              <a:avLst/>
              <a:gdLst/>
              <a:ahLst/>
              <a:cxnLst/>
              <a:rect l="l" t="t" r="r" b="b"/>
              <a:pathLst>
                <a:path w="692150" h="194309">
                  <a:moveTo>
                    <a:pt x="175679" y="97078"/>
                  </a:moveTo>
                  <a:lnTo>
                    <a:pt x="173926" y="77330"/>
                  </a:lnTo>
                  <a:lnTo>
                    <a:pt x="168643" y="59270"/>
                  </a:lnTo>
                  <a:lnTo>
                    <a:pt x="159829" y="42875"/>
                  </a:lnTo>
                  <a:lnTo>
                    <a:pt x="153631" y="35471"/>
                  </a:lnTo>
                  <a:lnTo>
                    <a:pt x="147510" y="28155"/>
                  </a:lnTo>
                  <a:lnTo>
                    <a:pt x="134797" y="17868"/>
                  </a:lnTo>
                  <a:lnTo>
                    <a:pt x="134797" y="97078"/>
                  </a:lnTo>
                  <a:lnTo>
                    <a:pt x="133731" y="109880"/>
                  </a:lnTo>
                  <a:lnTo>
                    <a:pt x="108496" y="148882"/>
                  </a:lnTo>
                  <a:lnTo>
                    <a:pt x="73482" y="158673"/>
                  </a:lnTo>
                  <a:lnTo>
                    <a:pt x="39509" y="158673"/>
                  </a:lnTo>
                  <a:lnTo>
                    <a:pt x="39509" y="35471"/>
                  </a:lnTo>
                  <a:lnTo>
                    <a:pt x="73482" y="35471"/>
                  </a:lnTo>
                  <a:lnTo>
                    <a:pt x="117678" y="52743"/>
                  </a:lnTo>
                  <a:lnTo>
                    <a:pt x="134797" y="97078"/>
                  </a:lnTo>
                  <a:lnTo>
                    <a:pt x="134797" y="17868"/>
                  </a:lnTo>
                  <a:lnTo>
                    <a:pt x="132524" y="16014"/>
                  </a:lnTo>
                  <a:lnTo>
                    <a:pt x="115735" y="7327"/>
                  </a:lnTo>
                  <a:lnTo>
                    <a:pt x="97167" y="2133"/>
                  </a:lnTo>
                  <a:lnTo>
                    <a:pt x="76796" y="393"/>
                  </a:lnTo>
                  <a:lnTo>
                    <a:pt x="0" y="393"/>
                  </a:lnTo>
                  <a:lnTo>
                    <a:pt x="0" y="193751"/>
                  </a:lnTo>
                  <a:lnTo>
                    <a:pt x="76796" y="193751"/>
                  </a:lnTo>
                  <a:lnTo>
                    <a:pt x="115735" y="186804"/>
                  </a:lnTo>
                  <a:lnTo>
                    <a:pt x="153644" y="158673"/>
                  </a:lnTo>
                  <a:lnTo>
                    <a:pt x="173926" y="116814"/>
                  </a:lnTo>
                  <a:lnTo>
                    <a:pt x="175679" y="97078"/>
                  </a:lnTo>
                  <a:close/>
                </a:path>
                <a:path w="692150" h="194309">
                  <a:moveTo>
                    <a:pt x="372071" y="193751"/>
                  </a:moveTo>
                  <a:lnTo>
                    <a:pt x="355041" y="151765"/>
                  </a:lnTo>
                  <a:lnTo>
                    <a:pt x="340804" y="116687"/>
                  </a:lnTo>
                  <a:lnTo>
                    <a:pt x="311442" y="44310"/>
                  </a:lnTo>
                  <a:lnTo>
                    <a:pt x="299427" y="14706"/>
                  </a:lnTo>
                  <a:lnTo>
                    <a:pt x="299427" y="116687"/>
                  </a:lnTo>
                  <a:lnTo>
                    <a:pt x="241973" y="116687"/>
                  </a:lnTo>
                  <a:lnTo>
                    <a:pt x="270700" y="44310"/>
                  </a:lnTo>
                  <a:lnTo>
                    <a:pt x="299427" y="116687"/>
                  </a:lnTo>
                  <a:lnTo>
                    <a:pt x="299427" y="14706"/>
                  </a:lnTo>
                  <a:lnTo>
                    <a:pt x="293624" y="393"/>
                  </a:lnTo>
                  <a:lnTo>
                    <a:pt x="249986" y="393"/>
                  </a:lnTo>
                  <a:lnTo>
                    <a:pt x="171538" y="193751"/>
                  </a:lnTo>
                  <a:lnTo>
                    <a:pt x="211594" y="193751"/>
                  </a:lnTo>
                  <a:lnTo>
                    <a:pt x="228168" y="151765"/>
                  </a:lnTo>
                  <a:lnTo>
                    <a:pt x="313245" y="151765"/>
                  </a:lnTo>
                  <a:lnTo>
                    <a:pt x="329819" y="193751"/>
                  </a:lnTo>
                  <a:lnTo>
                    <a:pt x="372071" y="193751"/>
                  </a:lnTo>
                  <a:close/>
                </a:path>
                <a:path w="692150" h="194309">
                  <a:moveTo>
                    <a:pt x="510743" y="0"/>
                  </a:moveTo>
                  <a:lnTo>
                    <a:pt x="352742" y="0"/>
                  </a:lnTo>
                  <a:lnTo>
                    <a:pt x="352742" y="35560"/>
                  </a:lnTo>
                  <a:lnTo>
                    <a:pt x="411848" y="35560"/>
                  </a:lnTo>
                  <a:lnTo>
                    <a:pt x="411848" y="194310"/>
                  </a:lnTo>
                  <a:lnTo>
                    <a:pt x="451358" y="194310"/>
                  </a:lnTo>
                  <a:lnTo>
                    <a:pt x="451358" y="35560"/>
                  </a:lnTo>
                  <a:lnTo>
                    <a:pt x="510743" y="35560"/>
                  </a:lnTo>
                  <a:lnTo>
                    <a:pt x="510743" y="0"/>
                  </a:lnTo>
                  <a:close/>
                </a:path>
                <a:path w="692150" h="194309">
                  <a:moveTo>
                    <a:pt x="691946" y="193751"/>
                  </a:moveTo>
                  <a:lnTo>
                    <a:pt x="674903" y="151765"/>
                  </a:lnTo>
                  <a:lnTo>
                    <a:pt x="660679" y="116687"/>
                  </a:lnTo>
                  <a:lnTo>
                    <a:pt x="631317" y="44310"/>
                  </a:lnTo>
                  <a:lnTo>
                    <a:pt x="619302" y="14706"/>
                  </a:lnTo>
                  <a:lnTo>
                    <a:pt x="619302" y="116687"/>
                  </a:lnTo>
                  <a:lnTo>
                    <a:pt x="561848" y="116687"/>
                  </a:lnTo>
                  <a:lnTo>
                    <a:pt x="590562" y="44310"/>
                  </a:lnTo>
                  <a:lnTo>
                    <a:pt x="619302" y="116687"/>
                  </a:lnTo>
                  <a:lnTo>
                    <a:pt x="619302" y="14706"/>
                  </a:lnTo>
                  <a:lnTo>
                    <a:pt x="613498" y="393"/>
                  </a:lnTo>
                  <a:lnTo>
                    <a:pt x="569849" y="393"/>
                  </a:lnTo>
                  <a:lnTo>
                    <a:pt x="491401" y="193751"/>
                  </a:lnTo>
                  <a:lnTo>
                    <a:pt x="531456" y="193751"/>
                  </a:lnTo>
                  <a:lnTo>
                    <a:pt x="548030" y="151765"/>
                  </a:lnTo>
                  <a:lnTo>
                    <a:pt x="633107" y="151765"/>
                  </a:lnTo>
                  <a:lnTo>
                    <a:pt x="649681" y="193751"/>
                  </a:lnTo>
                  <a:lnTo>
                    <a:pt x="691946" y="193751"/>
                  </a:lnTo>
                  <a:close/>
                </a:path>
              </a:pathLst>
            </a:custGeom>
            <a:solidFill>
              <a:srgbClr val="010101"/>
            </a:solidFill>
          </p:spPr>
          <p:txBody>
            <a:bodyPr wrap="square" lIns="0" tIns="0" rIns="0" bIns="0" rtlCol="0"/>
            <a:lstStyle/>
            <a:p>
              <a:endParaRPr dirty="0"/>
            </a:p>
          </p:txBody>
        </p:sp>
        <p:pic>
          <p:nvPicPr>
            <p:cNvPr id="6" name="object 23">
              <a:extLst>
                <a:ext uri="{FF2B5EF4-FFF2-40B4-BE49-F238E27FC236}">
                  <a16:creationId xmlns:a16="http://schemas.microsoft.com/office/drawing/2014/main" id="{27549086-B9BF-38B8-739E-3028A1992EB1}"/>
                </a:ext>
              </a:extLst>
            </p:cNvPr>
            <p:cNvPicPr/>
            <p:nvPr/>
          </p:nvPicPr>
          <p:blipFill>
            <a:blip r:embed="rId110" cstate="print"/>
            <a:stretch>
              <a:fillRect/>
            </a:stretch>
          </p:blipFill>
          <p:spPr>
            <a:xfrm>
              <a:off x="13986471" y="9023364"/>
              <a:ext cx="149987" cy="198877"/>
            </a:xfrm>
            <a:prstGeom prst="rect">
              <a:avLst/>
            </a:prstGeom>
          </p:spPr>
        </p:pic>
        <p:pic>
          <p:nvPicPr>
            <p:cNvPr id="7" name="object 24">
              <a:extLst>
                <a:ext uri="{FF2B5EF4-FFF2-40B4-BE49-F238E27FC236}">
                  <a16:creationId xmlns:a16="http://schemas.microsoft.com/office/drawing/2014/main" id="{CF3D8ADA-8727-7585-9476-FEF07A7E1051}"/>
                </a:ext>
              </a:extLst>
            </p:cNvPr>
            <p:cNvPicPr/>
            <p:nvPr/>
          </p:nvPicPr>
          <p:blipFill>
            <a:blip r:embed="rId111" cstate="print"/>
            <a:stretch>
              <a:fillRect/>
            </a:stretch>
          </p:blipFill>
          <p:spPr>
            <a:xfrm>
              <a:off x="14156340" y="9023364"/>
              <a:ext cx="191973" cy="198877"/>
            </a:xfrm>
            <a:prstGeom prst="rect">
              <a:avLst/>
            </a:prstGeom>
          </p:spPr>
        </p:pic>
        <p:sp>
          <p:nvSpPr>
            <p:cNvPr id="8" name="object 25">
              <a:extLst>
                <a:ext uri="{FF2B5EF4-FFF2-40B4-BE49-F238E27FC236}">
                  <a16:creationId xmlns:a16="http://schemas.microsoft.com/office/drawing/2014/main" id="{C1EB2E0F-F88B-1BCD-489F-4E2E2CE69242}"/>
                </a:ext>
              </a:extLst>
            </p:cNvPr>
            <p:cNvSpPr/>
            <p:nvPr/>
          </p:nvSpPr>
          <p:spPr>
            <a:xfrm>
              <a:off x="14372616" y="9025737"/>
              <a:ext cx="198120" cy="194310"/>
            </a:xfrm>
            <a:custGeom>
              <a:avLst/>
              <a:gdLst/>
              <a:ahLst/>
              <a:cxnLst/>
              <a:rect l="l" t="t" r="r" b="b"/>
              <a:pathLst>
                <a:path w="198119" h="194309">
                  <a:moveTo>
                    <a:pt x="39497" y="393"/>
                  </a:moveTo>
                  <a:lnTo>
                    <a:pt x="0" y="393"/>
                  </a:lnTo>
                  <a:lnTo>
                    <a:pt x="0" y="193751"/>
                  </a:lnTo>
                  <a:lnTo>
                    <a:pt x="39497" y="193751"/>
                  </a:lnTo>
                  <a:lnTo>
                    <a:pt x="39497" y="393"/>
                  </a:lnTo>
                  <a:close/>
                </a:path>
                <a:path w="198119" h="194309">
                  <a:moveTo>
                    <a:pt x="198043" y="0"/>
                  </a:moveTo>
                  <a:lnTo>
                    <a:pt x="69329" y="0"/>
                  </a:lnTo>
                  <a:lnTo>
                    <a:pt x="69329" y="35560"/>
                  </a:lnTo>
                  <a:lnTo>
                    <a:pt x="69329" y="80010"/>
                  </a:lnTo>
                  <a:lnTo>
                    <a:pt x="69329" y="114300"/>
                  </a:lnTo>
                  <a:lnTo>
                    <a:pt x="69329" y="158750"/>
                  </a:lnTo>
                  <a:lnTo>
                    <a:pt x="69329" y="194310"/>
                  </a:lnTo>
                  <a:lnTo>
                    <a:pt x="198043" y="194310"/>
                  </a:lnTo>
                  <a:lnTo>
                    <a:pt x="198043" y="158750"/>
                  </a:lnTo>
                  <a:lnTo>
                    <a:pt x="108826" y="158750"/>
                  </a:lnTo>
                  <a:lnTo>
                    <a:pt x="108826" y="114300"/>
                  </a:lnTo>
                  <a:lnTo>
                    <a:pt x="195287" y="114300"/>
                  </a:lnTo>
                  <a:lnTo>
                    <a:pt x="195287" y="80010"/>
                  </a:lnTo>
                  <a:lnTo>
                    <a:pt x="108826" y="80010"/>
                  </a:lnTo>
                  <a:lnTo>
                    <a:pt x="108826" y="35560"/>
                  </a:lnTo>
                  <a:lnTo>
                    <a:pt x="198043" y="35560"/>
                  </a:lnTo>
                  <a:lnTo>
                    <a:pt x="198043" y="0"/>
                  </a:lnTo>
                  <a:close/>
                </a:path>
              </a:pathLst>
            </a:custGeom>
            <a:solidFill>
              <a:srgbClr val="010101"/>
            </a:solidFill>
          </p:spPr>
          <p:txBody>
            <a:bodyPr wrap="square" lIns="0" tIns="0" rIns="0" bIns="0" rtlCol="0"/>
            <a:lstStyle/>
            <a:p>
              <a:endParaRPr dirty="0"/>
            </a:p>
          </p:txBody>
        </p:sp>
        <p:pic>
          <p:nvPicPr>
            <p:cNvPr id="9" name="object 26">
              <a:extLst>
                <a:ext uri="{FF2B5EF4-FFF2-40B4-BE49-F238E27FC236}">
                  <a16:creationId xmlns:a16="http://schemas.microsoft.com/office/drawing/2014/main" id="{8BBA37D8-9E86-5784-8567-8391091CFEF4}"/>
                </a:ext>
              </a:extLst>
            </p:cNvPr>
            <p:cNvPicPr/>
            <p:nvPr/>
          </p:nvPicPr>
          <p:blipFill>
            <a:blip r:embed="rId112" cstate="print"/>
            <a:stretch>
              <a:fillRect/>
            </a:stretch>
          </p:blipFill>
          <p:spPr>
            <a:xfrm>
              <a:off x="14597189" y="9026124"/>
              <a:ext cx="172911" cy="193358"/>
            </a:xfrm>
            <a:prstGeom prst="rect">
              <a:avLst/>
            </a:prstGeom>
          </p:spPr>
        </p:pic>
        <p:pic>
          <p:nvPicPr>
            <p:cNvPr id="10" name="object 27">
              <a:extLst>
                <a:ext uri="{FF2B5EF4-FFF2-40B4-BE49-F238E27FC236}">
                  <a16:creationId xmlns:a16="http://schemas.microsoft.com/office/drawing/2014/main" id="{7D32521D-5193-E658-1C0D-EAB054B49F73}"/>
                </a:ext>
              </a:extLst>
            </p:cNvPr>
            <p:cNvPicPr/>
            <p:nvPr/>
          </p:nvPicPr>
          <p:blipFill>
            <a:blip r:embed="rId113" cstate="print"/>
            <a:stretch>
              <a:fillRect/>
            </a:stretch>
          </p:blipFill>
          <p:spPr>
            <a:xfrm>
              <a:off x="14794407" y="9023364"/>
              <a:ext cx="191969" cy="198877"/>
            </a:xfrm>
            <a:prstGeom prst="rect">
              <a:avLst/>
            </a:prstGeom>
          </p:spPr>
        </p:pic>
        <p:sp>
          <p:nvSpPr>
            <p:cNvPr id="11" name="object 28">
              <a:extLst>
                <a:ext uri="{FF2B5EF4-FFF2-40B4-BE49-F238E27FC236}">
                  <a16:creationId xmlns:a16="http://schemas.microsoft.com/office/drawing/2014/main" id="{B1ECC896-3BBC-96DD-B2E7-4485106A76E1}"/>
                </a:ext>
              </a:extLst>
            </p:cNvPr>
            <p:cNvSpPr/>
            <p:nvPr/>
          </p:nvSpPr>
          <p:spPr>
            <a:xfrm>
              <a:off x="15010676" y="9025737"/>
              <a:ext cx="128905" cy="194310"/>
            </a:xfrm>
            <a:custGeom>
              <a:avLst/>
              <a:gdLst/>
              <a:ahLst/>
              <a:cxnLst/>
              <a:rect l="l" t="t" r="r" b="b"/>
              <a:pathLst>
                <a:path w="128905" h="194309">
                  <a:moveTo>
                    <a:pt x="128727" y="0"/>
                  </a:moveTo>
                  <a:lnTo>
                    <a:pt x="0" y="0"/>
                  </a:lnTo>
                  <a:lnTo>
                    <a:pt x="0" y="35560"/>
                  </a:lnTo>
                  <a:lnTo>
                    <a:pt x="0" y="80010"/>
                  </a:lnTo>
                  <a:lnTo>
                    <a:pt x="0" y="114300"/>
                  </a:lnTo>
                  <a:lnTo>
                    <a:pt x="0" y="158750"/>
                  </a:lnTo>
                  <a:lnTo>
                    <a:pt x="0" y="194310"/>
                  </a:lnTo>
                  <a:lnTo>
                    <a:pt x="128727" y="194310"/>
                  </a:lnTo>
                  <a:lnTo>
                    <a:pt x="128727" y="158750"/>
                  </a:lnTo>
                  <a:lnTo>
                    <a:pt x="39497" y="158750"/>
                  </a:lnTo>
                  <a:lnTo>
                    <a:pt x="39497" y="114300"/>
                  </a:lnTo>
                  <a:lnTo>
                    <a:pt x="125958" y="114300"/>
                  </a:lnTo>
                  <a:lnTo>
                    <a:pt x="125958" y="80010"/>
                  </a:lnTo>
                  <a:lnTo>
                    <a:pt x="39497" y="80010"/>
                  </a:lnTo>
                  <a:lnTo>
                    <a:pt x="39497" y="35560"/>
                  </a:lnTo>
                  <a:lnTo>
                    <a:pt x="128727" y="35560"/>
                  </a:lnTo>
                  <a:lnTo>
                    <a:pt x="128727" y="0"/>
                  </a:lnTo>
                  <a:close/>
                </a:path>
              </a:pathLst>
            </a:custGeom>
            <a:solidFill>
              <a:srgbClr val="010101"/>
            </a:solidFill>
          </p:spPr>
          <p:txBody>
            <a:bodyPr wrap="square" lIns="0" tIns="0" rIns="0" bIns="0" rtlCol="0"/>
            <a:lstStyle/>
            <a:p>
              <a:endParaRPr dirty="0"/>
            </a:p>
          </p:txBody>
        </p:sp>
        <p:sp>
          <p:nvSpPr>
            <p:cNvPr id="12" name="object 29">
              <a:extLst>
                <a:ext uri="{FF2B5EF4-FFF2-40B4-BE49-F238E27FC236}">
                  <a16:creationId xmlns:a16="http://schemas.microsoft.com/office/drawing/2014/main" id="{FA3C1958-19EC-74B3-7A47-DE34DAA8D270}"/>
                </a:ext>
              </a:extLst>
            </p:cNvPr>
            <p:cNvSpPr/>
            <p:nvPr/>
          </p:nvSpPr>
          <p:spPr>
            <a:xfrm>
              <a:off x="14109205" y="9317621"/>
              <a:ext cx="831215" cy="121285"/>
            </a:xfrm>
            <a:custGeom>
              <a:avLst/>
              <a:gdLst/>
              <a:ahLst/>
              <a:cxnLst/>
              <a:rect l="l" t="t" r="r" b="b"/>
              <a:pathLst>
                <a:path w="831215" h="121284">
                  <a:moveTo>
                    <a:pt x="21717" y="0"/>
                  </a:moveTo>
                  <a:lnTo>
                    <a:pt x="0" y="0"/>
                  </a:lnTo>
                  <a:lnTo>
                    <a:pt x="0" y="120815"/>
                  </a:lnTo>
                  <a:lnTo>
                    <a:pt x="21717" y="120815"/>
                  </a:lnTo>
                  <a:lnTo>
                    <a:pt x="21717" y="0"/>
                  </a:lnTo>
                  <a:close/>
                </a:path>
                <a:path w="831215" h="121284">
                  <a:moveTo>
                    <a:pt x="580618" y="38"/>
                  </a:moveTo>
                  <a:lnTo>
                    <a:pt x="489356" y="38"/>
                  </a:lnTo>
                  <a:lnTo>
                    <a:pt x="489356" y="19088"/>
                  </a:lnTo>
                  <a:lnTo>
                    <a:pt x="523963" y="19088"/>
                  </a:lnTo>
                  <a:lnTo>
                    <a:pt x="523963" y="120688"/>
                  </a:lnTo>
                  <a:lnTo>
                    <a:pt x="545833" y="120688"/>
                  </a:lnTo>
                  <a:lnTo>
                    <a:pt x="545833" y="19088"/>
                  </a:lnTo>
                  <a:lnTo>
                    <a:pt x="580618" y="19088"/>
                  </a:lnTo>
                  <a:lnTo>
                    <a:pt x="580618" y="38"/>
                  </a:lnTo>
                  <a:close/>
                </a:path>
                <a:path w="831215" h="121284">
                  <a:moveTo>
                    <a:pt x="831126" y="38"/>
                  </a:moveTo>
                  <a:lnTo>
                    <a:pt x="739851" y="38"/>
                  </a:lnTo>
                  <a:lnTo>
                    <a:pt x="739851" y="19088"/>
                  </a:lnTo>
                  <a:lnTo>
                    <a:pt x="774458" y="19088"/>
                  </a:lnTo>
                  <a:lnTo>
                    <a:pt x="774458" y="120688"/>
                  </a:lnTo>
                  <a:lnTo>
                    <a:pt x="796328" y="120688"/>
                  </a:lnTo>
                  <a:lnTo>
                    <a:pt x="796328" y="19088"/>
                  </a:lnTo>
                  <a:lnTo>
                    <a:pt x="831126" y="19088"/>
                  </a:lnTo>
                  <a:lnTo>
                    <a:pt x="831126" y="38"/>
                  </a:lnTo>
                  <a:close/>
                </a:path>
              </a:pathLst>
            </a:custGeom>
            <a:solidFill>
              <a:srgbClr val="5C5C5C"/>
            </a:solidFill>
          </p:spPr>
          <p:txBody>
            <a:bodyPr wrap="square" lIns="0" tIns="0" rIns="0" bIns="0" rtlCol="0"/>
            <a:lstStyle/>
            <a:p>
              <a:endParaRPr dirty="0"/>
            </a:p>
          </p:txBody>
        </p:sp>
        <p:pic>
          <p:nvPicPr>
            <p:cNvPr id="13" name="object 30">
              <a:extLst>
                <a:ext uri="{FF2B5EF4-FFF2-40B4-BE49-F238E27FC236}">
                  <a16:creationId xmlns:a16="http://schemas.microsoft.com/office/drawing/2014/main" id="{551050B7-6A58-1474-4CEE-82702F7896D6}"/>
                </a:ext>
              </a:extLst>
            </p:cNvPr>
            <p:cNvPicPr/>
            <p:nvPr/>
          </p:nvPicPr>
          <p:blipFill>
            <a:blip r:embed="rId114" cstate="print"/>
            <a:stretch>
              <a:fillRect/>
            </a:stretch>
          </p:blipFill>
          <p:spPr>
            <a:xfrm>
              <a:off x="14723997" y="9317617"/>
              <a:ext cx="90916" cy="122660"/>
            </a:xfrm>
            <a:prstGeom prst="rect">
              <a:avLst/>
            </a:prstGeom>
          </p:spPr>
        </p:pic>
        <p:pic>
          <p:nvPicPr>
            <p:cNvPr id="14" name="object 31">
              <a:extLst>
                <a:ext uri="{FF2B5EF4-FFF2-40B4-BE49-F238E27FC236}">
                  <a16:creationId xmlns:a16="http://schemas.microsoft.com/office/drawing/2014/main" id="{D9A96A84-646F-1E85-6370-96BCCA2EC14B}"/>
                </a:ext>
              </a:extLst>
            </p:cNvPr>
            <p:cNvPicPr/>
            <p:nvPr/>
          </p:nvPicPr>
          <p:blipFill>
            <a:blip r:embed="rId115" cstate="print"/>
            <a:stretch>
              <a:fillRect/>
            </a:stretch>
          </p:blipFill>
          <p:spPr>
            <a:xfrm>
              <a:off x="14974656" y="9317617"/>
              <a:ext cx="71006" cy="120809"/>
            </a:xfrm>
            <a:prstGeom prst="rect">
              <a:avLst/>
            </a:prstGeom>
          </p:spPr>
        </p:pic>
        <p:pic>
          <p:nvPicPr>
            <p:cNvPr id="15" name="object 32">
              <a:extLst>
                <a:ext uri="{FF2B5EF4-FFF2-40B4-BE49-F238E27FC236}">
                  <a16:creationId xmlns:a16="http://schemas.microsoft.com/office/drawing/2014/main" id="{0238AE35-D949-3621-620C-6A92DD507E18}"/>
                </a:ext>
              </a:extLst>
            </p:cNvPr>
            <p:cNvPicPr/>
            <p:nvPr/>
          </p:nvPicPr>
          <p:blipFill>
            <a:blip r:embed="rId116" cstate="print"/>
            <a:stretch>
              <a:fillRect/>
            </a:stretch>
          </p:blipFill>
          <p:spPr>
            <a:xfrm>
              <a:off x="14178255" y="9317617"/>
              <a:ext cx="92437" cy="120810"/>
            </a:xfrm>
            <a:prstGeom prst="rect">
              <a:avLst/>
            </a:prstGeom>
          </p:spPr>
        </p:pic>
        <p:pic>
          <p:nvPicPr>
            <p:cNvPr id="16" name="object 33">
              <a:extLst>
                <a:ext uri="{FF2B5EF4-FFF2-40B4-BE49-F238E27FC236}">
                  <a16:creationId xmlns:a16="http://schemas.microsoft.com/office/drawing/2014/main" id="{D6BF460F-FFD1-C922-4D89-7A4A7EFB5168}"/>
                </a:ext>
              </a:extLst>
            </p:cNvPr>
            <p:cNvPicPr/>
            <p:nvPr/>
          </p:nvPicPr>
          <p:blipFill>
            <a:blip r:embed="rId117" cstate="print"/>
            <a:stretch>
              <a:fillRect/>
            </a:stretch>
          </p:blipFill>
          <p:spPr>
            <a:xfrm>
              <a:off x="14311690" y="9315764"/>
              <a:ext cx="76489" cy="124345"/>
            </a:xfrm>
            <a:prstGeom prst="rect">
              <a:avLst/>
            </a:prstGeom>
          </p:spPr>
        </p:pic>
        <p:sp>
          <p:nvSpPr>
            <p:cNvPr id="17" name="object 34">
              <a:extLst>
                <a:ext uri="{FF2B5EF4-FFF2-40B4-BE49-F238E27FC236}">
                  <a16:creationId xmlns:a16="http://schemas.microsoft.com/office/drawing/2014/main" id="{69625086-1DC2-955F-F251-D2EB70421640}"/>
                </a:ext>
              </a:extLst>
            </p:cNvPr>
            <p:cNvSpPr/>
            <p:nvPr/>
          </p:nvSpPr>
          <p:spPr>
            <a:xfrm>
              <a:off x="14416938" y="9317621"/>
              <a:ext cx="147320" cy="121285"/>
            </a:xfrm>
            <a:custGeom>
              <a:avLst/>
              <a:gdLst/>
              <a:ahLst/>
              <a:cxnLst/>
              <a:rect l="l" t="t" r="r" b="b"/>
              <a:pathLst>
                <a:path w="147319" h="121284">
                  <a:moveTo>
                    <a:pt x="91274" y="38"/>
                  </a:moveTo>
                  <a:lnTo>
                    <a:pt x="0" y="38"/>
                  </a:lnTo>
                  <a:lnTo>
                    <a:pt x="0" y="19088"/>
                  </a:lnTo>
                  <a:lnTo>
                    <a:pt x="34607" y="19088"/>
                  </a:lnTo>
                  <a:lnTo>
                    <a:pt x="34607" y="120688"/>
                  </a:lnTo>
                  <a:lnTo>
                    <a:pt x="56476" y="120688"/>
                  </a:lnTo>
                  <a:lnTo>
                    <a:pt x="56476" y="19088"/>
                  </a:lnTo>
                  <a:lnTo>
                    <a:pt x="91274" y="19088"/>
                  </a:lnTo>
                  <a:lnTo>
                    <a:pt x="91274" y="38"/>
                  </a:lnTo>
                  <a:close/>
                </a:path>
                <a:path w="147319" h="121284">
                  <a:moveTo>
                    <a:pt x="147307" y="0"/>
                  </a:moveTo>
                  <a:lnTo>
                    <a:pt x="125590" y="0"/>
                  </a:lnTo>
                  <a:lnTo>
                    <a:pt x="125590" y="120815"/>
                  </a:lnTo>
                  <a:lnTo>
                    <a:pt x="147307" y="120815"/>
                  </a:lnTo>
                  <a:lnTo>
                    <a:pt x="147307" y="0"/>
                  </a:lnTo>
                  <a:close/>
                </a:path>
              </a:pathLst>
            </a:custGeom>
            <a:solidFill>
              <a:srgbClr val="5C5C5C"/>
            </a:solidFill>
          </p:spPr>
          <p:txBody>
            <a:bodyPr wrap="square" lIns="0" tIns="0" rIns="0" bIns="0" rtlCol="0"/>
            <a:lstStyle/>
            <a:p>
              <a:endParaRPr dirty="0"/>
            </a:p>
          </p:txBody>
        </p:sp>
        <p:pic>
          <p:nvPicPr>
            <p:cNvPr id="18" name="object 35">
              <a:extLst>
                <a:ext uri="{FF2B5EF4-FFF2-40B4-BE49-F238E27FC236}">
                  <a16:creationId xmlns:a16="http://schemas.microsoft.com/office/drawing/2014/main" id="{EDAB9641-731C-18E9-28D6-01BB806AE83C}"/>
                </a:ext>
              </a:extLst>
            </p:cNvPr>
            <p:cNvPicPr/>
            <p:nvPr/>
          </p:nvPicPr>
          <p:blipFill>
            <a:blip r:embed="rId118" cstate="print"/>
            <a:stretch>
              <a:fillRect/>
            </a:stretch>
          </p:blipFill>
          <p:spPr>
            <a:xfrm>
              <a:off x="12227495" y="8878099"/>
              <a:ext cx="785521" cy="771940"/>
            </a:xfrm>
            <a:prstGeom prst="rect">
              <a:avLst/>
            </a:prstGeom>
          </p:spPr>
        </p:pic>
      </p:grpSp>
    </p:spTree>
    <p:extLst>
      <p:ext uri="{BB962C8B-B14F-4D97-AF65-F5344CB8AC3E}">
        <p14:creationId xmlns:p14="http://schemas.microsoft.com/office/powerpoint/2010/main" val="146258925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 id="2147483716" r:id="rId23"/>
    <p:sldLayoutId id="2147483717" r:id="rId24"/>
    <p:sldLayoutId id="2147483718" r:id="rId25"/>
    <p:sldLayoutId id="2147483719" r:id="rId26"/>
    <p:sldLayoutId id="2147483720" r:id="rId27"/>
    <p:sldLayoutId id="2147483721" r:id="rId28"/>
    <p:sldLayoutId id="2147483722" r:id="rId29"/>
    <p:sldLayoutId id="2147483723" r:id="rId30"/>
    <p:sldLayoutId id="2147483724" r:id="rId31"/>
    <p:sldLayoutId id="2147483725" r:id="rId32"/>
    <p:sldLayoutId id="2147483726" r:id="rId33"/>
    <p:sldLayoutId id="2147483727" r:id="rId34"/>
    <p:sldLayoutId id="2147483728" r:id="rId35"/>
    <p:sldLayoutId id="2147483729" r:id="rId36"/>
    <p:sldLayoutId id="2147483730" r:id="rId37"/>
    <p:sldLayoutId id="2147483731" r:id="rId38"/>
    <p:sldLayoutId id="2147483732" r:id="rId39"/>
    <p:sldLayoutId id="2147483733" r:id="rId40"/>
    <p:sldLayoutId id="2147483734" r:id="rId41"/>
    <p:sldLayoutId id="2147483735" r:id="rId42"/>
    <p:sldLayoutId id="2147483736" r:id="rId43"/>
    <p:sldLayoutId id="2147483737" r:id="rId44"/>
    <p:sldLayoutId id="2147483738" r:id="rId45"/>
    <p:sldLayoutId id="2147483739" r:id="rId46"/>
    <p:sldLayoutId id="2147483740" r:id="rId47"/>
    <p:sldLayoutId id="2147483741" r:id="rId48"/>
    <p:sldLayoutId id="2147483742" r:id="rId49"/>
    <p:sldLayoutId id="2147483743" r:id="rId50"/>
    <p:sldLayoutId id="2147483744" r:id="rId51"/>
    <p:sldLayoutId id="2147483745" r:id="rId52"/>
    <p:sldLayoutId id="2147483746" r:id="rId53"/>
    <p:sldLayoutId id="2147483747" r:id="rId54"/>
    <p:sldLayoutId id="2147483748" r:id="rId55"/>
    <p:sldLayoutId id="2147483749" r:id="rId56"/>
    <p:sldLayoutId id="2147483750" r:id="rId57"/>
    <p:sldLayoutId id="2147483751" r:id="rId58"/>
    <p:sldLayoutId id="2147483752" r:id="rId59"/>
    <p:sldLayoutId id="2147483753" r:id="rId60"/>
    <p:sldLayoutId id="2147483754" r:id="rId61"/>
    <p:sldLayoutId id="2147483755" r:id="rId62"/>
    <p:sldLayoutId id="2147483763" r:id="rId63"/>
    <p:sldLayoutId id="2147483764" r:id="rId64"/>
    <p:sldLayoutId id="2147483765" r:id="rId65"/>
    <p:sldLayoutId id="2147483766" r:id="rId66"/>
    <p:sldLayoutId id="2147483767" r:id="rId67"/>
    <p:sldLayoutId id="2147483768" r:id="rId68"/>
    <p:sldLayoutId id="2147483769" r:id="rId69"/>
    <p:sldLayoutId id="2147483770" r:id="rId70"/>
    <p:sldLayoutId id="2147483771" r:id="rId71"/>
    <p:sldLayoutId id="2147483772" r:id="rId72"/>
    <p:sldLayoutId id="2147483773" r:id="rId73"/>
    <p:sldLayoutId id="2147483774" r:id="rId74"/>
    <p:sldLayoutId id="2147483775" r:id="rId75"/>
    <p:sldLayoutId id="2147483776" r:id="rId76"/>
    <p:sldLayoutId id="2147483777" r:id="rId77"/>
    <p:sldLayoutId id="2147483778" r:id="rId78"/>
    <p:sldLayoutId id="2147483779" r:id="rId79"/>
    <p:sldLayoutId id="2147483780" r:id="rId80"/>
    <p:sldLayoutId id="2147483781" r:id="rId81"/>
    <p:sldLayoutId id="2147483782" r:id="rId82"/>
    <p:sldLayoutId id="2147483783" r:id="rId83"/>
    <p:sldLayoutId id="2147483784" r:id="rId84"/>
    <p:sldLayoutId id="2147483785" r:id="rId85"/>
    <p:sldLayoutId id="2147483786" r:id="rId86"/>
    <p:sldLayoutId id="2147483787" r:id="rId87"/>
    <p:sldLayoutId id="2147483788" r:id="rId88"/>
    <p:sldLayoutId id="2147483789" r:id="rId89"/>
    <p:sldLayoutId id="2147483790" r:id="rId90"/>
    <p:sldLayoutId id="2147483791" r:id="rId91"/>
    <p:sldLayoutId id="2147483792" r:id="rId92"/>
    <p:sldLayoutId id="2147483793" r:id="rId93"/>
    <p:sldLayoutId id="2147483794" r:id="rId94"/>
    <p:sldLayoutId id="2147483795" r:id="rId95"/>
    <p:sldLayoutId id="2147483796" r:id="rId96"/>
    <p:sldLayoutId id="2147483797" r:id="rId97"/>
    <p:sldLayoutId id="2147483798" r:id="rId98"/>
    <p:sldLayoutId id="2147483799" r:id="rId99"/>
    <p:sldLayoutId id="2147483800" r:id="rId100"/>
    <p:sldLayoutId id="2147483801" r:id="rId101"/>
    <p:sldLayoutId id="2147483802" r:id="rId102"/>
    <p:sldLayoutId id="2147483803" r:id="rId103"/>
    <p:sldLayoutId id="2147483804" r:id="rId104"/>
    <p:sldLayoutId id="2147483805" r:id="rId105"/>
    <p:sldLayoutId id="2147483806" r:id="rId106"/>
    <p:sldLayoutId id="2147483807" r:id="rId107"/>
    <p:sldLayoutId id="2147483808" r:id="rId108"/>
  </p:sldLayoutIdLst>
  <p:hf sldNum="0" hdr="0" ftr="0" dt="0"/>
  <p:txStyles>
    <p:titleStyle>
      <a:lvl1pPr algn="ctr" defTabSz="1219170" rtl="0" eaLnBrk="1" latinLnBrk="0" hangingPunct="1">
        <a:lnSpc>
          <a:spcPct val="86000"/>
        </a:lnSpc>
        <a:spcBef>
          <a:spcPct val="0"/>
        </a:spcBef>
        <a:buNone/>
        <a:defRPr sz="2800" kern="800" spc="-53" baseline="0">
          <a:solidFill>
            <a:srgbClr val="00B0F0"/>
          </a:solidFill>
          <a:latin typeface="+mj-lt"/>
          <a:ea typeface="+mj-ea"/>
          <a:cs typeface="+mj-cs"/>
        </a:defRPr>
      </a:lvl1pPr>
    </p:titleStyle>
    <p:bodyStyle>
      <a:lvl1pPr marL="228594" indent="-228594" algn="l" defTabSz="1219170" rtl="0" eaLnBrk="1" latinLnBrk="0" hangingPunct="1">
        <a:spcBef>
          <a:spcPct val="20000"/>
        </a:spcBef>
        <a:buClr>
          <a:schemeClr val="accent1"/>
        </a:buClr>
        <a:buFont typeface="Arial" panose="020B0604020202020204" pitchFamily="34" charset="0"/>
        <a:buChar char="•"/>
        <a:defRPr sz="2000" kern="800" spc="-13">
          <a:solidFill>
            <a:schemeClr val="tx1"/>
          </a:solidFill>
          <a:latin typeface="+mn-lt"/>
          <a:ea typeface="+mn-ea"/>
          <a:cs typeface="+mn-cs"/>
        </a:defRPr>
      </a:lvl1pPr>
      <a:lvl2pPr marL="459306" indent="-230712"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2pPr>
      <a:lvl3pPr marL="687900" indent="-228594"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3pPr>
      <a:lvl4pPr marL="916494" indent="-228594"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4pPr>
      <a:lvl5pPr marL="1145089" indent="-228594"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tags" Target="../tags/tag16.xml"/><Relationship Id="rId7" Type="http://schemas.openxmlformats.org/officeDocument/2006/relationships/diagramData" Target="../diagrams/data2.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notesSlide" Target="../notesSlides/notesSlide5.xml"/><Relationship Id="rId11" Type="http://schemas.microsoft.com/office/2007/relationships/diagramDrawing" Target="../diagrams/drawing2.xml"/><Relationship Id="rId5" Type="http://schemas.openxmlformats.org/officeDocument/2006/relationships/slideLayout" Target="../slideLayouts/slideLayout2.xml"/><Relationship Id="rId10" Type="http://schemas.openxmlformats.org/officeDocument/2006/relationships/diagramColors" Target="../diagrams/colors2.xml"/><Relationship Id="rId4" Type="http://schemas.openxmlformats.org/officeDocument/2006/relationships/tags" Target="../tags/tag17.xml"/><Relationship Id="rId9"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15.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slideLayout" Target="../slideLayouts/slideLayout2.xml"/><Relationship Id="rId4" Type="http://schemas.openxmlformats.org/officeDocument/2006/relationships/tags" Target="../tags/tag5.xml"/></Relationships>
</file>

<file path=ppt/slides/_rels/slide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tags" Target="../tags/tag8.xml"/><Relationship Id="rId7" Type="http://schemas.openxmlformats.org/officeDocument/2006/relationships/image" Target="../media/image13.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4.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3A4E81-4A2D-044E-8148-0904898C60CE}"/>
              </a:ext>
            </a:extLst>
          </p:cNvPr>
          <p:cNvSpPr>
            <a:spLocks noGrp="1"/>
          </p:cNvSpPr>
          <p:nvPr>
            <p:ph type="ctrTitle"/>
          </p:nvPr>
        </p:nvSpPr>
        <p:spPr/>
        <p:txBody>
          <a:bodyPr>
            <a:noAutofit/>
          </a:bodyPr>
          <a:lstStyle/>
          <a:p>
            <a:br>
              <a:rPr lang="es-ES" dirty="0">
                <a:solidFill>
                  <a:schemeClr val="accent1"/>
                </a:solidFill>
                <a:ea typeface="Open Sans" panose="020B0606030504020204" pitchFamily="34" charset="0"/>
                <a:cs typeface="Open Sans" panose="020B0606030504020204" pitchFamily="34" charset="0"/>
              </a:rPr>
            </a:br>
            <a:r>
              <a:rPr lang="en-CA" dirty="0">
                <a:solidFill>
                  <a:schemeClr val="accent1"/>
                </a:solidFill>
              </a:rPr>
              <a:t>Decision Tree Method</a:t>
            </a:r>
            <a:br>
              <a:rPr lang="en-CA" dirty="0">
                <a:solidFill>
                  <a:schemeClr val="accent1"/>
                </a:solidFill>
              </a:rPr>
            </a:br>
            <a:r>
              <a:rPr lang="en-CA" dirty="0">
                <a:solidFill>
                  <a:schemeClr val="accent1"/>
                </a:solidFill>
              </a:rPr>
              <a:t>ML ALGORITHM</a:t>
            </a:r>
            <a:br>
              <a:rPr lang="en-US" sz="3200" dirty="0">
                <a:solidFill>
                  <a:schemeClr val="accent1"/>
                </a:solidFill>
                <a:latin typeface="Eras Demi ITC" pitchFamily="34" charset="0"/>
              </a:rPr>
            </a:br>
            <a:endParaRPr lang="en-US" dirty="0">
              <a:solidFill>
                <a:schemeClr val="accent1"/>
              </a:solidFill>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668550670"/>
      </p:ext>
    </p:extLst>
  </p:cSld>
  <p:clrMapOvr>
    <a:masterClrMapping/>
  </p:clrMapOvr>
  <mc:AlternateContent xmlns:mc="http://schemas.openxmlformats.org/markup-compatibility/2006" xmlns:p14="http://schemas.microsoft.com/office/powerpoint/2010/main">
    <mc:Choice Requires="p14">
      <p:transition spd="med" p14:dur="700" advTm="6669">
        <p:fade/>
      </p:transition>
    </mc:Choice>
    <mc:Fallback xmlns="">
      <p:transition spd="med" advTm="6669">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81200" y="274049"/>
            <a:ext cx="8229600" cy="810805"/>
          </a:xfrm>
        </p:spPr>
        <p:txBody>
          <a:bodyPr/>
          <a:lstStyle/>
          <a:p>
            <a:r>
              <a:rPr lang="en-US" dirty="0">
                <a:solidFill>
                  <a:schemeClr val="accent1"/>
                </a:solidFill>
              </a:rPr>
              <a:t>Case Study – Employee Churn Model</a:t>
            </a:r>
            <a:endParaRPr lang="en-US" b="1" dirty="0">
              <a:latin typeface="+mj-lt"/>
            </a:endParaRPr>
          </a:p>
        </p:txBody>
      </p:sp>
      <p:grpSp>
        <p:nvGrpSpPr>
          <p:cNvPr id="16" name="Group 15"/>
          <p:cNvGrpSpPr/>
          <p:nvPr/>
        </p:nvGrpSpPr>
        <p:grpSpPr>
          <a:xfrm>
            <a:off x="3515226" y="115516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graphicFrame>
        <p:nvGraphicFramePr>
          <p:cNvPr id="10" name="Diagram 9"/>
          <p:cNvGraphicFramePr/>
          <p:nvPr/>
        </p:nvGraphicFramePr>
        <p:xfrm>
          <a:off x="2438400" y="1371600"/>
          <a:ext cx="7315200" cy="5029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lumMod val="50000"/>
                    <a:lumOff val="50000"/>
                  </a:prstClr>
                </a:solidFill>
              </a:rPr>
              <a:pPr/>
              <a:t>10</a:t>
            </a:fld>
            <a:endParaRPr lang="en-US" dirty="0">
              <a:solidFill>
                <a:prstClr val="black">
                  <a:lumMod val="50000"/>
                  <a:lumOff val="50000"/>
                </a:prstClr>
              </a:solidFill>
            </a:endParaRPr>
          </a:p>
        </p:txBody>
      </p:sp>
    </p:spTree>
    <p:extLst>
      <p:ext uri="{BB962C8B-B14F-4D97-AF65-F5344CB8AC3E}">
        <p14:creationId xmlns:p14="http://schemas.microsoft.com/office/powerpoint/2010/main" val="701892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81200" y="274049"/>
            <a:ext cx="8229600" cy="810805"/>
          </a:xfrm>
        </p:spPr>
        <p:txBody>
          <a:bodyPr/>
          <a:lstStyle/>
          <a:p>
            <a:r>
              <a:rPr lang="en-US" dirty="0">
                <a:solidFill>
                  <a:schemeClr val="accent1"/>
                </a:solidFill>
              </a:rPr>
              <a:t>Data Snapshot</a:t>
            </a:r>
            <a:endParaRPr lang="en-US" b="1" dirty="0">
              <a:latin typeface="+mj-lt"/>
            </a:endParaRPr>
          </a:p>
        </p:txBody>
      </p:sp>
      <p:grpSp>
        <p:nvGrpSpPr>
          <p:cNvPr id="16" name="Group 15"/>
          <p:cNvGrpSpPr/>
          <p:nvPr/>
        </p:nvGrpSpPr>
        <p:grpSpPr>
          <a:xfrm>
            <a:off x="3515226" y="115516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13" name="TextBox 12"/>
          <p:cNvSpPr txBox="1"/>
          <p:nvPr/>
        </p:nvSpPr>
        <p:spPr>
          <a:xfrm>
            <a:off x="4952431" y="1219200"/>
            <a:ext cx="2255105" cy="338554"/>
          </a:xfrm>
          <a:prstGeom prst="rect">
            <a:avLst/>
          </a:prstGeom>
          <a:noFill/>
        </p:spPr>
        <p:txBody>
          <a:bodyPr wrap="none" rtlCol="0">
            <a:spAutoFit/>
          </a:bodyPr>
          <a:lstStyle/>
          <a:p>
            <a:pPr algn="ctr"/>
            <a:r>
              <a:rPr lang="en-US" sz="1600" b="1" dirty="0">
                <a:solidFill>
                  <a:prstClr val="black">
                    <a:lumMod val="75000"/>
                    <a:lumOff val="25000"/>
                  </a:prstClr>
                </a:solidFill>
              </a:rPr>
              <a:t>EMPLOYEE CHURN DATA</a:t>
            </a:r>
          </a:p>
        </p:txBody>
      </p: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08400" y="1608554"/>
            <a:ext cx="4749800" cy="459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B6F15528-21DE-4FAA-801E-634DDDAF4B2B}" type="slidenum">
              <a:rPr lang="en-US" smtClean="0">
                <a:solidFill>
                  <a:prstClr val="black">
                    <a:lumMod val="50000"/>
                    <a:lumOff val="50000"/>
                  </a:prstClr>
                </a:solidFill>
              </a:rPr>
              <a:pPr/>
              <a:t>11</a:t>
            </a:fld>
            <a:endParaRPr lang="en-US" dirty="0">
              <a:solidFill>
                <a:prstClr val="black">
                  <a:lumMod val="50000"/>
                  <a:lumOff val="50000"/>
                </a:prstClr>
              </a:solidFill>
            </a:endParaRPr>
          </a:p>
        </p:txBody>
      </p:sp>
      <p:graphicFrame>
        <p:nvGraphicFramePr>
          <p:cNvPr id="14" name="Table 13">
            <a:extLst>
              <a:ext uri="{FF2B5EF4-FFF2-40B4-BE49-F238E27FC236}">
                <a16:creationId xmlns:a16="http://schemas.microsoft.com/office/drawing/2014/main" id="{3E04BD1F-DCDB-457F-AEEA-A07FBEC053AB}"/>
              </a:ext>
            </a:extLst>
          </p:cNvPr>
          <p:cNvGraphicFramePr>
            <a:graphicFrameLocks noGrp="1"/>
          </p:cNvGraphicFramePr>
          <p:nvPr>
            <p:extLst/>
          </p:nvPr>
        </p:nvGraphicFramePr>
        <p:xfrm>
          <a:off x="2181936" y="2912340"/>
          <a:ext cx="7647865" cy="3419762"/>
        </p:xfrm>
        <a:graphic>
          <a:graphicData uri="http://schemas.openxmlformats.org/drawingml/2006/table">
            <a:tbl>
              <a:tblPr firstRow="1">
                <a:tableStyleId>{9DCAF9ED-07DC-4A11-8D7F-57B35C25682E}</a:tableStyleId>
              </a:tblPr>
              <a:tblGrid>
                <a:gridCol w="1355075">
                  <a:extLst>
                    <a:ext uri="{9D8B030D-6E8A-4147-A177-3AD203B41FA5}">
                      <a16:colId xmlns:a16="http://schemas.microsoft.com/office/drawing/2014/main" val="20000"/>
                    </a:ext>
                  </a:extLst>
                </a:gridCol>
                <a:gridCol w="2152796">
                  <a:extLst>
                    <a:ext uri="{9D8B030D-6E8A-4147-A177-3AD203B41FA5}">
                      <a16:colId xmlns:a16="http://schemas.microsoft.com/office/drawing/2014/main" val="20001"/>
                    </a:ext>
                  </a:extLst>
                </a:gridCol>
                <a:gridCol w="1159198">
                  <a:extLst>
                    <a:ext uri="{9D8B030D-6E8A-4147-A177-3AD203B41FA5}">
                      <a16:colId xmlns:a16="http://schemas.microsoft.com/office/drawing/2014/main" val="20002"/>
                    </a:ext>
                  </a:extLst>
                </a:gridCol>
                <a:gridCol w="1490398">
                  <a:extLst>
                    <a:ext uri="{9D8B030D-6E8A-4147-A177-3AD203B41FA5}">
                      <a16:colId xmlns:a16="http://schemas.microsoft.com/office/drawing/2014/main" val="20003"/>
                    </a:ext>
                  </a:extLst>
                </a:gridCol>
                <a:gridCol w="1490398">
                  <a:extLst>
                    <a:ext uri="{9D8B030D-6E8A-4147-A177-3AD203B41FA5}">
                      <a16:colId xmlns:a16="http://schemas.microsoft.com/office/drawing/2014/main" val="20004"/>
                    </a:ext>
                  </a:extLst>
                </a:gridCol>
              </a:tblGrid>
              <a:tr h="322586">
                <a:tc>
                  <a:txBody>
                    <a:bodyPr/>
                    <a:lstStyle/>
                    <a:p>
                      <a:pPr algn="ctr" fontAlgn="b"/>
                      <a:r>
                        <a:rPr lang="en-US" sz="1600" u="none" strike="noStrike" dirty="0">
                          <a:effectLst/>
                        </a:rPr>
                        <a:t>Columns</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u="none" strike="noStrike" dirty="0">
                          <a:effectLst/>
                        </a:rPr>
                        <a:t>Description</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u="none" strike="noStrike" dirty="0">
                          <a:effectLst/>
                        </a:rPr>
                        <a:t>Type</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u="none" strike="noStrike" dirty="0">
                          <a:effectLst/>
                        </a:rPr>
                        <a:t>Measurement</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u="none" strike="noStrike" dirty="0">
                          <a:effectLst/>
                        </a:rPr>
                        <a:t>Possible values</a:t>
                      </a:r>
                      <a:endParaRPr lang="en-US" sz="16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0000"/>
                  </a:ext>
                </a:extLst>
              </a:tr>
              <a:tr h="291347">
                <a:tc>
                  <a:txBody>
                    <a:bodyPr/>
                    <a:lstStyle/>
                    <a:p>
                      <a:pPr algn="ctr" fontAlgn="b"/>
                      <a:r>
                        <a:rPr lang="en-US" sz="1600" b="0" i="0" u="none" strike="noStrike" dirty="0">
                          <a:solidFill>
                            <a:srgbClr val="000000"/>
                          </a:solidFill>
                          <a:effectLst/>
                          <a:latin typeface="+mn-lt"/>
                        </a:rPr>
                        <a:t>sn</a:t>
                      </a:r>
                    </a:p>
                  </a:txBody>
                  <a:tcPr marL="9525" marR="9525" marT="9525" marB="0" anchor="ctr"/>
                </a:tc>
                <a:tc>
                  <a:txBody>
                    <a:bodyPr/>
                    <a:lstStyle/>
                    <a:p>
                      <a:pPr algn="ctr" fontAlgn="b"/>
                      <a:r>
                        <a:rPr lang="en-US" sz="1600" u="none" strike="noStrike" dirty="0">
                          <a:effectLst/>
                        </a:rPr>
                        <a:t>Serial Number</a:t>
                      </a:r>
                    </a:p>
                  </a:txBody>
                  <a:tcPr marL="9525" marR="9525" marT="9525" marB="0" anchor="ctr"/>
                </a:tc>
                <a:tc>
                  <a:txBody>
                    <a:bodyPr/>
                    <a:lstStyle/>
                    <a:p>
                      <a:pPr algn="ctr" fontAlgn="b"/>
                      <a:r>
                        <a:rPr lang="en-US" sz="1600" u="none" strike="noStrike" dirty="0">
                          <a:effectLst/>
                        </a:rPr>
                        <a:t>-</a:t>
                      </a:r>
                      <a:endParaRPr lang="en-US" sz="1600" b="0" i="0" u="none" strike="noStrike" dirty="0">
                        <a:solidFill>
                          <a:srgbClr val="000000"/>
                        </a:solidFill>
                        <a:effectLst/>
                        <a:latin typeface="+mn-lt"/>
                      </a:endParaRPr>
                    </a:p>
                  </a:txBody>
                  <a:tcPr marL="9525" marR="9525" marT="9525" marB="0" anchor="ctr"/>
                </a:tc>
                <a:tc>
                  <a:txBody>
                    <a:bodyPr/>
                    <a:lstStyle/>
                    <a:p>
                      <a:pPr algn="ctr" fontAlgn="ctr"/>
                      <a:r>
                        <a:rPr lang="en-US" sz="1600" u="none" strike="noStrike" dirty="0">
                          <a:effectLst/>
                        </a:rPr>
                        <a:t>-</a:t>
                      </a:r>
                      <a:endParaRPr lang="en-US" sz="1600" b="0" i="0" u="none" strike="noStrike" dirty="0">
                        <a:solidFill>
                          <a:srgbClr val="000000"/>
                        </a:solidFill>
                        <a:effectLst/>
                        <a:latin typeface="+mn-lt"/>
                      </a:endParaRPr>
                    </a:p>
                  </a:txBody>
                  <a:tcPr marL="9525" marR="9525" marT="9525" marB="0" anchor="ctr"/>
                </a:tc>
                <a:tc>
                  <a:txBody>
                    <a:bodyPr/>
                    <a:lstStyle/>
                    <a:p>
                      <a:pPr algn="ctr" fontAlgn="ctr"/>
                      <a:r>
                        <a:rPr lang="en-US" sz="1600" u="none" strike="noStrike" dirty="0">
                          <a:effectLst/>
                        </a:rPr>
                        <a:t>-</a:t>
                      </a:r>
                      <a:endParaRPr lang="en-US" sz="16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0001"/>
                  </a:ext>
                </a:extLst>
              </a:tr>
              <a:tr h="291347">
                <a:tc>
                  <a:txBody>
                    <a:bodyPr/>
                    <a:lstStyle/>
                    <a:p>
                      <a:pPr algn="ctr" fontAlgn="b"/>
                      <a:r>
                        <a:rPr lang="en-US" sz="1600" u="none" strike="noStrike" dirty="0">
                          <a:effectLst/>
                        </a:rPr>
                        <a:t>status</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u="none" strike="noStrike" dirty="0">
                          <a:effectLst/>
                        </a:rPr>
                        <a:t>= 1 If the Employee Left Within 18 Months of Joining</a:t>
                      </a:r>
                    </a:p>
                    <a:p>
                      <a:pPr algn="ctr" fontAlgn="b"/>
                      <a:r>
                        <a:rPr lang="en-US" sz="1600" u="none" strike="noStrike" dirty="0">
                          <a:effectLst/>
                        </a:rPr>
                        <a:t>= 0 Otherwise</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b="0" i="0" u="none" strike="noStrike" dirty="0">
                          <a:solidFill>
                            <a:srgbClr val="000000"/>
                          </a:solidFill>
                          <a:effectLst/>
                          <a:latin typeface="+mn-lt"/>
                        </a:rPr>
                        <a:t>Binary</a:t>
                      </a: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u="none" strike="noStrike" dirty="0">
                          <a:effectLst/>
                        </a:rPr>
                        <a:t>1,0</a:t>
                      </a:r>
                      <a:endParaRPr lang="en-US" sz="1600" b="0" i="0" u="none" strike="noStrike" dirty="0">
                        <a:solidFill>
                          <a:srgbClr val="000000"/>
                        </a:solidFill>
                        <a:effectLst/>
                        <a:latin typeface="+mn-lt"/>
                      </a:endParaRPr>
                    </a:p>
                  </a:txBody>
                  <a:tcPr marL="9525" marR="9525" marT="9525" marB="0" anchor="ctr"/>
                </a:tc>
                <a:tc>
                  <a:txBody>
                    <a:bodyPr/>
                    <a:lstStyle/>
                    <a:p>
                      <a:pPr algn="ctr" fontAlgn="ctr"/>
                      <a:r>
                        <a:rPr lang="en-US" sz="1600" b="0" i="0" u="none" strike="noStrike" dirty="0">
                          <a:solidFill>
                            <a:srgbClr val="000000"/>
                          </a:solidFill>
                          <a:effectLst/>
                          <a:latin typeface="+mn-lt"/>
                        </a:rPr>
                        <a:t>2</a:t>
                      </a:r>
                    </a:p>
                  </a:txBody>
                  <a:tcPr marL="9525" marR="9525" marT="9525" marB="0" anchor="ctr"/>
                </a:tc>
                <a:extLst>
                  <a:ext uri="{0D108BD9-81ED-4DB2-BD59-A6C34878D82A}">
                    <a16:rowId xmlns:a16="http://schemas.microsoft.com/office/drawing/2014/main" val="10002"/>
                  </a:ext>
                </a:extLst>
              </a:tr>
              <a:tr h="291347">
                <a:tc>
                  <a:txBody>
                    <a:bodyPr/>
                    <a:lstStyle/>
                    <a:p>
                      <a:pPr algn="ctr" fontAlgn="b"/>
                      <a:r>
                        <a:rPr lang="en-US" sz="1600" u="none" strike="noStrike" dirty="0">
                          <a:effectLst/>
                        </a:rPr>
                        <a:t>function</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u="none" strike="noStrike" dirty="0">
                          <a:effectLst/>
                        </a:rPr>
                        <a:t>Employee Job Profile</a:t>
                      </a:r>
                    </a:p>
                  </a:txBody>
                  <a:tcPr marL="9525" marR="9525" marT="9525" marB="0" anchor="ctr"/>
                </a:tc>
                <a:tc>
                  <a:txBody>
                    <a:bodyPr/>
                    <a:lstStyle/>
                    <a:p>
                      <a:pPr algn="ctr" fontAlgn="b"/>
                      <a:r>
                        <a:rPr lang="en-US" sz="1600" b="0" i="0" u="none" strike="noStrike" dirty="0">
                          <a:solidFill>
                            <a:srgbClr val="000000"/>
                          </a:solidFill>
                          <a:effectLst/>
                          <a:latin typeface="+mn-lt"/>
                        </a:rPr>
                        <a:t>Categorical</a:t>
                      </a:r>
                    </a:p>
                  </a:txBody>
                  <a:tcPr marL="9525" marR="9525" marT="9525" marB="0" anchor="ctr"/>
                </a:tc>
                <a:tc>
                  <a:txBody>
                    <a:bodyPr/>
                    <a:lstStyle/>
                    <a:p>
                      <a:pPr algn="ctr" fontAlgn="ctr"/>
                      <a:r>
                        <a:rPr lang="en-US" sz="1600" b="0" i="0" u="none" strike="noStrike" dirty="0">
                          <a:solidFill>
                            <a:srgbClr val="000000"/>
                          </a:solidFill>
                          <a:effectLst/>
                          <a:latin typeface="+mn-lt"/>
                        </a:rPr>
                        <a:t>CS, FINANCE, MARKETING</a:t>
                      </a:r>
                    </a:p>
                  </a:txBody>
                  <a:tcPr marL="9525" marR="9525" marT="9525" marB="0" anchor="ctr"/>
                </a:tc>
                <a:tc>
                  <a:txBody>
                    <a:bodyPr/>
                    <a:lstStyle/>
                    <a:p>
                      <a:pPr algn="ctr" fontAlgn="ctr"/>
                      <a:r>
                        <a:rPr lang="en-US" sz="1600" b="0" i="0" u="none" strike="noStrike" dirty="0">
                          <a:solidFill>
                            <a:srgbClr val="000000"/>
                          </a:solidFill>
                          <a:effectLst/>
                          <a:latin typeface="+mn-lt"/>
                        </a:rPr>
                        <a:t>3</a:t>
                      </a:r>
                    </a:p>
                  </a:txBody>
                  <a:tcPr marL="9525" marR="9525" marT="9525" marB="0" anchor="ctr"/>
                </a:tc>
                <a:extLst>
                  <a:ext uri="{0D108BD9-81ED-4DB2-BD59-A6C34878D82A}">
                    <a16:rowId xmlns:a16="http://schemas.microsoft.com/office/drawing/2014/main" val="10003"/>
                  </a:ext>
                </a:extLst>
              </a:tr>
              <a:tr h="291347">
                <a:tc>
                  <a:txBody>
                    <a:bodyPr/>
                    <a:lstStyle/>
                    <a:p>
                      <a:pPr algn="ctr" fontAlgn="b"/>
                      <a:r>
                        <a:rPr lang="en-US" sz="1600" u="none" strike="noStrike" dirty="0">
                          <a:effectLst/>
                        </a:rPr>
                        <a:t>exp</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u="none" strike="noStrike" dirty="0">
                          <a:effectLst/>
                        </a:rPr>
                        <a:t>Experience in Years</a:t>
                      </a:r>
                    </a:p>
                  </a:txBody>
                  <a:tcPr marL="9525" marR="9525" marT="9525" marB="0" anchor="ctr"/>
                </a:tc>
                <a:tc>
                  <a:txBody>
                    <a:bodyPr/>
                    <a:lstStyle/>
                    <a:p>
                      <a:pPr algn="ctr" fontAlgn="b"/>
                      <a:r>
                        <a:rPr lang="en-US" sz="1600" b="0" i="0" u="none" strike="noStrike" dirty="0">
                          <a:solidFill>
                            <a:srgbClr val="000000"/>
                          </a:solidFill>
                          <a:effectLst/>
                          <a:latin typeface="+mn-lt"/>
                        </a:rPr>
                        <a:t>Categorical</a:t>
                      </a:r>
                    </a:p>
                  </a:txBody>
                  <a:tcPr marL="9525" marR="9525" marT="9525" marB="0" anchor="ctr"/>
                </a:tc>
                <a:tc>
                  <a:txBody>
                    <a:bodyPr/>
                    <a:lstStyle/>
                    <a:p>
                      <a:pPr algn="ctr" fontAlgn="ctr"/>
                      <a:r>
                        <a:rPr lang="en-US" sz="1600" b="0" i="0" u="none" strike="noStrike" dirty="0">
                          <a:solidFill>
                            <a:srgbClr val="000000"/>
                          </a:solidFill>
                          <a:effectLst/>
                          <a:latin typeface="+mn-lt"/>
                        </a:rPr>
                        <a:t>&lt;3,3-5,&gt;5</a:t>
                      </a:r>
                    </a:p>
                  </a:txBody>
                  <a:tcPr marL="9525" marR="9525" marT="9525" marB="0" anchor="ctr"/>
                </a:tc>
                <a:tc>
                  <a:txBody>
                    <a:bodyPr/>
                    <a:lstStyle/>
                    <a:p>
                      <a:pPr algn="ctr" fontAlgn="ctr"/>
                      <a:r>
                        <a:rPr lang="en-US" sz="1600" b="0" i="0" u="none" strike="noStrike" dirty="0">
                          <a:solidFill>
                            <a:srgbClr val="000000"/>
                          </a:solidFill>
                          <a:effectLst/>
                          <a:latin typeface="+mn-lt"/>
                        </a:rPr>
                        <a:t>3</a:t>
                      </a:r>
                    </a:p>
                  </a:txBody>
                  <a:tcPr marL="9525" marR="9525" marT="9525" marB="0" anchor="ctr"/>
                </a:tc>
                <a:extLst>
                  <a:ext uri="{0D108BD9-81ED-4DB2-BD59-A6C34878D82A}">
                    <a16:rowId xmlns:a16="http://schemas.microsoft.com/office/drawing/2014/main" val="10004"/>
                  </a:ext>
                </a:extLst>
              </a:tr>
              <a:tr h="291347">
                <a:tc>
                  <a:txBody>
                    <a:bodyPr/>
                    <a:lstStyle/>
                    <a:p>
                      <a:pPr algn="ctr" fontAlgn="b"/>
                      <a:r>
                        <a:rPr lang="en-US" sz="1600" u="none" strike="noStrike" dirty="0">
                          <a:effectLst/>
                        </a:rPr>
                        <a:t>gender</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u="none" strike="noStrike" dirty="0">
                          <a:effectLst/>
                        </a:rPr>
                        <a:t>Gender of the Employee</a:t>
                      </a:r>
                    </a:p>
                  </a:txBody>
                  <a:tcPr marL="9525" marR="9525" marT="9525" marB="0" anchor="ctr"/>
                </a:tc>
                <a:tc>
                  <a:txBody>
                    <a:bodyPr/>
                    <a:lstStyle/>
                    <a:p>
                      <a:pPr algn="ctr" fontAlgn="b"/>
                      <a:r>
                        <a:rPr lang="en-US" sz="1600" b="0" i="0" u="none" strike="noStrike" dirty="0">
                          <a:solidFill>
                            <a:srgbClr val="000000"/>
                          </a:solidFill>
                          <a:effectLst/>
                          <a:latin typeface="+mn-lt"/>
                        </a:rPr>
                        <a:t>Categorical</a:t>
                      </a:r>
                    </a:p>
                  </a:txBody>
                  <a:tcPr marL="9525" marR="9525" marT="9525" marB="0" anchor="ctr"/>
                </a:tc>
                <a:tc>
                  <a:txBody>
                    <a:bodyPr/>
                    <a:lstStyle/>
                    <a:p>
                      <a:pPr algn="ctr" fontAlgn="b"/>
                      <a:r>
                        <a:rPr lang="en-US" sz="1600" b="0" i="0" u="none" strike="noStrike" dirty="0">
                          <a:solidFill>
                            <a:srgbClr val="000000"/>
                          </a:solidFill>
                          <a:effectLst/>
                          <a:latin typeface="+mn-lt"/>
                        </a:rPr>
                        <a:t>M,F</a:t>
                      </a:r>
                    </a:p>
                  </a:txBody>
                  <a:tcPr marL="9525" marR="9525" marT="9525" marB="0" anchor="ctr"/>
                </a:tc>
                <a:tc>
                  <a:txBody>
                    <a:bodyPr/>
                    <a:lstStyle/>
                    <a:p>
                      <a:pPr algn="ctr" fontAlgn="b"/>
                      <a:r>
                        <a:rPr lang="en-US" sz="1600" b="0" i="0" u="none" strike="noStrike" dirty="0">
                          <a:solidFill>
                            <a:srgbClr val="000000"/>
                          </a:solidFill>
                          <a:effectLst/>
                          <a:latin typeface="+mn-lt"/>
                        </a:rPr>
                        <a:t>2</a:t>
                      </a:r>
                    </a:p>
                  </a:txBody>
                  <a:tcPr marL="9525" marR="9525" marT="9525" marB="0" anchor="ctr"/>
                </a:tc>
                <a:extLst>
                  <a:ext uri="{0D108BD9-81ED-4DB2-BD59-A6C34878D82A}">
                    <a16:rowId xmlns:a16="http://schemas.microsoft.com/office/drawing/2014/main" val="10005"/>
                  </a:ext>
                </a:extLst>
              </a:tr>
              <a:tr h="322586">
                <a:tc>
                  <a:txBody>
                    <a:bodyPr/>
                    <a:lstStyle/>
                    <a:p>
                      <a:pPr algn="ctr" fontAlgn="b"/>
                      <a:r>
                        <a:rPr lang="en-US" sz="1600" b="0" i="0" u="none" strike="noStrike" dirty="0">
                          <a:solidFill>
                            <a:srgbClr val="000000"/>
                          </a:solidFill>
                          <a:effectLst/>
                          <a:latin typeface="+mn-lt"/>
                        </a:rPr>
                        <a:t>source</a:t>
                      </a:r>
                    </a:p>
                  </a:txBody>
                  <a:tcPr marL="9525" marR="9525" marT="9525" marB="0" anchor="ctr"/>
                </a:tc>
                <a:tc>
                  <a:txBody>
                    <a:bodyPr/>
                    <a:lstStyle/>
                    <a:p>
                      <a:pPr algn="ctr" fontAlgn="b"/>
                      <a:r>
                        <a:rPr lang="en-US" sz="1600" u="none" strike="noStrike" dirty="0">
                          <a:effectLst/>
                        </a:rPr>
                        <a:t>Whether the Employee was Appointed via Internal or External Links</a:t>
                      </a:r>
                    </a:p>
                  </a:txBody>
                  <a:tcPr marL="9525" marR="9525" marT="9525" marB="0" anchor="ctr"/>
                </a:tc>
                <a:tc>
                  <a:txBody>
                    <a:bodyPr/>
                    <a:lstStyle/>
                    <a:p>
                      <a:pPr algn="ctr" fontAlgn="b"/>
                      <a:r>
                        <a:rPr lang="en-US" sz="1600" b="0" i="0" u="none" strike="noStrike" dirty="0">
                          <a:solidFill>
                            <a:srgbClr val="000000"/>
                          </a:solidFill>
                          <a:effectLst/>
                          <a:latin typeface="+mn-lt"/>
                        </a:rPr>
                        <a:t>categorical</a:t>
                      </a:r>
                    </a:p>
                  </a:txBody>
                  <a:tcPr marL="9525" marR="9525" marT="9525" marB="0" anchor="ctr"/>
                </a:tc>
                <a:tc>
                  <a:txBody>
                    <a:bodyPr/>
                    <a:lstStyle/>
                    <a:p>
                      <a:pPr algn="ctr" fontAlgn="b"/>
                      <a:r>
                        <a:rPr lang="en-US" sz="1600" b="0" i="0" u="none" strike="noStrike" dirty="0">
                          <a:solidFill>
                            <a:srgbClr val="000000"/>
                          </a:solidFill>
                          <a:effectLst/>
                          <a:latin typeface="+mn-lt"/>
                        </a:rPr>
                        <a:t>external, internal</a:t>
                      </a:r>
                    </a:p>
                  </a:txBody>
                  <a:tcPr marL="9525" marR="9525" marT="9525" marB="0" anchor="ctr"/>
                </a:tc>
                <a:tc>
                  <a:txBody>
                    <a:bodyPr/>
                    <a:lstStyle/>
                    <a:p>
                      <a:pPr algn="ctr" fontAlgn="b"/>
                      <a:r>
                        <a:rPr lang="en-US" sz="1600" b="0" i="0" u="none" strike="noStrike" dirty="0">
                          <a:solidFill>
                            <a:srgbClr val="000000"/>
                          </a:solidFill>
                          <a:effectLst/>
                          <a:latin typeface="+mn-lt"/>
                        </a:rPr>
                        <a:t>2</a:t>
                      </a:r>
                    </a:p>
                  </a:txBody>
                  <a:tcPr marL="9525" marR="9525" marT="9525"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9178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1"/>
          </p:nvPr>
        </p:nvSpPr>
        <p:spPr>
          <a:xfrm>
            <a:off x="1981200" y="1600201"/>
            <a:ext cx="8458200" cy="4525963"/>
          </a:xfrm>
        </p:spPr>
        <p:txBody>
          <a:bodyPr>
            <a:normAutofit lnSpcReduction="10000"/>
          </a:bodyPr>
          <a:lstStyle/>
          <a:p>
            <a:pPr eaLnBrk="1" hangingPunct="1">
              <a:buNone/>
            </a:pPr>
            <a:r>
              <a:rPr lang="en-US" sz="1800" dirty="0"/>
              <a:t>CHAID can be used to develop employee churn model.  </a:t>
            </a:r>
          </a:p>
          <a:p>
            <a:pPr eaLnBrk="1" hangingPunct="1">
              <a:buFontTx/>
              <a:buNone/>
            </a:pPr>
            <a:endParaRPr lang="en-US" sz="1800" dirty="0"/>
          </a:p>
          <a:p>
            <a:pPr eaLnBrk="1" hangingPunct="1">
              <a:buNone/>
            </a:pPr>
            <a:r>
              <a:rPr sz="1800" dirty="0"/>
              <a:t>Independent variables can be:</a:t>
            </a:r>
            <a:endParaRPr lang="en-US" sz="1800" dirty="0"/>
          </a:p>
          <a:p>
            <a:pPr eaLnBrk="1" hangingPunct="1"/>
            <a:endParaRPr sz="1800" dirty="0"/>
          </a:p>
          <a:p>
            <a:pPr eaLnBrk="1" hangingPunct="1"/>
            <a:r>
              <a:rPr lang="en-US" sz="1800" dirty="0"/>
              <a:t>Gender</a:t>
            </a:r>
          </a:p>
          <a:p>
            <a:pPr eaLnBrk="1" hangingPunct="1"/>
            <a:r>
              <a:rPr sz="1800" dirty="0"/>
              <a:t>Experience Level (&lt;3, 3-5 and &gt;5 years)</a:t>
            </a:r>
          </a:p>
          <a:p>
            <a:pPr eaLnBrk="1" hangingPunct="1"/>
            <a:r>
              <a:rPr lang="en-US" sz="1800" dirty="0"/>
              <a:t>Function (Marketing, Finance, Client Servicing</a:t>
            </a:r>
            <a:r>
              <a:rPr sz="1800" dirty="0"/>
              <a:t>)</a:t>
            </a:r>
            <a:r>
              <a:rPr lang="en-US" sz="1800" dirty="0"/>
              <a:t>  </a:t>
            </a:r>
          </a:p>
          <a:p>
            <a:pPr eaLnBrk="1" hangingPunct="1"/>
            <a:r>
              <a:rPr sz="1800" dirty="0"/>
              <a:t>Source (Internal or External)</a:t>
            </a:r>
          </a:p>
          <a:p>
            <a:pPr eaLnBrk="1" hangingPunct="1"/>
            <a:endParaRPr sz="1800" dirty="0"/>
          </a:p>
          <a:p>
            <a:pPr eaLnBrk="1" hangingPunct="1">
              <a:buNone/>
            </a:pPr>
            <a:r>
              <a:rPr sz="1800" dirty="0"/>
              <a:t>Dependent variables is "status" (=1 if employee left within 18 months from</a:t>
            </a:r>
          </a:p>
          <a:p>
            <a:pPr eaLnBrk="1" hangingPunct="1">
              <a:buNone/>
            </a:pPr>
            <a:r>
              <a:rPr lang="en-US" sz="1800" dirty="0"/>
              <a:t>j</a:t>
            </a:r>
            <a:r>
              <a:rPr sz="1800" dirty="0"/>
              <a:t>oining date)</a:t>
            </a:r>
            <a:endParaRPr lang="en-US" sz="1800" dirty="0"/>
          </a:p>
        </p:txBody>
      </p:sp>
      <p:sp>
        <p:nvSpPr>
          <p:cNvPr id="6" name="Title 1"/>
          <p:cNvSpPr>
            <a:spLocks noGrp="1"/>
          </p:cNvSpPr>
          <p:nvPr>
            <p:ph type="title"/>
          </p:nvPr>
        </p:nvSpPr>
        <p:spPr>
          <a:xfrm>
            <a:off x="2705100" y="228600"/>
            <a:ext cx="6781800" cy="762000"/>
          </a:xfrm>
        </p:spPr>
        <p:txBody>
          <a:bodyPr/>
          <a:lstStyle/>
          <a:p>
            <a:pPr eaLnBrk="1" hangingPunct="1"/>
            <a:r>
              <a:rPr lang="en-US" dirty="0"/>
              <a:t>Case Study: Employee Churn Model</a:t>
            </a:r>
          </a:p>
        </p:txBody>
      </p:sp>
    </p:spTree>
    <p:extLst>
      <p:ext uri="{BB962C8B-B14F-4D97-AF65-F5344CB8AC3E}">
        <p14:creationId xmlns:p14="http://schemas.microsoft.com/office/powerpoint/2010/main" val="717132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1981200" y="1417638"/>
            <a:ext cx="8229600" cy="4525963"/>
          </a:xfrm>
        </p:spPr>
        <p:txBody>
          <a:bodyPr>
            <a:normAutofit fontScale="92500" lnSpcReduction="20000"/>
          </a:bodyPr>
          <a:lstStyle/>
          <a:p>
            <a:pPr eaLnBrk="1" hangingPunct="1">
              <a:lnSpc>
                <a:spcPct val="90000"/>
              </a:lnSpc>
            </a:pPr>
            <a:r>
              <a:rPr lang="en-US" sz="1800" dirty="0"/>
              <a:t>CHAID algorithm includes following steps:</a:t>
            </a:r>
          </a:p>
          <a:p>
            <a:pPr eaLnBrk="1" hangingPunct="1">
              <a:lnSpc>
                <a:spcPct val="90000"/>
              </a:lnSpc>
            </a:pPr>
            <a:endParaRPr lang="en-US" sz="1800" dirty="0"/>
          </a:p>
          <a:p>
            <a:pPr lvl="1" eaLnBrk="1" hangingPunct="1">
              <a:lnSpc>
                <a:spcPct val="90000"/>
              </a:lnSpc>
            </a:pPr>
            <a:r>
              <a:rPr lang="en-US" sz="1800" dirty="0"/>
              <a:t>Preparing predictors</a:t>
            </a:r>
          </a:p>
          <a:p>
            <a:pPr lvl="1" eaLnBrk="1" hangingPunct="1">
              <a:lnSpc>
                <a:spcPct val="90000"/>
              </a:lnSpc>
            </a:pPr>
            <a:r>
              <a:rPr lang="en-US" sz="1800" dirty="0"/>
              <a:t>Merging categories</a:t>
            </a:r>
          </a:p>
          <a:p>
            <a:pPr lvl="1" eaLnBrk="1" hangingPunct="1">
              <a:lnSpc>
                <a:spcPct val="90000"/>
              </a:lnSpc>
            </a:pPr>
            <a:r>
              <a:rPr lang="en-US" sz="1800" dirty="0"/>
              <a:t>Selecting the split variable</a:t>
            </a:r>
            <a:endParaRPr lang="en-US" sz="1800" b="1" dirty="0"/>
          </a:p>
          <a:p>
            <a:pPr eaLnBrk="1" hangingPunct="1">
              <a:lnSpc>
                <a:spcPct val="90000"/>
              </a:lnSpc>
            </a:pPr>
            <a:endParaRPr lang="en-US" sz="1800" b="1" dirty="0"/>
          </a:p>
          <a:p>
            <a:pPr eaLnBrk="1" hangingPunct="1">
              <a:lnSpc>
                <a:spcPct val="90000"/>
              </a:lnSpc>
            </a:pPr>
            <a:r>
              <a:rPr lang="en-US" sz="1800" b="1" dirty="0"/>
              <a:t>Preparing predictors</a:t>
            </a:r>
          </a:p>
          <a:p>
            <a:pPr eaLnBrk="1" hangingPunct="1">
              <a:lnSpc>
                <a:spcPct val="90000"/>
              </a:lnSpc>
            </a:pPr>
            <a:endParaRPr lang="en-US" sz="1800" dirty="0"/>
          </a:p>
          <a:p>
            <a:pPr lvl="1">
              <a:lnSpc>
                <a:spcPct val="90000"/>
              </a:lnSpc>
            </a:pPr>
            <a:r>
              <a:rPr lang="en-US" sz="1800" dirty="0"/>
              <a:t>All continuous predictor variables are converted to categorical variables. Example: </a:t>
            </a:r>
            <a:r>
              <a:rPr lang="en-IN" sz="1800" dirty="0"/>
              <a:t>Experience Level (&lt;3, 3-5 and &gt;5 years).</a:t>
            </a:r>
          </a:p>
          <a:p>
            <a:pPr lvl="1" eaLnBrk="1" hangingPunct="1">
              <a:lnSpc>
                <a:spcPct val="90000"/>
              </a:lnSpc>
            </a:pPr>
            <a:endParaRPr lang="en-US" sz="1800" dirty="0"/>
          </a:p>
          <a:p>
            <a:pPr lvl="1" eaLnBrk="1" hangingPunct="1">
              <a:lnSpc>
                <a:spcPct val="90000"/>
              </a:lnSpc>
            </a:pPr>
            <a:r>
              <a:rPr lang="en-US" sz="1800" dirty="0"/>
              <a:t>The categorical variable are considered with the natural categories</a:t>
            </a:r>
          </a:p>
          <a:p>
            <a:pPr marL="457200" lvl="1" indent="0">
              <a:lnSpc>
                <a:spcPct val="90000"/>
              </a:lnSpc>
              <a:buNone/>
            </a:pPr>
            <a:r>
              <a:rPr lang="en-US" sz="1800" dirty="0"/>
              <a:t>    Example: Function (Marketing, Finance, Client Servicing).</a:t>
            </a:r>
          </a:p>
          <a:p>
            <a:pPr marL="457200" lvl="1" indent="0">
              <a:lnSpc>
                <a:spcPct val="90000"/>
              </a:lnSpc>
              <a:buNone/>
            </a:pPr>
            <a:r>
              <a:rPr lang="en-US" sz="1800" dirty="0"/>
              <a:t> </a:t>
            </a:r>
          </a:p>
          <a:p>
            <a:pPr marL="457200" lvl="1" indent="0">
              <a:lnSpc>
                <a:spcPct val="90000"/>
              </a:lnSpc>
              <a:buNone/>
            </a:pPr>
            <a:endParaRPr lang="en-US" sz="1800" dirty="0"/>
          </a:p>
          <a:p>
            <a:pPr lvl="1" eaLnBrk="1" hangingPunct="1">
              <a:lnSpc>
                <a:spcPct val="90000"/>
              </a:lnSpc>
            </a:pPr>
            <a:endParaRPr lang="en-US" b="1" dirty="0"/>
          </a:p>
        </p:txBody>
      </p:sp>
      <p:sp>
        <p:nvSpPr>
          <p:cNvPr id="7" name="Title 1"/>
          <p:cNvSpPr>
            <a:spLocks noGrp="1"/>
          </p:cNvSpPr>
          <p:nvPr>
            <p:ph type="title"/>
          </p:nvPr>
        </p:nvSpPr>
        <p:spPr>
          <a:xfrm>
            <a:off x="2705100" y="228600"/>
            <a:ext cx="6781800" cy="762000"/>
          </a:xfrm>
        </p:spPr>
        <p:txBody>
          <a:bodyPr/>
          <a:lstStyle/>
          <a:p>
            <a:pPr eaLnBrk="1" hangingPunct="1"/>
            <a:r>
              <a:rPr lang="en-US" dirty="0"/>
              <a:t>CHAID Algorithm</a:t>
            </a:r>
          </a:p>
        </p:txBody>
      </p:sp>
    </p:spTree>
    <p:extLst>
      <p:ext uri="{BB962C8B-B14F-4D97-AF65-F5344CB8AC3E}">
        <p14:creationId xmlns:p14="http://schemas.microsoft.com/office/powerpoint/2010/main" val="3182237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idx="1"/>
          </p:nvPr>
        </p:nvSpPr>
        <p:spPr>
          <a:xfrm>
            <a:off x="1752600" y="1371600"/>
            <a:ext cx="8458200" cy="5257800"/>
          </a:xfrm>
        </p:spPr>
        <p:txBody>
          <a:bodyPr/>
          <a:lstStyle/>
          <a:p>
            <a:pPr eaLnBrk="1" hangingPunct="1"/>
            <a:r>
              <a:rPr lang="en-US" b="1" dirty="0">
                <a:solidFill>
                  <a:schemeClr val="tx1"/>
                </a:solidFill>
              </a:rPr>
              <a:t>Merging categories</a:t>
            </a:r>
          </a:p>
          <a:p>
            <a:pPr marL="0" indent="0">
              <a:buNone/>
            </a:pPr>
            <a:endParaRPr lang="en-US" sz="1800" dirty="0"/>
          </a:p>
          <a:p>
            <a:pPr lvl="1" eaLnBrk="1" hangingPunct="1"/>
            <a:r>
              <a:rPr lang="en-US" sz="1800" dirty="0"/>
              <a:t>In this step categories of predictors are assessed for possible merging.</a:t>
            </a:r>
          </a:p>
          <a:p>
            <a:pPr lvl="1" eaLnBrk="1" hangingPunct="1">
              <a:buNone/>
            </a:pPr>
            <a:r>
              <a:rPr sz="1800" dirty="0"/>
              <a:t>    </a:t>
            </a:r>
            <a:endParaRPr lang="en-US" sz="1800" dirty="0"/>
          </a:p>
          <a:p>
            <a:pPr lvl="1" eaLnBrk="1" hangingPunct="1"/>
            <a:r>
              <a:rPr lang="en-US" sz="1800" dirty="0"/>
              <a:t>For every predictor all possible pairs of categories are considered.</a:t>
            </a:r>
          </a:p>
          <a:p>
            <a:pPr lvl="1">
              <a:buNone/>
            </a:pPr>
            <a:r>
              <a:rPr sz="1800" dirty="0"/>
              <a:t>     Example: For predictor "function",  Marketing- Finance, Marketing-CS and Finance-CS are assessed pairwise.</a:t>
            </a:r>
          </a:p>
          <a:p>
            <a:pPr lvl="1" eaLnBrk="1" hangingPunct="1"/>
            <a:r>
              <a:rPr lang="en-US" sz="1800" dirty="0"/>
              <a:t>The chi-square test of independence is used to decide whether categories in the pair are to be combined or not.</a:t>
            </a:r>
          </a:p>
          <a:p>
            <a:pPr lvl="1" eaLnBrk="1" hangingPunct="1"/>
            <a:r>
              <a:rPr lang="en-US" sz="1800" dirty="0"/>
              <a:t>The level of significance value used in the testing is named as alpha-to-merge.</a:t>
            </a:r>
          </a:p>
          <a:p>
            <a:pPr lvl="1" eaLnBrk="1" hangingPunct="1"/>
            <a:r>
              <a:rPr lang="en-US" sz="1800" dirty="0"/>
              <a:t>If the adjusted p-value (Bonferroni) for a particular pair is </a:t>
            </a:r>
            <a:r>
              <a:rPr sz="1800" dirty="0"/>
              <a:t>greater then </a:t>
            </a:r>
            <a:r>
              <a:rPr lang="en-US" sz="1800" dirty="0"/>
              <a:t>alpha-to-merge ,then the categories are merged together .    </a:t>
            </a:r>
          </a:p>
          <a:p>
            <a:pPr lvl="1" eaLnBrk="1" hangingPunct="1">
              <a:buNone/>
            </a:pPr>
            <a:r>
              <a:rPr lang="en-US" sz="1800" dirty="0"/>
              <a:t>     This merging is continued until no categories can be merged further.</a:t>
            </a:r>
          </a:p>
        </p:txBody>
      </p:sp>
      <p:sp>
        <p:nvSpPr>
          <p:cNvPr id="6" name="Title 1"/>
          <p:cNvSpPr>
            <a:spLocks noGrp="1"/>
          </p:cNvSpPr>
          <p:nvPr>
            <p:ph type="title"/>
          </p:nvPr>
        </p:nvSpPr>
        <p:spPr>
          <a:xfrm>
            <a:off x="2705100" y="228600"/>
            <a:ext cx="6781800" cy="762000"/>
          </a:xfrm>
        </p:spPr>
        <p:txBody>
          <a:bodyPr/>
          <a:lstStyle/>
          <a:p>
            <a:pPr eaLnBrk="1" hangingPunct="1"/>
            <a:r>
              <a:rPr lang="en-US" dirty="0"/>
              <a:t>CHAID Algorithm</a:t>
            </a:r>
          </a:p>
        </p:txBody>
      </p:sp>
    </p:spTree>
    <p:extLst>
      <p:ext uri="{BB962C8B-B14F-4D97-AF65-F5344CB8AC3E}">
        <p14:creationId xmlns:p14="http://schemas.microsoft.com/office/powerpoint/2010/main" val="320460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1981200" y="1447801"/>
            <a:ext cx="8229600" cy="4525963"/>
          </a:xfrm>
        </p:spPr>
        <p:txBody>
          <a:bodyPr>
            <a:normAutofit fontScale="92500" lnSpcReduction="10000"/>
          </a:bodyPr>
          <a:lstStyle/>
          <a:p>
            <a:pPr eaLnBrk="1" hangingPunct="1"/>
            <a:r>
              <a:rPr lang="en-US" sz="1800" b="1" dirty="0"/>
              <a:t>Selecting the split variable</a:t>
            </a:r>
          </a:p>
          <a:p>
            <a:pPr lvl="1" eaLnBrk="1" hangingPunct="1"/>
            <a:r>
              <a:rPr lang="en-US" sz="1800" dirty="0"/>
              <a:t>The Chi-square test of independence </a:t>
            </a:r>
            <a:r>
              <a:rPr sz="1800" dirty="0"/>
              <a:t>between dependent variable and each of predictors is performed.</a:t>
            </a:r>
            <a:endParaRPr lang="en-US" sz="1800" dirty="0"/>
          </a:p>
          <a:p>
            <a:pPr lvl="1" eaLnBrk="1" hangingPunct="1"/>
            <a:r>
              <a:rPr lang="en-US" sz="1800" dirty="0"/>
              <a:t>Predictor variable with the smallest adjusted </a:t>
            </a:r>
            <a:r>
              <a:rPr lang="en-US" sz="1800" i="1" dirty="0"/>
              <a:t>p</a:t>
            </a:r>
            <a:r>
              <a:rPr lang="en-US" sz="1800" dirty="0"/>
              <a:t>-value (Bonferroni) is considered as a first </a:t>
            </a:r>
            <a:r>
              <a:rPr sz="1800" dirty="0"/>
              <a:t>split variable and appears at first node.</a:t>
            </a:r>
            <a:endParaRPr lang="en-US" sz="1800" dirty="0"/>
          </a:p>
          <a:p>
            <a:pPr lvl="1" eaLnBrk="1" hangingPunct="1"/>
            <a:r>
              <a:rPr lang="en-US" sz="1800" dirty="0"/>
              <a:t>If there is tie between 2 predictors then the predictor with largest chi-square statistics value is considered as the split variable.</a:t>
            </a:r>
          </a:p>
          <a:p>
            <a:pPr lvl="1" eaLnBrk="1" hangingPunct="1"/>
            <a:r>
              <a:rPr lang="en-US" sz="1800" dirty="0"/>
              <a:t>The level of significance value is named as alpha-to-split is decided apriori.</a:t>
            </a:r>
          </a:p>
          <a:p>
            <a:pPr lvl="1" eaLnBrk="1" hangingPunct="1"/>
            <a:r>
              <a:rPr sz="1800" dirty="0"/>
              <a:t>The process is repeated at each node using subset of data defined by the node.</a:t>
            </a:r>
            <a:endParaRPr lang="en-US" sz="1800" dirty="0"/>
          </a:p>
          <a:p>
            <a:pPr lvl="1" eaLnBrk="1" hangingPunct="1"/>
            <a:r>
              <a:rPr lang="en-US" sz="1800" dirty="0"/>
              <a:t>If the smallest (</a:t>
            </a:r>
            <a:r>
              <a:rPr lang="en-US" sz="1800" dirty="0" err="1"/>
              <a:t>Bonferroni</a:t>
            </a:r>
            <a:r>
              <a:rPr lang="en-US" sz="1800" dirty="0"/>
              <a:t>) adjusted </a:t>
            </a:r>
            <a:r>
              <a:rPr lang="en-US" sz="1800" i="1" dirty="0"/>
              <a:t>p</a:t>
            </a:r>
            <a:r>
              <a:rPr lang="en-US" sz="1800" dirty="0"/>
              <a:t>-value for any predictor is greater than some alpha-to-split value, then no further splits will be performed, and the respective node is a terminal node. </a:t>
            </a:r>
          </a:p>
          <a:p>
            <a:pPr lvl="1" eaLnBrk="1" hangingPunct="1">
              <a:buNone/>
            </a:pPr>
            <a:endParaRPr lang="en-US" sz="1800" dirty="0"/>
          </a:p>
          <a:p>
            <a:pPr eaLnBrk="1" hangingPunct="1"/>
            <a:r>
              <a:rPr lang="en-US" sz="1800" b="1" dirty="0"/>
              <a:t>Continue this process until no further splits can be performed</a:t>
            </a:r>
            <a:r>
              <a:rPr lang="en-US" sz="1800" dirty="0"/>
              <a:t> .</a:t>
            </a:r>
            <a:endParaRPr lang="en-GB" sz="1800" dirty="0"/>
          </a:p>
          <a:p>
            <a:pPr eaLnBrk="1" hangingPunct="1"/>
            <a:endParaRPr lang="en-US" sz="1800" dirty="0"/>
          </a:p>
        </p:txBody>
      </p:sp>
      <p:sp>
        <p:nvSpPr>
          <p:cNvPr id="6" name="Title 1"/>
          <p:cNvSpPr>
            <a:spLocks noGrp="1"/>
          </p:cNvSpPr>
          <p:nvPr>
            <p:ph type="title"/>
          </p:nvPr>
        </p:nvSpPr>
        <p:spPr>
          <a:xfrm>
            <a:off x="2705100" y="228600"/>
            <a:ext cx="6781800" cy="762000"/>
          </a:xfrm>
        </p:spPr>
        <p:txBody>
          <a:bodyPr/>
          <a:lstStyle/>
          <a:p>
            <a:pPr eaLnBrk="1" hangingPunct="1"/>
            <a:r>
              <a:rPr lang="en-US" dirty="0"/>
              <a:t>CHAID Algorithm</a:t>
            </a:r>
          </a:p>
        </p:txBody>
      </p:sp>
    </p:spTree>
    <p:extLst>
      <p:ext uri="{BB962C8B-B14F-4D97-AF65-F5344CB8AC3E}">
        <p14:creationId xmlns:p14="http://schemas.microsoft.com/office/powerpoint/2010/main" val="2994414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nvSpPr>
        <p:spPr bwMode="auto">
          <a:xfrm>
            <a:off x="1752600" y="1219200"/>
            <a:ext cx="10404086" cy="5562600"/>
          </a:xfrm>
          <a:prstGeom prst="rect">
            <a:avLst/>
          </a:prstGeom>
          <a:noFill/>
          <a:ln>
            <a:noFill/>
          </a:ln>
          <a:effectLs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1pPr>
            <a:lvl2pPr marL="742950" indent="-28575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2pPr>
            <a:lvl3pPr marL="11430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3pPr>
            <a:lvl4pPr marL="16002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4pPr>
            <a:lvl5pPr marL="2057400" indent="-228600" algn="l" rtl="0" fontAlgn="base">
              <a:spcBef>
                <a:spcPct val="20000"/>
              </a:spcBef>
              <a:spcAft>
                <a:spcPct val="0"/>
              </a:spcAft>
              <a:buChar char="»"/>
              <a:defRPr lang="en-US" sz="2000" dirty="0">
                <a:solidFill>
                  <a:schemeClr val="accent6">
                    <a:lumMod val="75000"/>
                  </a:schemeClr>
                </a:solidFill>
                <a:latin typeface="Eras Demi ITC" pitchFamily="34" charset="0"/>
                <a:ea typeface="+mn-ea"/>
                <a:cs typeface="+mn-cs"/>
              </a:defRPr>
            </a:lvl5pPr>
            <a:lvl6pPr marL="2514600" indent="-228600" algn="l" rtl="0" fontAlgn="base">
              <a:spcBef>
                <a:spcPct val="20000"/>
              </a:spcBef>
              <a:spcAft>
                <a:spcPct val="0"/>
              </a:spcAft>
              <a:buChar char="»"/>
              <a:defRPr sz="2000">
                <a:solidFill>
                  <a:schemeClr val="dk1"/>
                </a:solidFill>
                <a:latin typeface="+mn-lt"/>
                <a:ea typeface="+mn-ea"/>
                <a:cs typeface="+mn-cs"/>
              </a:defRPr>
            </a:lvl6pPr>
            <a:lvl7pPr marL="2971800" indent="-228600" algn="l" rtl="0" fontAlgn="base">
              <a:spcBef>
                <a:spcPct val="20000"/>
              </a:spcBef>
              <a:spcAft>
                <a:spcPct val="0"/>
              </a:spcAft>
              <a:buChar char="»"/>
              <a:defRPr sz="2000">
                <a:solidFill>
                  <a:schemeClr val="dk1"/>
                </a:solidFill>
                <a:latin typeface="+mn-lt"/>
                <a:ea typeface="+mn-ea"/>
                <a:cs typeface="+mn-cs"/>
              </a:defRPr>
            </a:lvl7pPr>
            <a:lvl8pPr marL="3429000" indent="-228600" algn="l" rtl="0" fontAlgn="base">
              <a:spcBef>
                <a:spcPct val="20000"/>
              </a:spcBef>
              <a:spcAft>
                <a:spcPct val="0"/>
              </a:spcAft>
              <a:buChar char="»"/>
              <a:defRPr sz="2000">
                <a:solidFill>
                  <a:schemeClr val="dk1"/>
                </a:solidFill>
                <a:latin typeface="+mn-lt"/>
                <a:ea typeface="+mn-ea"/>
                <a:cs typeface="+mn-cs"/>
              </a:defRPr>
            </a:lvl8pPr>
            <a:lvl9pPr marL="3886200" indent="-228600" algn="l" rtl="0" fontAlgn="base">
              <a:spcBef>
                <a:spcPct val="20000"/>
              </a:spcBef>
              <a:spcAft>
                <a:spcPct val="0"/>
              </a:spcAft>
              <a:buChar char="»"/>
              <a:defRPr sz="2000">
                <a:solidFill>
                  <a:schemeClr val="dk1"/>
                </a:solidFill>
                <a:latin typeface="+mn-lt"/>
                <a:ea typeface="+mn-ea"/>
                <a:cs typeface="+mn-cs"/>
              </a:defRPr>
            </a:lvl9pPr>
          </a:lstStyle>
          <a:p>
            <a:pPr>
              <a:buNone/>
            </a:pPr>
            <a:r>
              <a:rPr lang="en-IN" sz="1600" dirty="0" err="1">
                <a:solidFill>
                  <a:schemeClr val="accent1"/>
                </a:solidFill>
                <a:cs typeface="Times New Roman" pitchFamily="18" charset="0"/>
              </a:rPr>
              <a:t>empdata</a:t>
            </a:r>
            <a:r>
              <a:rPr lang="en-IN" sz="1600" dirty="0">
                <a:solidFill>
                  <a:schemeClr val="accent1"/>
                </a:solidFill>
                <a:cs typeface="Times New Roman" pitchFamily="18" charset="0"/>
              </a:rPr>
              <a:t>&lt;-</a:t>
            </a:r>
            <a:r>
              <a:rPr lang="en-IN" sz="1600" dirty="0" err="1">
                <a:solidFill>
                  <a:schemeClr val="accent1"/>
                </a:solidFill>
                <a:cs typeface="Times New Roman" pitchFamily="18" charset="0"/>
              </a:rPr>
              <a:t>read.csv</a:t>
            </a:r>
            <a:r>
              <a:rPr lang="en-IN" sz="1600" dirty="0">
                <a:solidFill>
                  <a:schemeClr val="accent1"/>
                </a:solidFill>
                <a:cs typeface="Times New Roman" pitchFamily="18" charset="0"/>
              </a:rPr>
              <a:t>(</a:t>
            </a:r>
            <a:r>
              <a:rPr lang="en-IN" sz="1600" dirty="0" err="1">
                <a:solidFill>
                  <a:schemeClr val="accent1"/>
                </a:solidFill>
                <a:cs typeface="Times New Roman" pitchFamily="18" charset="0"/>
              </a:rPr>
              <a:t>file.choose</a:t>
            </a:r>
            <a:r>
              <a:rPr lang="en-IN" sz="1600" dirty="0">
                <a:solidFill>
                  <a:schemeClr val="accent1"/>
                </a:solidFill>
                <a:cs typeface="Times New Roman" pitchFamily="18" charset="0"/>
              </a:rPr>
              <a:t>(),</a:t>
            </a:r>
            <a:r>
              <a:rPr lang="en-IN" sz="1600" dirty="0" err="1">
                <a:solidFill>
                  <a:schemeClr val="accent1"/>
                </a:solidFill>
                <a:cs typeface="Times New Roman" pitchFamily="18" charset="0"/>
              </a:rPr>
              <a:t>heade</a:t>
            </a:r>
            <a:r>
              <a:rPr lang="en-IN" sz="1600" dirty="0">
                <a:solidFill>
                  <a:schemeClr val="accent1"/>
                </a:solidFill>
                <a:cs typeface="Times New Roman" pitchFamily="18" charset="0"/>
              </a:rPr>
              <a:t>=</a:t>
            </a:r>
            <a:r>
              <a:rPr lang="en-IN" sz="1600" dirty="0" err="1">
                <a:solidFill>
                  <a:schemeClr val="accent1"/>
                </a:solidFill>
                <a:cs typeface="Times New Roman" pitchFamily="18" charset="0"/>
              </a:rPr>
              <a:t>T,stringsAsFactors</a:t>
            </a:r>
            <a:r>
              <a:rPr lang="en-IN" sz="1600" dirty="0">
                <a:solidFill>
                  <a:schemeClr val="accent1"/>
                </a:solidFill>
                <a:cs typeface="Times New Roman" pitchFamily="18" charset="0"/>
              </a:rPr>
              <a:t> =T)</a:t>
            </a:r>
            <a:endParaRPr lang="en-US" sz="1600" dirty="0">
              <a:solidFill>
                <a:schemeClr val="accent1"/>
              </a:solidFill>
            </a:endParaRPr>
          </a:p>
          <a:p>
            <a:pPr>
              <a:buNone/>
            </a:pPr>
            <a:r>
              <a:rPr lang="en-US" sz="1600" dirty="0" err="1">
                <a:solidFill>
                  <a:schemeClr val="accent1"/>
                </a:solidFill>
              </a:rPr>
              <a:t>i</a:t>
            </a:r>
            <a:r>
              <a:rPr sz="1600" dirty="0" err="1">
                <a:solidFill>
                  <a:schemeClr val="accent1"/>
                </a:solidFill>
              </a:rPr>
              <a:t>nstall.packages</a:t>
            </a:r>
            <a:r>
              <a:rPr sz="1600" dirty="0">
                <a:solidFill>
                  <a:schemeClr val="accent1"/>
                </a:solidFill>
              </a:rPr>
              <a:t>("</a:t>
            </a:r>
            <a:r>
              <a:rPr sz="1600" dirty="0" err="1">
                <a:solidFill>
                  <a:schemeClr val="accent1"/>
                </a:solidFill>
              </a:rPr>
              <a:t>partykit</a:t>
            </a:r>
            <a:r>
              <a:rPr sz="1600" dirty="0">
                <a:solidFill>
                  <a:schemeClr val="accent1"/>
                </a:solidFill>
              </a:rPr>
              <a:t>")</a:t>
            </a:r>
          </a:p>
          <a:p>
            <a:pPr>
              <a:buNone/>
            </a:pPr>
            <a:r>
              <a:rPr sz="1600" dirty="0">
                <a:solidFill>
                  <a:schemeClr val="accent1"/>
                </a:solidFill>
              </a:rPr>
              <a:t>install.packages("CHAID", repos = "</a:t>
            </a:r>
            <a:r>
              <a:rPr sz="1600" u="sng" dirty="0">
                <a:solidFill>
                  <a:schemeClr val="accent1"/>
                </a:solidFill>
              </a:rPr>
              <a:t>http://R-Forge.R-project.org</a:t>
            </a:r>
            <a:r>
              <a:rPr sz="1600" dirty="0">
                <a:solidFill>
                  <a:schemeClr val="accent1"/>
                </a:solidFill>
              </a:rPr>
              <a:t>", type = "source")</a:t>
            </a:r>
          </a:p>
          <a:p>
            <a:pPr>
              <a:buNone/>
            </a:pPr>
            <a:r>
              <a:rPr sz="1600" dirty="0">
                <a:solidFill>
                  <a:schemeClr val="accent1"/>
                </a:solidFill>
              </a:rPr>
              <a:t>library(CHAID)</a:t>
            </a:r>
          </a:p>
          <a:p>
            <a:pPr>
              <a:buNone/>
            </a:pPr>
            <a:r>
              <a:rPr sz="1600" dirty="0">
                <a:solidFill>
                  <a:schemeClr val="accent1"/>
                </a:solidFill>
              </a:rPr>
              <a:t>empdata$status&lt;-as.factor(empdata$status) # # classification problem</a:t>
            </a:r>
          </a:p>
          <a:p>
            <a:pPr>
              <a:buNone/>
            </a:pPr>
            <a:r>
              <a:rPr sz="1600" dirty="0">
                <a:solidFill>
                  <a:schemeClr val="accent1"/>
                </a:solidFill>
                <a:cs typeface="Times New Roman" pitchFamily="18" charset="0"/>
              </a:rPr>
              <a:t>tree&lt;-</a:t>
            </a:r>
            <a:r>
              <a:rPr sz="1600" dirty="0" err="1">
                <a:solidFill>
                  <a:schemeClr val="accent1"/>
                </a:solidFill>
                <a:cs typeface="Times New Roman" pitchFamily="18" charset="0"/>
              </a:rPr>
              <a:t>chaid</a:t>
            </a:r>
            <a:r>
              <a:rPr sz="1600" dirty="0">
                <a:solidFill>
                  <a:schemeClr val="accent1"/>
                </a:solidFill>
                <a:cs typeface="Times New Roman" pitchFamily="18" charset="0"/>
              </a:rPr>
              <a:t>(formula=</a:t>
            </a:r>
            <a:r>
              <a:rPr sz="1600" dirty="0" err="1">
                <a:solidFill>
                  <a:schemeClr val="accent1"/>
                </a:solidFill>
                <a:cs typeface="Times New Roman" pitchFamily="18" charset="0"/>
              </a:rPr>
              <a:t>status~function.+exp+gender+source,data</a:t>
            </a:r>
            <a:r>
              <a:rPr sz="1600" dirty="0">
                <a:solidFill>
                  <a:schemeClr val="accent1"/>
                </a:solidFill>
                <a:cs typeface="Times New Roman" pitchFamily="18" charset="0"/>
              </a:rPr>
              <a:t>=empdata)</a:t>
            </a:r>
          </a:p>
          <a:p>
            <a:pPr>
              <a:buNone/>
            </a:pPr>
            <a:r>
              <a:rPr sz="1600" dirty="0">
                <a:solidFill>
                  <a:schemeClr val="accent1"/>
                </a:solidFill>
                <a:cs typeface="Times New Roman" pitchFamily="18" charset="0"/>
              </a:rPr>
              <a:t>plot(</a:t>
            </a:r>
            <a:r>
              <a:rPr sz="1600" dirty="0" err="1">
                <a:solidFill>
                  <a:schemeClr val="accent1"/>
                </a:solidFill>
                <a:cs typeface="Times New Roman" pitchFamily="18" charset="0"/>
              </a:rPr>
              <a:t>tree,type</a:t>
            </a:r>
            <a:r>
              <a:rPr sz="1600" dirty="0">
                <a:solidFill>
                  <a:schemeClr val="accent1"/>
                </a:solidFill>
                <a:cs typeface="Times New Roman" pitchFamily="18" charset="0"/>
              </a:rPr>
              <a:t>="simple")</a:t>
            </a:r>
          </a:p>
          <a:p>
            <a:pPr>
              <a:buNone/>
            </a:pPr>
            <a:r>
              <a:rPr dirty="0">
                <a:cs typeface="Times New Roman" pitchFamily="18" charset="0"/>
              </a:rPr>
              <a:t>__________________________________________________________________</a:t>
            </a:r>
          </a:p>
          <a:p>
            <a:pPr>
              <a:buNone/>
            </a:pPr>
            <a:r>
              <a:rPr sz="1600" dirty="0">
                <a:cs typeface="Times New Roman" pitchFamily="18" charset="0"/>
              </a:rPr>
              <a:t> </a:t>
            </a:r>
          </a:p>
          <a:p>
            <a:pPr>
              <a:buNone/>
            </a:pPr>
            <a:endParaRPr sz="1600" dirty="0">
              <a:cs typeface="Times New Roman" pitchFamily="18" charset="0"/>
            </a:endParaRPr>
          </a:p>
          <a:p>
            <a:pPr>
              <a:buNone/>
            </a:pPr>
            <a:endParaRPr dirty="0">
              <a:cs typeface="Times New Roman" pitchFamily="18" charset="0"/>
            </a:endParaRPr>
          </a:p>
          <a:p>
            <a:pPr>
              <a:buNone/>
            </a:pPr>
            <a:r>
              <a:rPr dirty="0">
                <a:cs typeface="Times New Roman" pitchFamily="18" charset="0"/>
              </a:rPr>
              <a:t>       </a:t>
            </a:r>
            <a:r>
              <a:rPr sz="1600" dirty="0">
                <a:cs typeface="Times New Roman" pitchFamily="18" charset="0"/>
              </a:rPr>
              <a:t> </a:t>
            </a:r>
            <a:endParaRPr dirty="0">
              <a:cs typeface="Times New Roman" pitchFamily="18" charset="0"/>
            </a:endParaRPr>
          </a:p>
          <a:p>
            <a:pPr>
              <a:buNone/>
            </a:pPr>
            <a:endParaRPr dirty="0">
              <a:cs typeface="Times New Roman" pitchFamily="18" charset="0"/>
            </a:endParaRPr>
          </a:p>
          <a:p>
            <a:pPr>
              <a:buNone/>
            </a:pPr>
            <a:r>
              <a:rPr dirty="0">
                <a:cs typeface="Times New Roman" pitchFamily="18" charset="0"/>
              </a:rPr>
              <a:t> </a:t>
            </a:r>
          </a:p>
          <a:p>
            <a:pPr>
              <a:buNone/>
            </a:pPr>
            <a:endParaRPr dirty="0">
              <a:cs typeface="Times New Roman" pitchFamily="18" charset="0"/>
            </a:endParaRPr>
          </a:p>
        </p:txBody>
      </p:sp>
      <p:pic>
        <p:nvPicPr>
          <p:cNvPr id="4" name="Picture 2"/>
          <p:cNvPicPr>
            <a:picLocks noChangeAspect="1" noChangeArrowheads="1"/>
          </p:cNvPicPr>
          <p:nvPr/>
        </p:nvPicPr>
        <p:blipFill>
          <a:blip r:embed="rId2"/>
          <a:srcRect/>
          <a:stretch>
            <a:fillRect/>
          </a:stretch>
        </p:blipFill>
        <p:spPr bwMode="auto">
          <a:xfrm>
            <a:off x="4110990" y="3768116"/>
            <a:ext cx="5715000" cy="3048000"/>
          </a:xfrm>
          <a:prstGeom prst="rect">
            <a:avLst/>
          </a:prstGeom>
          <a:noFill/>
          <a:ln w="9525">
            <a:noFill/>
            <a:miter lim="800000"/>
            <a:headEnd/>
            <a:tailEnd/>
          </a:ln>
          <a:effectLst/>
        </p:spPr>
      </p:pic>
      <p:sp>
        <p:nvSpPr>
          <p:cNvPr id="11" name="Title 1"/>
          <p:cNvSpPr txBox="1">
            <a:spLocks/>
          </p:cNvSpPr>
          <p:nvPr/>
        </p:nvSpPr>
        <p:spPr bwMode="auto">
          <a:xfrm>
            <a:off x="2366010" y="102489"/>
            <a:ext cx="7459980" cy="1014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lang="en-US" sz="4400" dirty="0">
                <a:solidFill>
                  <a:schemeClr val="accent6">
                    <a:lumMod val="60000"/>
                    <a:lumOff val="40000"/>
                  </a:schemeClr>
                </a:solidFill>
                <a:latin typeface="Eras Demi ITC" pitchFamily="34" charset="0"/>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US" sz="2800" dirty="0">
                <a:solidFill>
                  <a:schemeClr val="accent1"/>
                </a:solidFill>
              </a:rPr>
              <a:t>Decision Tree in R</a:t>
            </a:r>
            <a:br>
              <a:rPr lang="en-US" sz="2800" dirty="0">
                <a:solidFill>
                  <a:schemeClr val="accent1"/>
                </a:solidFill>
              </a:rPr>
            </a:br>
            <a:r>
              <a:rPr lang="en-US" sz="2800" dirty="0">
                <a:solidFill>
                  <a:schemeClr val="accent1"/>
                </a:solidFill>
              </a:rPr>
              <a:t>CHAID Implementation in "CHAID"</a:t>
            </a:r>
          </a:p>
        </p:txBody>
      </p:sp>
      <p:sp>
        <p:nvSpPr>
          <p:cNvPr id="8" name="TextBox 7"/>
          <p:cNvSpPr txBox="1"/>
          <p:nvPr/>
        </p:nvSpPr>
        <p:spPr>
          <a:xfrm>
            <a:off x="8803886" y="4293096"/>
            <a:ext cx="3352800"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latin typeface="Eras Demi ITC" pitchFamily="34" charset="0"/>
              </a:rPr>
              <a:t>Exp is the first split variable followed by function. </a:t>
            </a:r>
          </a:p>
          <a:p>
            <a:r>
              <a:rPr lang="en-US" sz="1600" dirty="0">
                <a:latin typeface="Eras Demi ITC" pitchFamily="34" charset="0"/>
              </a:rPr>
              <a:t>Gender and Source are not appearing in the decision tree.</a:t>
            </a:r>
          </a:p>
        </p:txBody>
      </p:sp>
      <p:sp>
        <p:nvSpPr>
          <p:cNvPr id="9" name="TextBox 8"/>
          <p:cNvSpPr txBox="1"/>
          <p:nvPr/>
        </p:nvSpPr>
        <p:spPr>
          <a:xfrm>
            <a:off x="1981200" y="5029201"/>
            <a:ext cx="2429576" cy="132343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600" dirty="0">
                <a:latin typeface="Eras Demi ITC" pitchFamily="34" charset="0"/>
              </a:rPr>
              <a:t>35 employees with</a:t>
            </a:r>
          </a:p>
          <a:p>
            <a:r>
              <a:rPr lang="en-US" sz="1600" dirty="0">
                <a:latin typeface="Eras Demi ITC" pitchFamily="34" charset="0"/>
              </a:rPr>
              <a:t>exp&lt;3.Out of which 25</a:t>
            </a:r>
          </a:p>
          <a:p>
            <a:r>
              <a:rPr lang="en-US" sz="1600" dirty="0">
                <a:latin typeface="Eras Demi ITC" pitchFamily="34" charset="0"/>
              </a:rPr>
              <a:t>Have status=1 (majority=1)</a:t>
            </a:r>
          </a:p>
          <a:p>
            <a:r>
              <a:rPr lang="en-US" sz="1600" dirty="0">
                <a:latin typeface="Eras Demi ITC" pitchFamily="34" charset="0"/>
              </a:rPr>
              <a:t>25/35=0.714.</a:t>
            </a:r>
          </a:p>
          <a:p>
            <a:r>
              <a:rPr lang="en-US" sz="1600" dirty="0">
                <a:latin typeface="Eras Demi ITC" pitchFamily="34" charset="0"/>
              </a:rPr>
              <a:t>Err=28.6%</a:t>
            </a:r>
          </a:p>
        </p:txBody>
      </p:sp>
    </p:spTree>
    <p:extLst>
      <p:ext uri="{BB962C8B-B14F-4D97-AF65-F5344CB8AC3E}">
        <p14:creationId xmlns:p14="http://schemas.microsoft.com/office/powerpoint/2010/main" val="1649410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nvSpPr>
        <p:spPr bwMode="auto">
          <a:xfrm>
            <a:off x="1752600" y="1083446"/>
            <a:ext cx="8763000" cy="5562600"/>
          </a:xfrm>
          <a:prstGeom prst="rect">
            <a:avLst/>
          </a:prstGeom>
          <a:noFill/>
          <a:ln>
            <a:noFill/>
          </a:ln>
          <a:effectLs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1pPr>
            <a:lvl2pPr marL="742950" indent="-28575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2pPr>
            <a:lvl3pPr marL="11430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3pPr>
            <a:lvl4pPr marL="16002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4pPr>
            <a:lvl5pPr marL="2057400" indent="-228600" algn="l" rtl="0" fontAlgn="base">
              <a:spcBef>
                <a:spcPct val="20000"/>
              </a:spcBef>
              <a:spcAft>
                <a:spcPct val="0"/>
              </a:spcAft>
              <a:buChar char="»"/>
              <a:defRPr lang="en-US" sz="2000" dirty="0">
                <a:solidFill>
                  <a:schemeClr val="accent6">
                    <a:lumMod val="75000"/>
                  </a:schemeClr>
                </a:solidFill>
                <a:latin typeface="Eras Demi ITC" pitchFamily="34" charset="0"/>
                <a:ea typeface="+mn-ea"/>
                <a:cs typeface="+mn-cs"/>
              </a:defRPr>
            </a:lvl5pPr>
            <a:lvl6pPr marL="2514600" indent="-228600" algn="l" rtl="0" fontAlgn="base">
              <a:spcBef>
                <a:spcPct val="20000"/>
              </a:spcBef>
              <a:spcAft>
                <a:spcPct val="0"/>
              </a:spcAft>
              <a:buChar char="»"/>
              <a:defRPr sz="2000">
                <a:solidFill>
                  <a:schemeClr val="dk1"/>
                </a:solidFill>
                <a:latin typeface="+mn-lt"/>
                <a:ea typeface="+mn-ea"/>
                <a:cs typeface="+mn-cs"/>
              </a:defRPr>
            </a:lvl6pPr>
            <a:lvl7pPr marL="2971800" indent="-228600" algn="l" rtl="0" fontAlgn="base">
              <a:spcBef>
                <a:spcPct val="20000"/>
              </a:spcBef>
              <a:spcAft>
                <a:spcPct val="0"/>
              </a:spcAft>
              <a:buChar char="»"/>
              <a:defRPr sz="2000">
                <a:solidFill>
                  <a:schemeClr val="dk1"/>
                </a:solidFill>
                <a:latin typeface="+mn-lt"/>
                <a:ea typeface="+mn-ea"/>
                <a:cs typeface="+mn-cs"/>
              </a:defRPr>
            </a:lvl7pPr>
            <a:lvl8pPr marL="3429000" indent="-228600" algn="l" rtl="0" fontAlgn="base">
              <a:spcBef>
                <a:spcPct val="20000"/>
              </a:spcBef>
              <a:spcAft>
                <a:spcPct val="0"/>
              </a:spcAft>
              <a:buChar char="»"/>
              <a:defRPr sz="2000">
                <a:solidFill>
                  <a:schemeClr val="dk1"/>
                </a:solidFill>
                <a:latin typeface="+mn-lt"/>
                <a:ea typeface="+mn-ea"/>
                <a:cs typeface="+mn-cs"/>
              </a:defRPr>
            </a:lvl8pPr>
            <a:lvl9pPr marL="3886200" indent="-228600" algn="l" rtl="0" fontAlgn="base">
              <a:spcBef>
                <a:spcPct val="20000"/>
              </a:spcBef>
              <a:spcAft>
                <a:spcPct val="0"/>
              </a:spcAft>
              <a:buChar char="»"/>
              <a:defRPr sz="2000">
                <a:solidFill>
                  <a:schemeClr val="dk1"/>
                </a:solidFill>
                <a:latin typeface="+mn-lt"/>
                <a:ea typeface="+mn-ea"/>
                <a:cs typeface="+mn-cs"/>
              </a:defRPr>
            </a:lvl9pPr>
          </a:lstStyle>
          <a:p>
            <a:pPr>
              <a:buNone/>
            </a:pPr>
            <a:r>
              <a:rPr lang="en-IN" sz="1800" dirty="0" err="1">
                <a:solidFill>
                  <a:schemeClr val="accent1"/>
                </a:solidFill>
                <a:cs typeface="Times New Roman" pitchFamily="18" charset="0"/>
              </a:rPr>
              <a:t>empdata</a:t>
            </a:r>
            <a:r>
              <a:rPr lang="en-IN" sz="1800" dirty="0">
                <a:solidFill>
                  <a:schemeClr val="accent1"/>
                </a:solidFill>
                <a:cs typeface="Times New Roman" pitchFamily="18" charset="0"/>
              </a:rPr>
              <a:t>&lt;-</a:t>
            </a:r>
            <a:r>
              <a:rPr lang="en-IN" sz="1800" dirty="0" err="1">
                <a:solidFill>
                  <a:schemeClr val="accent1"/>
                </a:solidFill>
                <a:cs typeface="Times New Roman" pitchFamily="18" charset="0"/>
              </a:rPr>
              <a:t>read.csv</a:t>
            </a:r>
            <a:r>
              <a:rPr lang="en-IN" sz="1800" dirty="0">
                <a:solidFill>
                  <a:schemeClr val="accent1"/>
                </a:solidFill>
                <a:cs typeface="Times New Roman" pitchFamily="18" charset="0"/>
              </a:rPr>
              <a:t>(</a:t>
            </a:r>
            <a:r>
              <a:rPr lang="en-IN" sz="1800" dirty="0" err="1">
                <a:solidFill>
                  <a:schemeClr val="accent1"/>
                </a:solidFill>
                <a:cs typeface="Times New Roman" pitchFamily="18" charset="0"/>
              </a:rPr>
              <a:t>file.choose</a:t>
            </a:r>
            <a:r>
              <a:rPr lang="en-IN" sz="1800" dirty="0">
                <a:solidFill>
                  <a:schemeClr val="accent1"/>
                </a:solidFill>
                <a:cs typeface="Times New Roman" pitchFamily="18" charset="0"/>
              </a:rPr>
              <a:t>(),</a:t>
            </a:r>
            <a:r>
              <a:rPr lang="en-IN" sz="1800" dirty="0" err="1">
                <a:solidFill>
                  <a:schemeClr val="accent1"/>
                </a:solidFill>
                <a:cs typeface="Times New Roman" pitchFamily="18" charset="0"/>
              </a:rPr>
              <a:t>heade</a:t>
            </a:r>
            <a:r>
              <a:rPr lang="en-IN" sz="1800" dirty="0">
                <a:solidFill>
                  <a:schemeClr val="accent1"/>
                </a:solidFill>
                <a:cs typeface="Times New Roman" pitchFamily="18" charset="0"/>
              </a:rPr>
              <a:t>=</a:t>
            </a:r>
            <a:r>
              <a:rPr lang="en-IN" sz="1800" dirty="0" err="1">
                <a:solidFill>
                  <a:schemeClr val="accent1"/>
                </a:solidFill>
                <a:cs typeface="Times New Roman" pitchFamily="18" charset="0"/>
              </a:rPr>
              <a:t>T,stringsAsFactors</a:t>
            </a:r>
            <a:r>
              <a:rPr lang="en-IN" sz="1800" dirty="0">
                <a:solidFill>
                  <a:schemeClr val="accent1"/>
                </a:solidFill>
                <a:cs typeface="Times New Roman" pitchFamily="18" charset="0"/>
              </a:rPr>
              <a:t> =T)</a:t>
            </a:r>
            <a:endParaRPr lang="en-US" sz="1800" dirty="0">
              <a:solidFill>
                <a:schemeClr val="accent1"/>
              </a:solidFill>
              <a:cs typeface="Times New Roman" pitchFamily="18" charset="0"/>
            </a:endParaRPr>
          </a:p>
          <a:p>
            <a:pPr>
              <a:buNone/>
            </a:pPr>
            <a:r>
              <a:rPr lang="en-US" sz="1800" dirty="0" err="1">
                <a:solidFill>
                  <a:schemeClr val="accent1"/>
                </a:solidFill>
                <a:cs typeface="Times New Roman" pitchFamily="18" charset="0"/>
              </a:rPr>
              <a:t>install.packages</a:t>
            </a:r>
            <a:r>
              <a:rPr lang="en-US" sz="1800" dirty="0">
                <a:solidFill>
                  <a:schemeClr val="accent1"/>
                </a:solidFill>
                <a:cs typeface="Times New Roman" pitchFamily="18" charset="0"/>
              </a:rPr>
              <a:t>("</a:t>
            </a:r>
            <a:r>
              <a:rPr lang="en-US" sz="1800" dirty="0" err="1">
                <a:solidFill>
                  <a:schemeClr val="accent1"/>
                </a:solidFill>
                <a:cs typeface="Times New Roman" pitchFamily="18" charset="0"/>
              </a:rPr>
              <a:t>partykit</a:t>
            </a:r>
            <a:r>
              <a:rPr lang="en-US" sz="1800" dirty="0">
                <a:solidFill>
                  <a:schemeClr val="accent1"/>
                </a:solidFill>
                <a:cs typeface="Times New Roman" pitchFamily="18" charset="0"/>
              </a:rPr>
              <a:t>")</a:t>
            </a:r>
          </a:p>
          <a:p>
            <a:pPr>
              <a:buNone/>
            </a:pPr>
            <a:r>
              <a:rPr sz="1800" dirty="0">
                <a:solidFill>
                  <a:schemeClr val="accent1"/>
                </a:solidFill>
                <a:cs typeface="Times New Roman" pitchFamily="18" charset="0"/>
              </a:rPr>
              <a:t>library(</a:t>
            </a:r>
            <a:r>
              <a:rPr sz="1800" dirty="0" err="1">
                <a:solidFill>
                  <a:schemeClr val="accent1"/>
                </a:solidFill>
                <a:cs typeface="Times New Roman" pitchFamily="18" charset="0"/>
              </a:rPr>
              <a:t>partykit</a:t>
            </a:r>
            <a:r>
              <a:rPr sz="1800" dirty="0">
                <a:solidFill>
                  <a:schemeClr val="accent1"/>
                </a:solidFill>
                <a:cs typeface="Times New Roman" pitchFamily="18" charset="0"/>
              </a:rPr>
              <a:t>)</a:t>
            </a:r>
          </a:p>
          <a:p>
            <a:pPr>
              <a:buNone/>
            </a:pPr>
            <a:r>
              <a:rPr sz="1800" dirty="0">
                <a:solidFill>
                  <a:schemeClr val="accent1"/>
                </a:solidFill>
              </a:rPr>
              <a:t>empdata$status&lt;-as.factor(empdata$status) # classification problem</a:t>
            </a:r>
          </a:p>
          <a:p>
            <a:pPr>
              <a:buNone/>
            </a:pPr>
            <a:r>
              <a:rPr sz="1800" dirty="0" err="1">
                <a:solidFill>
                  <a:schemeClr val="accent1"/>
                </a:solidFill>
                <a:cs typeface="Times New Roman" pitchFamily="18" charset="0"/>
              </a:rPr>
              <a:t>ctree</a:t>
            </a:r>
            <a:r>
              <a:rPr sz="1800" dirty="0">
                <a:solidFill>
                  <a:schemeClr val="accent1"/>
                </a:solidFill>
                <a:cs typeface="Times New Roman" pitchFamily="18" charset="0"/>
              </a:rPr>
              <a:t>&lt;-</a:t>
            </a:r>
            <a:r>
              <a:rPr sz="1800" dirty="0" err="1">
                <a:solidFill>
                  <a:schemeClr val="accent1"/>
                </a:solidFill>
                <a:cs typeface="Times New Roman" pitchFamily="18" charset="0"/>
              </a:rPr>
              <a:t>partykit</a:t>
            </a:r>
            <a:r>
              <a:rPr sz="1800" dirty="0">
                <a:solidFill>
                  <a:schemeClr val="accent1"/>
                </a:solidFill>
                <a:cs typeface="Times New Roman" pitchFamily="18" charset="0"/>
              </a:rPr>
              <a:t>::</a:t>
            </a:r>
            <a:r>
              <a:rPr sz="1800" dirty="0" err="1">
                <a:solidFill>
                  <a:schemeClr val="accent1"/>
                </a:solidFill>
                <a:cs typeface="Times New Roman" pitchFamily="18" charset="0"/>
              </a:rPr>
              <a:t>ctree</a:t>
            </a:r>
            <a:r>
              <a:rPr sz="1800" dirty="0">
                <a:solidFill>
                  <a:schemeClr val="accent1"/>
                </a:solidFill>
                <a:cs typeface="Times New Roman" pitchFamily="18" charset="0"/>
              </a:rPr>
              <a:t>(formula=status~function.+exp+gender+source,</a:t>
            </a:r>
          </a:p>
          <a:p>
            <a:pPr>
              <a:buNone/>
            </a:pPr>
            <a:r>
              <a:rPr lang="en-US" sz="1800" dirty="0">
                <a:solidFill>
                  <a:schemeClr val="accent1"/>
                </a:solidFill>
                <a:cs typeface="Times New Roman" pitchFamily="18" charset="0"/>
              </a:rPr>
              <a:t>                                        </a:t>
            </a:r>
            <a:r>
              <a:rPr sz="1800" dirty="0">
                <a:solidFill>
                  <a:schemeClr val="accent1"/>
                </a:solidFill>
                <a:cs typeface="Times New Roman" pitchFamily="18" charset="0"/>
              </a:rPr>
              <a:t>data=empdata)</a:t>
            </a:r>
          </a:p>
          <a:p>
            <a:pPr>
              <a:buNone/>
            </a:pPr>
            <a:r>
              <a:rPr sz="1800" dirty="0">
                <a:solidFill>
                  <a:schemeClr val="accent1"/>
                </a:solidFill>
                <a:cs typeface="Times New Roman" pitchFamily="18" charset="0"/>
              </a:rPr>
              <a:t>plot(</a:t>
            </a:r>
            <a:r>
              <a:rPr sz="1800" dirty="0" err="1">
                <a:solidFill>
                  <a:schemeClr val="accent1"/>
                </a:solidFill>
                <a:cs typeface="Times New Roman" pitchFamily="18" charset="0"/>
              </a:rPr>
              <a:t>ctree,type</a:t>
            </a:r>
            <a:r>
              <a:rPr sz="1800" dirty="0">
                <a:solidFill>
                  <a:schemeClr val="accent1"/>
                </a:solidFill>
                <a:cs typeface="Times New Roman" pitchFamily="18" charset="0"/>
              </a:rPr>
              <a:t>="simple")</a:t>
            </a:r>
          </a:p>
          <a:p>
            <a:pPr>
              <a:buNone/>
            </a:pPr>
            <a:r>
              <a:rPr dirty="0">
                <a:cs typeface="Times New Roman" pitchFamily="18" charset="0"/>
              </a:rPr>
              <a:t>_________________________________________________________________</a:t>
            </a:r>
          </a:p>
          <a:p>
            <a:pPr>
              <a:buNone/>
            </a:pPr>
            <a:r>
              <a:rPr sz="1600" dirty="0">
                <a:cs typeface="Times New Roman" pitchFamily="18" charset="0"/>
              </a:rPr>
              <a:t> </a:t>
            </a:r>
          </a:p>
          <a:p>
            <a:pPr>
              <a:buNone/>
            </a:pPr>
            <a:endParaRPr sz="1600" dirty="0">
              <a:cs typeface="Times New Roman" pitchFamily="18" charset="0"/>
            </a:endParaRPr>
          </a:p>
          <a:p>
            <a:pPr>
              <a:buNone/>
            </a:pPr>
            <a:endParaRPr dirty="0">
              <a:cs typeface="Times New Roman" pitchFamily="18" charset="0"/>
            </a:endParaRPr>
          </a:p>
          <a:p>
            <a:pPr>
              <a:buNone/>
            </a:pPr>
            <a:r>
              <a:rPr dirty="0">
                <a:cs typeface="Times New Roman" pitchFamily="18" charset="0"/>
              </a:rPr>
              <a:t>       </a:t>
            </a:r>
            <a:r>
              <a:rPr sz="1600" dirty="0">
                <a:cs typeface="Times New Roman" pitchFamily="18" charset="0"/>
              </a:rPr>
              <a:t> </a:t>
            </a:r>
            <a:endParaRPr dirty="0">
              <a:cs typeface="Times New Roman" pitchFamily="18" charset="0"/>
            </a:endParaRPr>
          </a:p>
          <a:p>
            <a:pPr>
              <a:buNone/>
            </a:pPr>
            <a:endParaRPr dirty="0">
              <a:cs typeface="Times New Roman" pitchFamily="18" charset="0"/>
            </a:endParaRPr>
          </a:p>
          <a:p>
            <a:pPr>
              <a:buNone/>
            </a:pPr>
            <a:r>
              <a:rPr dirty="0">
                <a:cs typeface="Times New Roman" pitchFamily="18" charset="0"/>
              </a:rPr>
              <a:t> </a:t>
            </a:r>
          </a:p>
          <a:p>
            <a:pPr>
              <a:buNone/>
            </a:pPr>
            <a:endParaRPr dirty="0">
              <a:cs typeface="Times New Roman" pitchFamily="18" charset="0"/>
            </a:endParaRPr>
          </a:p>
        </p:txBody>
      </p:sp>
      <p:sp>
        <p:nvSpPr>
          <p:cNvPr id="11" name="Title 1"/>
          <p:cNvSpPr txBox="1">
            <a:spLocks/>
          </p:cNvSpPr>
          <p:nvPr/>
        </p:nvSpPr>
        <p:spPr bwMode="auto">
          <a:xfrm>
            <a:off x="1752600" y="11124"/>
            <a:ext cx="8205978" cy="1014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lang="en-US" sz="4400" dirty="0">
                <a:solidFill>
                  <a:schemeClr val="accent6">
                    <a:lumMod val="60000"/>
                    <a:lumOff val="40000"/>
                  </a:schemeClr>
                </a:solidFill>
                <a:latin typeface="Eras Demi ITC" pitchFamily="34" charset="0"/>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US" sz="2800" dirty="0">
                <a:solidFill>
                  <a:schemeClr val="accent1"/>
                </a:solidFill>
              </a:rPr>
              <a:t>Decision Tree in R….</a:t>
            </a:r>
            <a:br>
              <a:rPr lang="en-US" sz="2800" dirty="0">
                <a:solidFill>
                  <a:schemeClr val="accent1"/>
                </a:solidFill>
              </a:rPr>
            </a:br>
            <a:r>
              <a:rPr lang="en-US" sz="2800" dirty="0">
                <a:solidFill>
                  <a:schemeClr val="accent1"/>
                </a:solidFill>
              </a:rPr>
              <a:t>CHAID-like Implementation in "</a:t>
            </a:r>
            <a:r>
              <a:rPr lang="en-US" sz="2800" dirty="0" err="1">
                <a:solidFill>
                  <a:schemeClr val="accent1"/>
                </a:solidFill>
              </a:rPr>
              <a:t>partykit</a:t>
            </a:r>
            <a:r>
              <a:rPr lang="en-US" sz="2800" dirty="0">
                <a:solidFill>
                  <a:schemeClr val="accent1"/>
                </a:solidFill>
              </a:rPr>
              <a:t>"</a:t>
            </a:r>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4800" y="3745422"/>
            <a:ext cx="7200800" cy="3113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1032671" y="5229200"/>
            <a:ext cx="2341154" cy="132343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1600" dirty="0">
                <a:latin typeface="Eras Demi ITC" pitchFamily="34" charset="0"/>
              </a:rPr>
              <a:t>35 employees with</a:t>
            </a:r>
          </a:p>
          <a:p>
            <a:r>
              <a:rPr lang="en-US" sz="1600" dirty="0">
                <a:latin typeface="Eras Demi ITC" pitchFamily="34" charset="0"/>
              </a:rPr>
              <a:t>exp&lt;3.</a:t>
            </a:r>
          </a:p>
          <a:p>
            <a:r>
              <a:rPr lang="en-US" sz="1600" dirty="0">
                <a:latin typeface="Eras Demi ITC" pitchFamily="34" charset="0"/>
              </a:rPr>
              <a:t>Out of which 25</a:t>
            </a:r>
          </a:p>
          <a:p>
            <a:r>
              <a:rPr lang="en-US" sz="1600" dirty="0">
                <a:latin typeface="Eras Demi ITC" pitchFamily="34" charset="0"/>
              </a:rPr>
              <a:t>have Y=1 and 10 have Y=0</a:t>
            </a:r>
          </a:p>
          <a:p>
            <a:r>
              <a:rPr lang="en-US" sz="1600" dirty="0">
                <a:latin typeface="Eras Demi ITC" pitchFamily="34" charset="0"/>
              </a:rPr>
              <a:t>25/35=0.714</a:t>
            </a:r>
          </a:p>
        </p:txBody>
      </p:sp>
    </p:spTree>
    <p:extLst>
      <p:ext uri="{BB962C8B-B14F-4D97-AF65-F5344CB8AC3E}">
        <p14:creationId xmlns:p14="http://schemas.microsoft.com/office/powerpoint/2010/main" val="2952868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Grp="1" noChangeArrowheads="1"/>
          </p:cNvSpPr>
          <p:nvPr/>
        </p:nvSpPr>
        <p:spPr bwMode="auto">
          <a:xfrm>
            <a:off x="1752600" y="1219200"/>
            <a:ext cx="8763000" cy="5562600"/>
          </a:xfrm>
          <a:prstGeom prst="rect">
            <a:avLst/>
          </a:prstGeom>
          <a:noFill/>
          <a:ln>
            <a:noFill/>
          </a:ln>
          <a:effectLs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1pPr>
            <a:lvl2pPr marL="742950" indent="-28575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2pPr>
            <a:lvl3pPr marL="11430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3pPr>
            <a:lvl4pPr marL="16002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4pPr>
            <a:lvl5pPr marL="2057400" indent="-228600" algn="l" rtl="0" fontAlgn="base">
              <a:spcBef>
                <a:spcPct val="20000"/>
              </a:spcBef>
              <a:spcAft>
                <a:spcPct val="0"/>
              </a:spcAft>
              <a:buChar char="»"/>
              <a:defRPr lang="en-US" sz="2000" dirty="0">
                <a:solidFill>
                  <a:schemeClr val="accent6">
                    <a:lumMod val="75000"/>
                  </a:schemeClr>
                </a:solidFill>
                <a:latin typeface="Eras Demi ITC" pitchFamily="34" charset="0"/>
                <a:ea typeface="+mn-ea"/>
                <a:cs typeface="+mn-cs"/>
              </a:defRPr>
            </a:lvl5pPr>
            <a:lvl6pPr marL="2514600" indent="-228600" algn="l" rtl="0" fontAlgn="base">
              <a:spcBef>
                <a:spcPct val="20000"/>
              </a:spcBef>
              <a:spcAft>
                <a:spcPct val="0"/>
              </a:spcAft>
              <a:buChar char="»"/>
              <a:defRPr sz="2000">
                <a:solidFill>
                  <a:schemeClr val="dk1"/>
                </a:solidFill>
                <a:latin typeface="+mn-lt"/>
                <a:ea typeface="+mn-ea"/>
                <a:cs typeface="+mn-cs"/>
              </a:defRPr>
            </a:lvl6pPr>
            <a:lvl7pPr marL="2971800" indent="-228600" algn="l" rtl="0" fontAlgn="base">
              <a:spcBef>
                <a:spcPct val="20000"/>
              </a:spcBef>
              <a:spcAft>
                <a:spcPct val="0"/>
              </a:spcAft>
              <a:buChar char="»"/>
              <a:defRPr sz="2000">
                <a:solidFill>
                  <a:schemeClr val="dk1"/>
                </a:solidFill>
                <a:latin typeface="+mn-lt"/>
                <a:ea typeface="+mn-ea"/>
                <a:cs typeface="+mn-cs"/>
              </a:defRPr>
            </a:lvl7pPr>
            <a:lvl8pPr marL="3429000" indent="-228600" algn="l" rtl="0" fontAlgn="base">
              <a:spcBef>
                <a:spcPct val="20000"/>
              </a:spcBef>
              <a:spcAft>
                <a:spcPct val="0"/>
              </a:spcAft>
              <a:buChar char="»"/>
              <a:defRPr sz="2000">
                <a:solidFill>
                  <a:schemeClr val="dk1"/>
                </a:solidFill>
                <a:latin typeface="+mn-lt"/>
                <a:ea typeface="+mn-ea"/>
                <a:cs typeface="+mn-cs"/>
              </a:defRPr>
            </a:lvl8pPr>
            <a:lvl9pPr marL="3886200" indent="-228600" algn="l" rtl="0" fontAlgn="base">
              <a:spcBef>
                <a:spcPct val="20000"/>
              </a:spcBef>
              <a:spcAft>
                <a:spcPct val="0"/>
              </a:spcAft>
              <a:buChar char="»"/>
              <a:defRPr sz="2000">
                <a:solidFill>
                  <a:schemeClr val="dk1"/>
                </a:solidFill>
                <a:latin typeface="+mn-lt"/>
                <a:ea typeface="+mn-ea"/>
                <a:cs typeface="+mn-cs"/>
              </a:defRPr>
            </a:lvl9pPr>
          </a:lstStyle>
          <a:p>
            <a:pPr>
              <a:buNone/>
            </a:pPr>
            <a:r>
              <a:rPr sz="1800" dirty="0" err="1">
                <a:solidFill>
                  <a:schemeClr val="accent1"/>
                </a:solidFill>
                <a:cs typeface="Times New Roman" pitchFamily="18" charset="0"/>
              </a:rPr>
              <a:t>predtree</a:t>
            </a:r>
            <a:r>
              <a:rPr sz="1800" dirty="0">
                <a:solidFill>
                  <a:schemeClr val="accent1"/>
                </a:solidFill>
                <a:cs typeface="Times New Roman" pitchFamily="18" charset="0"/>
              </a:rPr>
              <a:t>&lt;-predict(</a:t>
            </a:r>
            <a:r>
              <a:rPr sz="1800" dirty="0" err="1">
                <a:solidFill>
                  <a:schemeClr val="accent1"/>
                </a:solidFill>
                <a:cs typeface="Times New Roman" pitchFamily="18" charset="0"/>
              </a:rPr>
              <a:t>ctree,empdata,type</a:t>
            </a:r>
            <a:r>
              <a:rPr sz="1800" dirty="0">
                <a:solidFill>
                  <a:schemeClr val="accent1"/>
                </a:solidFill>
                <a:cs typeface="Times New Roman" pitchFamily="18" charset="0"/>
              </a:rPr>
              <a:t>="prob")</a:t>
            </a:r>
          </a:p>
          <a:p>
            <a:pPr>
              <a:buNone/>
            </a:pPr>
            <a:r>
              <a:rPr sz="1800" dirty="0">
                <a:solidFill>
                  <a:schemeClr val="accent1"/>
                </a:solidFill>
                <a:cs typeface="Times New Roman" pitchFamily="18" charset="0"/>
              </a:rPr>
              <a:t>library(ROCR) </a:t>
            </a:r>
          </a:p>
          <a:p>
            <a:pPr>
              <a:buNone/>
            </a:pPr>
            <a:r>
              <a:rPr sz="1800" dirty="0">
                <a:solidFill>
                  <a:schemeClr val="accent1"/>
                </a:solidFill>
                <a:cs typeface="Times New Roman" pitchFamily="18" charset="0"/>
              </a:rPr>
              <a:t>pred&lt;-prediction(</a:t>
            </a:r>
            <a:r>
              <a:rPr sz="1800" dirty="0" err="1">
                <a:solidFill>
                  <a:schemeClr val="accent1"/>
                </a:solidFill>
                <a:cs typeface="Times New Roman" pitchFamily="18" charset="0"/>
              </a:rPr>
              <a:t>predtree</a:t>
            </a:r>
            <a:r>
              <a:rPr sz="1800" dirty="0">
                <a:solidFill>
                  <a:schemeClr val="accent1"/>
                </a:solidFill>
                <a:cs typeface="Times New Roman" pitchFamily="18" charset="0"/>
              </a:rPr>
              <a:t>[,2],empdata$status)</a:t>
            </a:r>
          </a:p>
          <a:p>
            <a:pPr>
              <a:buNone/>
            </a:pPr>
            <a:r>
              <a:rPr sz="1800" dirty="0">
                <a:solidFill>
                  <a:schemeClr val="accent1"/>
                </a:solidFill>
                <a:cs typeface="Times New Roman" pitchFamily="18" charset="0"/>
              </a:rPr>
              <a:t>perf&lt;-performance(pred,"tpr","fpr")</a:t>
            </a:r>
          </a:p>
          <a:p>
            <a:pPr>
              <a:buNone/>
            </a:pPr>
            <a:r>
              <a:rPr sz="1800" dirty="0">
                <a:solidFill>
                  <a:schemeClr val="accent1"/>
                </a:solidFill>
                <a:cs typeface="Times New Roman" pitchFamily="18" charset="0"/>
              </a:rPr>
              <a:t>plot(perf)</a:t>
            </a:r>
          </a:p>
          <a:p>
            <a:pPr>
              <a:buNone/>
            </a:pPr>
            <a:r>
              <a:rPr sz="1800" dirty="0">
                <a:solidFill>
                  <a:schemeClr val="accent1"/>
                </a:solidFill>
                <a:cs typeface="Times New Roman" pitchFamily="18" charset="0"/>
              </a:rPr>
              <a:t>abline(0,1)</a:t>
            </a:r>
          </a:p>
          <a:p>
            <a:pPr>
              <a:buNone/>
            </a:pPr>
            <a:endParaRPr sz="1800" dirty="0">
              <a:solidFill>
                <a:schemeClr val="accent1"/>
              </a:solidFill>
              <a:cs typeface="Times New Roman" pitchFamily="18" charset="0"/>
            </a:endParaRPr>
          </a:p>
          <a:p>
            <a:pPr>
              <a:buNone/>
            </a:pPr>
            <a:r>
              <a:rPr sz="1800" dirty="0">
                <a:solidFill>
                  <a:schemeClr val="accent1"/>
                </a:solidFill>
                <a:cs typeface="Times New Roman" pitchFamily="18" charset="0"/>
              </a:rPr>
              <a:t>## Area under ROC Curve in R (AUC)</a:t>
            </a:r>
          </a:p>
          <a:p>
            <a:pPr>
              <a:buNone/>
            </a:pPr>
            <a:r>
              <a:rPr sz="1800" dirty="0">
                <a:solidFill>
                  <a:schemeClr val="accent1"/>
                </a:solidFill>
                <a:cs typeface="Times New Roman" pitchFamily="18" charset="0"/>
              </a:rPr>
              <a:t>auc&lt;-performance(pred,"auc")</a:t>
            </a:r>
          </a:p>
          <a:p>
            <a:pPr>
              <a:buNone/>
            </a:pPr>
            <a:r>
              <a:rPr sz="1800" dirty="0">
                <a:solidFill>
                  <a:schemeClr val="accent1"/>
                </a:solidFill>
                <a:cs typeface="Times New Roman" pitchFamily="18" charset="0"/>
              </a:rPr>
              <a:t>auc@y.values</a:t>
            </a:r>
          </a:p>
          <a:p>
            <a:pPr>
              <a:buNone/>
            </a:pPr>
            <a:endParaRPr dirty="0">
              <a:cs typeface="Times New Roman" pitchFamily="18" charset="0"/>
            </a:endParaRPr>
          </a:p>
          <a:p>
            <a:pPr>
              <a:buNone/>
            </a:pPr>
            <a:r>
              <a:rPr dirty="0">
                <a:cs typeface="Times New Roman" pitchFamily="18" charset="0"/>
              </a:rPr>
              <a:t>__________________________________________________________________</a:t>
            </a:r>
          </a:p>
          <a:p>
            <a:pPr>
              <a:buNone/>
            </a:pPr>
            <a:r>
              <a:rPr sz="1600" dirty="0">
                <a:cs typeface="Times New Roman" pitchFamily="18" charset="0"/>
              </a:rPr>
              <a:t> </a:t>
            </a:r>
          </a:p>
          <a:p>
            <a:pPr>
              <a:buNone/>
            </a:pPr>
            <a:r>
              <a:rPr lang="en-US" sz="1600" dirty="0">
                <a:solidFill>
                  <a:schemeClr val="tx1"/>
                </a:solidFill>
                <a:cs typeface="Times New Roman" pitchFamily="18" charset="0"/>
              </a:rPr>
              <a:t>[[1]]</a:t>
            </a:r>
          </a:p>
          <a:p>
            <a:pPr>
              <a:buNone/>
            </a:pPr>
            <a:r>
              <a:rPr lang="en-US" sz="1600" dirty="0">
                <a:solidFill>
                  <a:schemeClr val="tx1"/>
                </a:solidFill>
                <a:cs typeface="Times New Roman" pitchFamily="18" charset="0"/>
              </a:rPr>
              <a:t>[1] 0.8563636</a:t>
            </a:r>
          </a:p>
          <a:p>
            <a:pPr>
              <a:buNone/>
            </a:pPr>
            <a:endParaRPr sz="1600" dirty="0">
              <a:cs typeface="Times New Roman" pitchFamily="18" charset="0"/>
            </a:endParaRPr>
          </a:p>
          <a:p>
            <a:pPr>
              <a:buNone/>
            </a:pPr>
            <a:endParaRPr dirty="0">
              <a:cs typeface="Times New Roman" pitchFamily="18" charset="0"/>
            </a:endParaRPr>
          </a:p>
          <a:p>
            <a:pPr>
              <a:buNone/>
            </a:pPr>
            <a:r>
              <a:rPr dirty="0">
                <a:cs typeface="Times New Roman" pitchFamily="18" charset="0"/>
              </a:rPr>
              <a:t>       </a:t>
            </a:r>
            <a:r>
              <a:rPr sz="1600" dirty="0">
                <a:cs typeface="Times New Roman" pitchFamily="18" charset="0"/>
              </a:rPr>
              <a:t> </a:t>
            </a:r>
            <a:endParaRPr dirty="0">
              <a:cs typeface="Times New Roman" pitchFamily="18" charset="0"/>
            </a:endParaRPr>
          </a:p>
          <a:p>
            <a:pPr>
              <a:buNone/>
            </a:pPr>
            <a:endParaRPr dirty="0">
              <a:cs typeface="Times New Roman" pitchFamily="18" charset="0"/>
            </a:endParaRPr>
          </a:p>
          <a:p>
            <a:pPr>
              <a:buNone/>
            </a:pPr>
            <a:r>
              <a:rPr dirty="0">
                <a:cs typeface="Times New Roman" pitchFamily="18" charset="0"/>
              </a:rPr>
              <a:t> </a:t>
            </a:r>
          </a:p>
          <a:p>
            <a:pPr>
              <a:buNone/>
            </a:pPr>
            <a:endParaRPr dirty="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5943601" y="2362201"/>
            <a:ext cx="4367213" cy="3238277"/>
          </a:xfrm>
          <a:prstGeom prst="rect">
            <a:avLst/>
          </a:prstGeom>
          <a:noFill/>
          <a:ln w="9525">
            <a:noFill/>
            <a:miter lim="800000"/>
            <a:headEnd/>
            <a:tailEnd/>
          </a:ln>
          <a:effectLst/>
        </p:spPr>
      </p:pic>
      <p:sp>
        <p:nvSpPr>
          <p:cNvPr id="9" name="Title 1"/>
          <p:cNvSpPr txBox="1">
            <a:spLocks/>
          </p:cNvSpPr>
          <p:nvPr/>
        </p:nvSpPr>
        <p:spPr bwMode="auto">
          <a:xfrm>
            <a:off x="2366010" y="102489"/>
            <a:ext cx="7459980" cy="1014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lang="en-US" sz="4400" dirty="0">
                <a:solidFill>
                  <a:schemeClr val="accent6">
                    <a:lumMod val="60000"/>
                    <a:lumOff val="40000"/>
                  </a:schemeClr>
                </a:solidFill>
                <a:latin typeface="Eras Demi ITC" pitchFamily="34" charset="0"/>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US" sz="3200" dirty="0">
                <a:solidFill>
                  <a:schemeClr val="accent1"/>
                </a:solidFill>
              </a:rPr>
              <a:t>Decision Tree in R….</a:t>
            </a:r>
            <a:br>
              <a:rPr lang="en-US" sz="3200" dirty="0">
                <a:solidFill>
                  <a:schemeClr val="accent1"/>
                </a:solidFill>
              </a:rPr>
            </a:br>
            <a:r>
              <a:rPr lang="en-US" sz="3200" dirty="0">
                <a:solidFill>
                  <a:schemeClr val="accent1"/>
                </a:solidFill>
              </a:rPr>
              <a:t>ROC Curve for "</a:t>
            </a:r>
            <a:r>
              <a:rPr lang="en-US" sz="3200" dirty="0" err="1">
                <a:solidFill>
                  <a:schemeClr val="accent1"/>
                </a:solidFill>
              </a:rPr>
              <a:t>partykit</a:t>
            </a:r>
            <a:r>
              <a:rPr lang="en-US" sz="3200" dirty="0">
                <a:solidFill>
                  <a:schemeClr val="accent1"/>
                </a:solidFill>
              </a:rPr>
              <a:t>" tree</a:t>
            </a:r>
          </a:p>
        </p:txBody>
      </p:sp>
    </p:spTree>
    <p:extLst>
      <p:ext uri="{BB962C8B-B14F-4D97-AF65-F5344CB8AC3E}">
        <p14:creationId xmlns:p14="http://schemas.microsoft.com/office/powerpoint/2010/main" val="2469079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p:cNvSpPr>
            <a:spLocks noGrp="1"/>
          </p:cNvSpPr>
          <p:nvPr>
            <p:ph idx="1"/>
          </p:nvPr>
        </p:nvSpPr>
        <p:spPr>
          <a:xfrm>
            <a:off x="1981200" y="1447800"/>
            <a:ext cx="8229600" cy="5105400"/>
          </a:xfrm>
        </p:spPr>
        <p:txBody>
          <a:bodyPr>
            <a:normAutofit fontScale="62500" lnSpcReduction="20000"/>
          </a:bodyPr>
          <a:lstStyle/>
          <a:p>
            <a:pPr eaLnBrk="1" hangingPunct="1"/>
            <a:r>
              <a:rPr lang="en-GB" sz="2400" dirty="0"/>
              <a:t>Package CHAID in R has implemented </a:t>
            </a:r>
            <a:r>
              <a:rPr lang="en-GB" sz="2400" dirty="0" err="1"/>
              <a:t>Chaid</a:t>
            </a:r>
            <a:r>
              <a:rPr lang="en-GB" sz="2400" dirty="0"/>
              <a:t> algorithm as it was developed. The CHAID package is not available on CRAN. It can be downloaded from R-forge.</a:t>
            </a:r>
          </a:p>
          <a:p>
            <a:pPr eaLnBrk="1" hangingPunct="1"/>
            <a:endParaRPr lang="en-GB" sz="2400" dirty="0"/>
          </a:p>
          <a:p>
            <a:pPr eaLnBrk="1" hangingPunct="1"/>
            <a:r>
              <a:rPr sz="2400" dirty="0"/>
              <a:t>The package "</a:t>
            </a:r>
            <a:r>
              <a:rPr sz="2400" dirty="0" err="1"/>
              <a:t>partykit</a:t>
            </a:r>
            <a:r>
              <a:rPr sz="2400" dirty="0"/>
              <a:t>" has a function  called '</a:t>
            </a:r>
            <a:r>
              <a:rPr sz="2400" dirty="0" err="1"/>
              <a:t>ctree</a:t>
            </a:r>
            <a:r>
              <a:rPr sz="2400" dirty="0"/>
              <a:t>' which implements </a:t>
            </a:r>
            <a:r>
              <a:rPr sz="2400" dirty="0" err="1"/>
              <a:t>Chaid</a:t>
            </a:r>
            <a:r>
              <a:rPr sz="2400" dirty="0"/>
              <a:t> algorithm to some extent. This package is available on CRAN. </a:t>
            </a:r>
          </a:p>
          <a:p>
            <a:pPr eaLnBrk="1" hangingPunct="1"/>
            <a:endParaRPr sz="2400" dirty="0"/>
          </a:p>
          <a:p>
            <a:pPr eaLnBrk="1" hangingPunct="1"/>
            <a:r>
              <a:rPr lang="en-GB" sz="2400" dirty="0" err="1"/>
              <a:t>ctree</a:t>
            </a:r>
            <a:r>
              <a:rPr lang="en-GB" sz="2400" dirty="0"/>
              <a:t> function in </a:t>
            </a:r>
            <a:r>
              <a:rPr lang="en-GB" sz="2400" dirty="0" err="1"/>
              <a:t>partykit</a:t>
            </a:r>
            <a:r>
              <a:rPr lang="en-GB" sz="2400" dirty="0"/>
              <a:t> package can also handle continuous predictors.</a:t>
            </a:r>
          </a:p>
          <a:p>
            <a:pPr eaLnBrk="1" hangingPunct="1"/>
            <a:endParaRPr lang="en-GB" sz="2400" dirty="0"/>
          </a:p>
          <a:p>
            <a:pPr eaLnBrk="1" hangingPunct="1"/>
            <a:r>
              <a:rPr sz="2400" dirty="0"/>
              <a:t>The package "rpart" handles classification as well as regression problems using decision tree. (CART: Classification and Regression Trees)</a:t>
            </a:r>
          </a:p>
          <a:p>
            <a:pPr eaLnBrk="1" hangingPunct="1"/>
            <a:endParaRPr sz="1800" dirty="0"/>
          </a:p>
          <a:p>
            <a:pPr eaLnBrk="1" hangingPunct="1"/>
            <a:r>
              <a:rPr sz="2900" b="1" dirty="0">
                <a:solidFill>
                  <a:schemeClr val="accent1"/>
                </a:solidFill>
              </a:rPr>
              <a:t>library(rpart)</a:t>
            </a:r>
          </a:p>
          <a:p>
            <a:pPr eaLnBrk="1" hangingPunct="1"/>
            <a:r>
              <a:rPr sz="2900" b="1" dirty="0">
                <a:solidFill>
                  <a:schemeClr val="accent1"/>
                </a:solidFill>
              </a:rPr>
              <a:t>tree &lt;- rpart(Y ~ X1 + X2 + X3, method="class", data=</a:t>
            </a:r>
            <a:r>
              <a:rPr lang="en-US" sz="2900" b="1" dirty="0">
                <a:solidFill>
                  <a:schemeClr val="accent1"/>
                </a:solidFill>
              </a:rPr>
              <a:t>…</a:t>
            </a:r>
            <a:r>
              <a:rPr sz="2900" b="1" dirty="0">
                <a:solidFill>
                  <a:schemeClr val="accent1"/>
                </a:solidFill>
              </a:rPr>
              <a:t>)</a:t>
            </a:r>
          </a:p>
          <a:p>
            <a:r>
              <a:rPr sz="2900" b="1" dirty="0">
                <a:solidFill>
                  <a:schemeClr val="accent1"/>
                </a:solidFill>
              </a:rPr>
              <a:t>tree &lt;- rpart(Y ~ X1 + X2 + X3, method="anova", data=…)</a:t>
            </a:r>
            <a:br>
              <a:rPr sz="2900" b="1" dirty="0">
                <a:solidFill>
                  <a:schemeClr val="accent1"/>
                </a:solidFill>
              </a:rPr>
            </a:br>
            <a:endParaRPr sz="2900" b="1" dirty="0">
              <a:solidFill>
                <a:schemeClr val="accent1"/>
              </a:solidFill>
            </a:endParaRPr>
          </a:p>
          <a:p>
            <a:pPr eaLnBrk="1" hangingPunct="1">
              <a:buNone/>
            </a:pPr>
            <a:br>
              <a:rPr sz="1600" dirty="0">
                <a:solidFill>
                  <a:schemeClr val="accent1"/>
                </a:solidFill>
              </a:rPr>
            </a:br>
            <a:endParaRPr lang="en-US" sz="1600" dirty="0">
              <a:solidFill>
                <a:schemeClr val="accent1"/>
              </a:solidFill>
            </a:endParaRPr>
          </a:p>
          <a:p>
            <a:pPr eaLnBrk="1" hangingPunct="1"/>
            <a:endParaRPr lang="en-US" sz="1400" dirty="0">
              <a:solidFill>
                <a:schemeClr val="accent1"/>
              </a:solidFill>
            </a:endParaRPr>
          </a:p>
          <a:p>
            <a:pPr eaLnBrk="1" hangingPunct="1">
              <a:buFontTx/>
              <a:buNone/>
            </a:pPr>
            <a:endParaRPr lang="en-GB" sz="1400" dirty="0"/>
          </a:p>
        </p:txBody>
      </p:sp>
      <p:sp>
        <p:nvSpPr>
          <p:cNvPr id="5" name="Title 1"/>
          <p:cNvSpPr txBox="1">
            <a:spLocks/>
          </p:cNvSpPr>
          <p:nvPr/>
        </p:nvSpPr>
        <p:spPr bwMode="auto">
          <a:xfrm>
            <a:off x="2366010" y="102489"/>
            <a:ext cx="7459980" cy="1014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lang="en-US" sz="4400" dirty="0">
                <a:solidFill>
                  <a:schemeClr val="accent6">
                    <a:lumMod val="60000"/>
                    <a:lumOff val="40000"/>
                  </a:schemeClr>
                </a:solidFill>
                <a:latin typeface="Eras Demi ITC" pitchFamily="34" charset="0"/>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US" sz="3200" dirty="0">
                <a:solidFill>
                  <a:schemeClr val="accent1"/>
                </a:solidFill>
              </a:rPr>
              <a:t>Note on R Packages</a:t>
            </a:r>
          </a:p>
        </p:txBody>
      </p:sp>
    </p:spTree>
    <p:extLst>
      <p:ext uri="{BB962C8B-B14F-4D97-AF65-F5344CB8AC3E}">
        <p14:creationId xmlns:p14="http://schemas.microsoft.com/office/powerpoint/2010/main" val="232115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2460647224"/>
              </p:ext>
            </p:extLst>
          </p:nvPr>
        </p:nvGraphicFramePr>
        <p:xfrm>
          <a:off x="1981200" y="2286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1" name="Rectangle 20"/>
          <p:cNvSpPr/>
          <p:nvPr/>
        </p:nvSpPr>
        <p:spPr>
          <a:xfrm>
            <a:off x="1948250" y="1207563"/>
            <a:ext cx="8099589" cy="785343"/>
          </a:xfrm>
          <a:prstGeom prst="rect">
            <a:avLst/>
          </a:prstGeom>
          <a:ln>
            <a:solidFill>
              <a:schemeClr val="tx1"/>
            </a:solidFill>
          </a:ln>
        </p:spPr>
        <p:txBody>
          <a:bodyPr>
            <a:spAutoFit/>
          </a:bodyPr>
          <a:lstStyle/>
          <a:p>
            <a:pPr>
              <a:lnSpc>
                <a:spcPct val="150000"/>
              </a:lnSpc>
            </a:pPr>
            <a:r>
              <a:rPr lang="en-US" sz="1600" dirty="0">
                <a:solidFill>
                  <a:schemeClr val="tx1">
                    <a:lumMod val="75000"/>
                    <a:lumOff val="25000"/>
                  </a:schemeClr>
                </a:solidFill>
              </a:rPr>
              <a:t>There is lot of overlapping between statistical modeling and machine learning. The Regression Models are used extensively in ML applications. </a:t>
            </a:r>
            <a:endParaRPr lang="en-US" sz="1600" b="1" dirty="0">
              <a:solidFill>
                <a:schemeClr val="accent1"/>
              </a:solidFill>
            </a:endParaRPr>
          </a:p>
        </p:txBody>
      </p:sp>
      <p:sp>
        <p:nvSpPr>
          <p:cNvPr id="25" name="Rectangle 24"/>
          <p:cNvSpPr/>
          <p:nvPr/>
        </p:nvSpPr>
        <p:spPr>
          <a:xfrm>
            <a:off x="3429000" y="2921000"/>
            <a:ext cx="4453128" cy="45720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160" tIns="10160" rIns="10160" bIns="10160" numCol="1" spcCol="1270" anchor="ctr" anchorCtr="0">
            <a:noAutofit/>
          </a:bodyPr>
          <a:lstStyle/>
          <a:p>
            <a:pPr algn="ctr" defTabSz="711200">
              <a:lnSpc>
                <a:spcPct val="90000"/>
              </a:lnSpc>
              <a:spcBef>
                <a:spcPct val="0"/>
              </a:spcBef>
              <a:spcAft>
                <a:spcPct val="35000"/>
              </a:spcAft>
            </a:pPr>
            <a:endParaRPr lang="en-US" sz="1600" b="1" dirty="0">
              <a:solidFill>
                <a:srgbClr val="000099"/>
              </a:solidFill>
            </a:endParaRPr>
          </a:p>
        </p:txBody>
      </p:sp>
      <p:sp>
        <p:nvSpPr>
          <p:cNvPr id="13" name="Title 1">
            <a:extLst>
              <a:ext uri="{FF2B5EF4-FFF2-40B4-BE49-F238E27FC236}">
                <a16:creationId xmlns:a16="http://schemas.microsoft.com/office/drawing/2014/main" id="{856AD0EE-DBC4-0F41-A289-20E0F9C77659}"/>
              </a:ext>
            </a:extLst>
          </p:cNvPr>
          <p:cNvSpPr txBox="1">
            <a:spLocks/>
          </p:cNvSpPr>
          <p:nvPr/>
        </p:nvSpPr>
        <p:spPr bwMode="auto">
          <a:xfrm>
            <a:off x="1763732" y="248206"/>
            <a:ext cx="8229600" cy="858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lang="en-US" sz="4400" dirty="0">
                <a:solidFill>
                  <a:schemeClr val="accent6">
                    <a:lumMod val="60000"/>
                    <a:lumOff val="40000"/>
                  </a:schemeClr>
                </a:solidFill>
                <a:latin typeface="Eras Demi ITC" pitchFamily="34" charset="0"/>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IN" sz="3200" b="1" dirty="0">
                <a:solidFill>
                  <a:schemeClr val="accent1"/>
                </a:solidFill>
              </a:rPr>
              <a:t>MACHINE LEARNING METHODS</a:t>
            </a:r>
          </a:p>
        </p:txBody>
      </p:sp>
    </p:spTree>
    <p:extLst>
      <p:ext uri="{BB962C8B-B14F-4D97-AF65-F5344CB8AC3E}">
        <p14:creationId xmlns:p14="http://schemas.microsoft.com/office/powerpoint/2010/main" val="3447149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2209800" y="2130426"/>
            <a:ext cx="77724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lang="en-US" sz="4400" dirty="0">
                <a:solidFill>
                  <a:schemeClr val="accent6">
                    <a:lumMod val="60000"/>
                    <a:lumOff val="40000"/>
                  </a:schemeClr>
                </a:solidFill>
                <a:latin typeface="Eras Demi ITC" pitchFamily="34" charset="0"/>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lnSpc>
                <a:spcPts val="5800"/>
              </a:lnSpc>
            </a:pPr>
            <a:r>
              <a:rPr lang="en-IN" dirty="0">
                <a:solidFill>
                  <a:schemeClr val="accent1"/>
                </a:solidFill>
              </a:rPr>
              <a:t>THANK YOU!!</a:t>
            </a:r>
          </a:p>
        </p:txBody>
      </p:sp>
    </p:spTree>
    <p:extLst>
      <p:ext uri="{BB962C8B-B14F-4D97-AF65-F5344CB8AC3E}">
        <p14:creationId xmlns:p14="http://schemas.microsoft.com/office/powerpoint/2010/main" val="3305633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705100" y="228600"/>
            <a:ext cx="6781800" cy="762000"/>
          </a:xfrm>
        </p:spPr>
        <p:txBody>
          <a:bodyPr/>
          <a:lstStyle/>
          <a:p>
            <a:pPr eaLnBrk="1" hangingPunct="1"/>
            <a:r>
              <a:rPr lang="en-US" dirty="0"/>
              <a:t>  Introduction to Decision Tree</a:t>
            </a:r>
          </a:p>
        </p:txBody>
      </p:sp>
      <p:sp>
        <p:nvSpPr>
          <p:cNvPr id="6147" name="Content Placeholder 2"/>
          <p:cNvSpPr>
            <a:spLocks noGrp="1"/>
          </p:cNvSpPr>
          <p:nvPr>
            <p:ph idx="1"/>
          </p:nvPr>
        </p:nvSpPr>
        <p:spPr>
          <a:xfrm>
            <a:off x="1104900" y="1340768"/>
            <a:ext cx="9982200" cy="4724400"/>
          </a:xfrm>
        </p:spPr>
        <p:txBody>
          <a:bodyPr>
            <a:normAutofit/>
          </a:bodyPr>
          <a:lstStyle/>
          <a:p>
            <a:pPr algn="just" eaLnBrk="1" hangingPunct="1"/>
            <a:r>
              <a:rPr lang="en-US" dirty="0"/>
              <a:t>Decision Tree learning is one of the predictive modeling techniques. </a:t>
            </a:r>
          </a:p>
          <a:p>
            <a:pPr lvl="1" algn="just"/>
            <a:r>
              <a:rPr lang="en-US" sz="2000" dirty="0"/>
              <a:t>Classification tree - when the predicted outcome is the class to which the data belongs.</a:t>
            </a:r>
          </a:p>
          <a:p>
            <a:pPr lvl="1" algn="just"/>
            <a:r>
              <a:rPr lang="en-US" sz="2000" dirty="0"/>
              <a:t>Regression tree - when the predicted outcome can be considered a real number (e.g. the price of a house, or a patient’s length of stay in a hospital).</a:t>
            </a:r>
          </a:p>
          <a:p>
            <a:pPr algn="just" eaLnBrk="1" hangingPunct="1"/>
            <a:endParaRPr dirty="0"/>
          </a:p>
          <a:p>
            <a:pPr algn="just" eaLnBrk="1" hangingPunct="1"/>
            <a:r>
              <a:rPr dirty="0"/>
              <a:t>Decision Tree breaks down a data set into smaller subsets and presents association between target variable (dependent) and independent variables as a tree structure. A final result is a tree with decision nodes and leaf nodes. A decision node has two or more branches and leaf node represents a classification or decision.</a:t>
            </a:r>
          </a:p>
          <a:p>
            <a:pPr algn="just" eaLnBrk="1" hangingPunct="1"/>
            <a:endParaRPr lang="en-US" dirty="0"/>
          </a:p>
          <a:p>
            <a:pPr algn="just"/>
            <a:r>
              <a:rPr lang="en-US" dirty="0"/>
              <a:t>The term Classification And Regression Tree (CART) analysis is an umbrella term used to refer to both of the above procedures, first introduced by </a:t>
            </a:r>
            <a:r>
              <a:rPr lang="en-US" dirty="0" err="1"/>
              <a:t>Breiman</a:t>
            </a:r>
            <a:r>
              <a:rPr lang="en-US" dirty="0"/>
              <a:t> et al. </a:t>
            </a:r>
          </a:p>
          <a:p>
            <a:pPr algn="just" eaLnBrk="1" hangingPunct="1"/>
            <a:endParaRPr lang="en-US" sz="1600" dirty="0"/>
          </a:p>
        </p:txBody>
      </p:sp>
    </p:spTree>
    <p:extLst>
      <p:ext uri="{BB962C8B-B14F-4D97-AF65-F5344CB8AC3E}">
        <p14:creationId xmlns:p14="http://schemas.microsoft.com/office/powerpoint/2010/main" val="4269286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55440" y="1124744"/>
            <a:ext cx="9286800" cy="4721351"/>
          </a:xfrm>
        </p:spPr>
        <p:txBody>
          <a:bodyPr>
            <a:normAutofit/>
          </a:bodyPr>
          <a:lstStyle/>
          <a:p>
            <a:pPr algn="just" eaLnBrk="1" hangingPunct="1"/>
            <a:r>
              <a:rPr lang="en-US" dirty="0"/>
              <a:t>Trees used for regression and trees used for classification have some similarities - but also some differences, such as the procedure used to determine where to split.</a:t>
            </a:r>
          </a:p>
          <a:p>
            <a:pPr algn="just" eaLnBrk="1" hangingPunct="1"/>
            <a:endParaRPr lang="en-US" dirty="0"/>
          </a:p>
          <a:p>
            <a:pPr algn="just" eaLnBrk="1" hangingPunct="1"/>
            <a:r>
              <a:rPr lang="en-US" dirty="0"/>
              <a:t>There are many specific decision-tree algorithms. Notable ones include:</a:t>
            </a:r>
          </a:p>
          <a:p>
            <a:pPr lvl="1" algn="just"/>
            <a:r>
              <a:rPr lang="en-US" sz="2000" dirty="0"/>
              <a:t>ID3 (Iterative Dichotomiser 3)</a:t>
            </a:r>
          </a:p>
          <a:p>
            <a:pPr lvl="1" algn="just"/>
            <a:r>
              <a:rPr lang="en-US" sz="2000" dirty="0"/>
              <a:t>CHAID (</a:t>
            </a:r>
            <a:r>
              <a:rPr lang="en-US" sz="2000" dirty="0" err="1"/>
              <a:t>CHi</a:t>
            </a:r>
            <a:r>
              <a:rPr lang="en-US" sz="2000" dirty="0"/>
              <a:t>-squared Automatic Interaction Detector). Performs multi-level splits when computing classification trees.</a:t>
            </a:r>
          </a:p>
          <a:p>
            <a:pPr lvl="1" algn="just"/>
            <a:r>
              <a:rPr lang="en-US" sz="2000" dirty="0"/>
              <a:t>Conditional Inference Trees: Statistics-based approach that uses non-parametric tests as splitting criteria, corrected for multiple testing to avoid overfitting. This approach results in unbiased predictor selection and does not require pruning.</a:t>
            </a:r>
          </a:p>
          <a:p>
            <a:pPr algn="just" eaLnBrk="1" hangingPunct="1"/>
            <a:endParaRPr lang="en-US" dirty="0"/>
          </a:p>
          <a:p>
            <a:pPr algn="just" eaLnBrk="1" hangingPunct="1"/>
            <a:endParaRPr lang="en-US" sz="1600" dirty="0"/>
          </a:p>
          <a:p>
            <a:pPr algn="just"/>
            <a:endParaRPr lang="en-US" sz="1600" dirty="0"/>
          </a:p>
        </p:txBody>
      </p:sp>
      <p:sp>
        <p:nvSpPr>
          <p:cNvPr id="5" name="Title 1"/>
          <p:cNvSpPr>
            <a:spLocks noGrp="1"/>
          </p:cNvSpPr>
          <p:nvPr>
            <p:ph type="title"/>
          </p:nvPr>
        </p:nvSpPr>
        <p:spPr>
          <a:xfrm>
            <a:off x="2705100" y="228600"/>
            <a:ext cx="6781800" cy="762000"/>
          </a:xfrm>
        </p:spPr>
        <p:txBody>
          <a:bodyPr/>
          <a:lstStyle/>
          <a:p>
            <a:pPr eaLnBrk="1" hangingPunct="1"/>
            <a:r>
              <a:rPr lang="en-US" dirty="0"/>
              <a:t>Types of Decision Tree</a:t>
            </a:r>
          </a:p>
        </p:txBody>
      </p:sp>
    </p:spTree>
    <p:extLst>
      <p:ext uri="{BB962C8B-B14F-4D97-AF65-F5344CB8AC3E}">
        <p14:creationId xmlns:p14="http://schemas.microsoft.com/office/powerpoint/2010/main" val="1443465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2469" y="3270776"/>
            <a:ext cx="3890031" cy="3416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62600" y="1295401"/>
            <a:ext cx="4671826" cy="1647845"/>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6498" name="Rectangle 2"/>
          <p:cNvSpPr>
            <a:spLocks noGrp="1" noChangeArrowheads="1"/>
          </p:cNvSpPr>
          <p:nvPr>
            <p:ph type="title"/>
            <p:custDataLst>
              <p:tags r:id="rId1"/>
            </p:custDataLst>
          </p:nvPr>
        </p:nvSpPr>
        <p:spPr>
          <a:xfrm>
            <a:off x="1981200" y="274049"/>
            <a:ext cx="8229600" cy="810805"/>
          </a:xfrm>
        </p:spPr>
        <p:txBody>
          <a:bodyPr/>
          <a:lstStyle/>
          <a:p>
            <a:r>
              <a:rPr lang="en-US" dirty="0">
                <a:solidFill>
                  <a:schemeClr val="accent2"/>
                </a:solidFill>
              </a:rPr>
              <a:t>Decision Tree – Basic Framework</a:t>
            </a:r>
          </a:p>
        </p:txBody>
      </p:sp>
      <p:sp>
        <p:nvSpPr>
          <p:cNvPr id="108" name="TextBox 107"/>
          <p:cNvSpPr txBox="1"/>
          <p:nvPr/>
        </p:nvSpPr>
        <p:spPr>
          <a:xfrm>
            <a:off x="1981201" y="1421190"/>
            <a:ext cx="3445413" cy="1938992"/>
          </a:xfrm>
          <a:prstGeom prst="rect">
            <a:avLst/>
          </a:prstGeom>
          <a:noFill/>
        </p:spPr>
        <p:txBody>
          <a:bodyPr wrap="square" rtlCol="0">
            <a:spAutoFit/>
          </a:bodyPr>
          <a:lstStyle/>
          <a:p>
            <a:pPr>
              <a:lnSpc>
                <a:spcPct val="150000"/>
              </a:lnSpc>
            </a:pPr>
            <a:r>
              <a:rPr lang="en-US" sz="1600" dirty="0">
                <a:solidFill>
                  <a:schemeClr val="tx1">
                    <a:lumMod val="75000"/>
                    <a:lumOff val="25000"/>
                  </a:schemeClr>
                </a:solidFill>
              </a:rPr>
              <a:t>Suppose we have information about 5 customers and their decision about buying a credit card.</a:t>
            </a:r>
          </a:p>
          <a:p>
            <a:pPr>
              <a:lnSpc>
                <a:spcPct val="150000"/>
              </a:lnSpc>
            </a:pPr>
            <a:r>
              <a:rPr lang="en-US" sz="1600" dirty="0">
                <a:solidFill>
                  <a:schemeClr val="tx1">
                    <a:lumMod val="75000"/>
                    <a:lumOff val="25000"/>
                  </a:schemeClr>
                </a:solidFill>
              </a:rPr>
              <a:t>This data can be represented as a </a:t>
            </a:r>
            <a:r>
              <a:rPr lang="en-US" sz="1600" b="1" dirty="0">
                <a:solidFill>
                  <a:schemeClr val="tx1">
                    <a:lumMod val="75000"/>
                    <a:lumOff val="25000"/>
                  </a:schemeClr>
                </a:solidFill>
              </a:rPr>
              <a:t>Decision Tree</a:t>
            </a:r>
            <a:r>
              <a:rPr lang="en-US" sz="1600" dirty="0">
                <a:solidFill>
                  <a:schemeClr val="tx1">
                    <a:lumMod val="75000"/>
                    <a:lumOff val="25000"/>
                  </a:schemeClr>
                </a:solidFill>
              </a:rPr>
              <a:t>:</a:t>
            </a:r>
            <a:endParaRPr lang="en-US" sz="1600" b="1" dirty="0">
              <a:solidFill>
                <a:schemeClr val="tx1">
                  <a:lumMod val="75000"/>
                  <a:lumOff val="25000"/>
                </a:schemeClr>
              </a:solidFill>
            </a:endParaRPr>
          </a:p>
        </p:txBody>
      </p:sp>
      <mc:AlternateContent xmlns:mc="http://schemas.openxmlformats.org/markup-compatibility/2006" xmlns:a14="http://schemas.microsoft.com/office/drawing/2010/main">
        <mc:Choice Requires="a14">
          <p:sp>
            <p:nvSpPr>
              <p:cNvPr id="111" name="Rectangle 110"/>
              <p:cNvSpPr/>
              <p:nvPr/>
            </p:nvSpPr>
            <p:spPr>
              <a:xfrm>
                <a:off x="6629400" y="3124201"/>
                <a:ext cx="3200400" cy="2638799"/>
              </a:xfrm>
              <a:prstGeom prst="rect">
                <a:avLst/>
              </a:prstGeom>
              <a:solidFill>
                <a:schemeClr val="bg1"/>
              </a:solidFill>
              <a:ln w="3175">
                <a:noFill/>
              </a:ln>
            </p:spPr>
            <p:txBody>
              <a:bodyPr wrap="square">
                <a:spAutoFit/>
              </a:bodyPr>
              <a:lstStyle/>
              <a:p>
                <a:pPr marL="285750" indent="-285750">
                  <a:lnSpc>
                    <a:spcPct val="150000"/>
                  </a:lnSpc>
                  <a:buFont typeface="Arial" pitchFamily="34" charset="0"/>
                  <a:buChar char="•"/>
                </a:pPr>
                <a:r>
                  <a:rPr lang="en-US" sz="1600" dirty="0">
                    <a:solidFill>
                      <a:schemeClr val="tx1">
                        <a:lumMod val="75000"/>
                        <a:lumOff val="25000"/>
                      </a:schemeClr>
                    </a:solidFill>
                  </a:rPr>
                  <a:t>First subset is based on </a:t>
                </a:r>
                <a:r>
                  <a:rPr lang="en-US" sz="1600" b="1" dirty="0">
                    <a:solidFill>
                      <a:schemeClr val="tx1">
                        <a:lumMod val="75000"/>
                        <a:lumOff val="25000"/>
                      </a:schemeClr>
                    </a:solidFill>
                  </a:rPr>
                  <a:t>Gender</a:t>
                </a:r>
                <a:r>
                  <a:rPr lang="en-US" sz="1600" dirty="0">
                    <a:solidFill>
                      <a:schemeClr val="tx1">
                        <a:lumMod val="75000"/>
                        <a:lumOff val="25000"/>
                      </a:schemeClr>
                    </a:solidFill>
                  </a:rPr>
                  <a:t>. </a:t>
                </a:r>
                <a:r>
                  <a:rPr lang="en-US" sz="1600" b="1" dirty="0">
                    <a:solidFill>
                      <a:schemeClr val="tx1">
                        <a:lumMod val="75000"/>
                        <a:lumOff val="25000"/>
                      </a:schemeClr>
                    </a:solidFill>
                  </a:rPr>
                  <a:t>All females opt for credit cards.</a:t>
                </a:r>
              </a:p>
              <a:p>
                <a:pPr marL="285750" indent="-285750">
                  <a:lnSpc>
                    <a:spcPct val="150000"/>
                  </a:lnSpc>
                  <a:buFont typeface="Arial" pitchFamily="34" charset="0"/>
                  <a:buChar char="•"/>
                </a:pPr>
                <a:r>
                  <a:rPr lang="en-US" sz="1600" dirty="0">
                    <a:solidFill>
                      <a:schemeClr val="tx1">
                        <a:lumMod val="75000"/>
                        <a:lumOff val="25000"/>
                      </a:schemeClr>
                    </a:solidFill>
                  </a:rPr>
                  <a:t>Males, however, can be split further, based on </a:t>
                </a:r>
                <a:r>
                  <a:rPr lang="en-US" sz="1600" b="1" dirty="0">
                    <a:solidFill>
                      <a:schemeClr val="tx1">
                        <a:lumMod val="75000"/>
                        <a:lumOff val="25000"/>
                      </a:schemeClr>
                    </a:solidFill>
                  </a:rPr>
                  <a:t>Age</a:t>
                </a:r>
                <a:r>
                  <a:rPr lang="en-US" sz="1600" dirty="0">
                    <a:solidFill>
                      <a:schemeClr val="tx1">
                        <a:lumMod val="75000"/>
                        <a:lumOff val="25000"/>
                      </a:schemeClr>
                    </a:solidFill>
                  </a:rPr>
                  <a:t>. </a:t>
                </a:r>
                <a:r>
                  <a:rPr lang="en-US" sz="1600" b="1" dirty="0">
                    <a:solidFill>
                      <a:schemeClr val="tx1">
                        <a:lumMod val="75000"/>
                        <a:lumOff val="25000"/>
                      </a:schemeClr>
                    </a:solidFill>
                  </a:rPr>
                  <a:t>Male customers of age </a:t>
                </a:r>
                <a14:m>
                  <m:oMath xmlns:m="http://schemas.openxmlformats.org/officeDocument/2006/math">
                    <m:r>
                      <a:rPr lang="en-US" sz="1600" b="1" i="1">
                        <a:solidFill>
                          <a:schemeClr val="tx1">
                            <a:lumMod val="75000"/>
                            <a:lumOff val="25000"/>
                          </a:schemeClr>
                        </a:solidFill>
                        <a:latin typeface="Cambria Math" panose="02040503050406030204" pitchFamily="18" charset="0"/>
                        <a:ea typeface="Cambria Math"/>
                      </a:rPr>
                      <m:t>≤</m:t>
                    </m:r>
                  </m:oMath>
                </a14:m>
                <a:r>
                  <a:rPr lang="en-US" sz="1600" b="1" dirty="0">
                    <a:solidFill>
                      <a:schemeClr val="tx1">
                        <a:lumMod val="75000"/>
                        <a:lumOff val="25000"/>
                      </a:schemeClr>
                    </a:solidFill>
                  </a:rPr>
                  <a:t>30 years do not buy a credit card, whereas those </a:t>
                </a:r>
                <a14:m>
                  <m:oMath xmlns:m="http://schemas.openxmlformats.org/officeDocument/2006/math">
                    <m:r>
                      <a:rPr lang="en-US" sz="1600" b="1" i="1">
                        <a:solidFill>
                          <a:schemeClr val="tx1">
                            <a:lumMod val="75000"/>
                            <a:lumOff val="25000"/>
                          </a:schemeClr>
                        </a:solidFill>
                        <a:latin typeface="Cambria Math" panose="02040503050406030204" pitchFamily="18" charset="0"/>
                        <a:ea typeface="Cambria Math"/>
                      </a:rPr>
                      <m:t>&gt;</m:t>
                    </m:r>
                  </m:oMath>
                </a14:m>
                <a:r>
                  <a:rPr lang="en-US" sz="1600" b="1" dirty="0">
                    <a:solidFill>
                      <a:schemeClr val="tx1">
                        <a:lumMod val="75000"/>
                        <a:lumOff val="25000"/>
                      </a:schemeClr>
                    </a:solidFill>
                  </a:rPr>
                  <a:t>30 do buy cards.</a:t>
                </a:r>
              </a:p>
            </p:txBody>
          </p:sp>
        </mc:Choice>
        <mc:Fallback xmlns="">
          <p:sp>
            <p:nvSpPr>
              <p:cNvPr id="111" name="Rectangle 110"/>
              <p:cNvSpPr>
                <a:spLocks noRot="1" noChangeAspect="1" noMove="1" noResize="1" noEditPoints="1" noAdjustHandles="1" noChangeArrowheads="1" noChangeShapeType="1" noTextEdit="1"/>
              </p:cNvSpPr>
              <p:nvPr/>
            </p:nvSpPr>
            <p:spPr>
              <a:xfrm>
                <a:off x="6629400" y="3124201"/>
                <a:ext cx="3200400" cy="2638799"/>
              </a:xfrm>
              <a:prstGeom prst="rect">
                <a:avLst/>
              </a:prstGeom>
              <a:blipFill>
                <a:blip r:embed="rId6"/>
                <a:stretch>
                  <a:fillRect l="-791" b="-1435"/>
                </a:stretch>
              </a:blipFill>
              <a:ln w="3175">
                <a:noFill/>
              </a:ln>
            </p:spPr>
            <p:txBody>
              <a:bodyPr/>
              <a:lstStyle/>
              <a:p>
                <a:r>
                  <a:rPr lang="en-US">
                    <a:noFill/>
                  </a:rPr>
                  <a:t> </a:t>
                </a:r>
              </a:p>
            </p:txBody>
          </p:sp>
        </mc:Fallback>
      </mc:AlternateContent>
    </p:spTree>
    <p:extLst>
      <p:ext uri="{BB962C8B-B14F-4D97-AF65-F5344CB8AC3E}">
        <p14:creationId xmlns:p14="http://schemas.microsoft.com/office/powerpoint/2010/main" val="790963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dirty="0"/>
          </a:p>
        </p:txBody>
      </p:sp>
      <p:sp>
        <p:nvSpPr>
          <p:cNvPr id="21" name="Rectangle 2"/>
          <p:cNvSpPr>
            <a:spLocks noGrp="1" noChangeArrowheads="1"/>
          </p:cNvSpPr>
          <p:nvPr>
            <p:ph type="title"/>
            <p:custDataLst>
              <p:tags r:id="rId1"/>
            </p:custDataLst>
          </p:nvPr>
        </p:nvSpPr>
        <p:spPr>
          <a:xfrm>
            <a:off x="1981200" y="274049"/>
            <a:ext cx="8229600" cy="810805"/>
          </a:xfrm>
        </p:spPr>
        <p:txBody>
          <a:bodyPr/>
          <a:lstStyle/>
          <a:p>
            <a:r>
              <a:rPr lang="en-US" dirty="0">
                <a:solidFill>
                  <a:schemeClr val="accent1"/>
                </a:solidFill>
              </a:rPr>
              <a:t>Decision Tree – Basic Components</a:t>
            </a:r>
            <a:endParaRPr lang="en-US" b="1" dirty="0">
              <a:latin typeface="+mj-lt"/>
            </a:endParaRPr>
          </a:p>
        </p:txBody>
      </p:sp>
      <p:grpSp>
        <p:nvGrpSpPr>
          <p:cNvPr id="22" name="Group 21"/>
          <p:cNvGrpSpPr/>
          <p:nvPr/>
        </p:nvGrpSpPr>
        <p:grpSpPr>
          <a:xfrm>
            <a:off x="3515226" y="1155161"/>
            <a:ext cx="5161551" cy="52403"/>
            <a:chOff x="1991225" y="1155160"/>
            <a:chExt cx="5161551" cy="52403"/>
          </a:xfrm>
        </p:grpSpPr>
        <p:sp>
          <p:nvSpPr>
            <p:cNvPr id="23" name="Rectangle 22"/>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24" name="Rectangle 23"/>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25" name="Rectangle 24"/>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graphicFrame>
        <p:nvGraphicFramePr>
          <p:cNvPr id="26" name="Group 5"/>
          <p:cNvGraphicFramePr>
            <a:graphicFrameLocks/>
          </p:cNvGraphicFramePr>
          <p:nvPr>
            <p:extLst/>
          </p:nvPr>
        </p:nvGraphicFramePr>
        <p:xfrm>
          <a:off x="2209802" y="1905000"/>
          <a:ext cx="8001001" cy="3429000"/>
        </p:xfrm>
        <a:graphic>
          <a:graphicData uri="http://schemas.openxmlformats.org/drawingml/2006/table">
            <a:tbl>
              <a:tblPr/>
              <a:tblGrid>
                <a:gridCol w="1600199">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gridCol w="2057402">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tx1">
                              <a:lumMod val="75000"/>
                              <a:lumOff val="25000"/>
                            </a:schemeClr>
                          </a:solidFill>
                          <a:effectLst/>
                          <a:latin typeface="+mn-lt"/>
                          <a:ea typeface="宋体" pitchFamily="2" charset="-122"/>
                        </a:rPr>
                        <a:t>Component</a:t>
                      </a:r>
                    </a:p>
                  </a:txBody>
                  <a:tcPr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kern="1200" cap="none" normalizeH="0" baseline="0" dirty="0">
                          <a:ln>
                            <a:noFill/>
                          </a:ln>
                          <a:solidFill>
                            <a:schemeClr val="tx1">
                              <a:lumMod val="75000"/>
                              <a:lumOff val="25000"/>
                            </a:schemeClr>
                          </a:solidFill>
                          <a:effectLst/>
                          <a:latin typeface="+mn-lt"/>
                          <a:ea typeface="宋体" pitchFamily="2" charset="-122"/>
                          <a:cs typeface="+mn-cs"/>
                        </a:rPr>
                        <a:t>Description</a:t>
                      </a:r>
                    </a:p>
                  </a:txBody>
                  <a:tcPr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tx1">
                              <a:lumMod val="75000"/>
                              <a:lumOff val="25000"/>
                            </a:schemeClr>
                          </a:solidFill>
                          <a:effectLst/>
                          <a:latin typeface="+mn-lt"/>
                          <a:ea typeface="宋体" pitchFamily="2" charset="-122"/>
                        </a:rPr>
                        <a:t>Alternate terms</a:t>
                      </a:r>
                    </a:p>
                  </a:txBody>
                  <a:tcPr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62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tx1">
                              <a:lumMod val="75000"/>
                              <a:lumOff val="25000"/>
                            </a:schemeClr>
                          </a:solidFill>
                          <a:effectLst/>
                          <a:latin typeface="+mn-lt"/>
                          <a:ea typeface="宋体" pitchFamily="2" charset="-122"/>
                        </a:rPr>
                        <a:t>Root node</a:t>
                      </a:r>
                    </a:p>
                  </a:txBody>
                  <a:tcPr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kern="1200" cap="none" normalizeH="0" baseline="0" dirty="0">
                          <a:ln>
                            <a:noFill/>
                          </a:ln>
                          <a:solidFill>
                            <a:schemeClr val="tx1">
                              <a:lumMod val="75000"/>
                              <a:lumOff val="25000"/>
                            </a:schemeClr>
                          </a:solidFill>
                          <a:effectLst/>
                          <a:latin typeface="+mn-lt"/>
                          <a:ea typeface="宋体" pitchFamily="2" charset="-122"/>
                          <a:cs typeface="+mn-cs"/>
                        </a:rPr>
                        <a:t>Has no incoming edges and zero or more outgoing edges</a:t>
                      </a:r>
                    </a:p>
                  </a:txBody>
                  <a:tcPr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Parent node</a:t>
                      </a:r>
                    </a:p>
                  </a:txBody>
                  <a:tcPr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62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tx1">
                              <a:lumMod val="75000"/>
                              <a:lumOff val="25000"/>
                            </a:schemeClr>
                          </a:solidFill>
                          <a:effectLst/>
                          <a:latin typeface="+mn-lt"/>
                          <a:ea typeface="宋体" pitchFamily="2" charset="-122"/>
                        </a:rPr>
                        <a:t>Inner node</a:t>
                      </a:r>
                    </a:p>
                  </a:txBody>
                  <a:tcPr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Each has exactly one incoming edge and two or more outgoing edges</a:t>
                      </a:r>
                    </a:p>
                  </a:txBody>
                  <a:tcPr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Decision nodes / Child nodes</a:t>
                      </a:r>
                    </a:p>
                  </a:txBody>
                  <a:tcPr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62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tx1">
                              <a:lumMod val="75000"/>
                              <a:lumOff val="25000"/>
                            </a:schemeClr>
                          </a:solidFill>
                          <a:effectLst/>
                          <a:latin typeface="+mn-lt"/>
                          <a:ea typeface="宋体" pitchFamily="2" charset="-122"/>
                        </a:rPr>
                        <a:t>Leaf node</a:t>
                      </a:r>
                    </a:p>
                  </a:txBody>
                  <a:tcPr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Each has exactly one incoming edges and no outgoing edges</a:t>
                      </a:r>
                    </a:p>
                  </a:txBody>
                  <a:tcPr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Terminal nodes</a:t>
                      </a:r>
                    </a:p>
                  </a:txBody>
                  <a:tcPr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62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tx1">
                              <a:lumMod val="75000"/>
                              <a:lumOff val="25000"/>
                            </a:schemeClr>
                          </a:solidFill>
                          <a:effectLst/>
                          <a:latin typeface="+mn-lt"/>
                          <a:ea typeface="宋体" pitchFamily="2" charset="-122"/>
                        </a:rPr>
                        <a:t>Branches</a:t>
                      </a:r>
                    </a:p>
                  </a:txBody>
                  <a:tcPr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Categories of attributes </a:t>
                      </a:r>
                    </a:p>
                  </a:txBody>
                  <a:tcPr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0" i="0" u="none" strike="noStrike" cap="none" normalizeH="0" baseline="0" dirty="0">
                          <a:ln>
                            <a:noFill/>
                          </a:ln>
                          <a:solidFill>
                            <a:schemeClr val="tx1">
                              <a:lumMod val="75000"/>
                              <a:lumOff val="25000"/>
                            </a:schemeClr>
                          </a:solidFill>
                          <a:effectLst/>
                          <a:latin typeface="+mn-lt"/>
                          <a:ea typeface="宋体" pitchFamily="2" charset="-122"/>
                        </a:rPr>
                        <a:t>Edges</a:t>
                      </a:r>
                    </a:p>
                  </a:txBody>
                  <a:tcPr anchor="ctr" horzOverflow="overflow">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18085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dirty="0"/>
          </a:p>
        </p:txBody>
      </p:sp>
      <p:pic>
        <p:nvPicPr>
          <p:cNvPr id="5" name="Picture 2"/>
          <p:cNvPicPr>
            <a:picLocks noChangeAspect="1" noChangeArrowheads="1"/>
          </p:cNvPicPr>
          <p:nvPr/>
        </p:nvPicPr>
        <p:blipFill>
          <a:blip r:embed="rId7">
            <a:extLst>
              <a:ext uri="{BEBA8EAE-BF5A-486C-A8C5-ECC9F3942E4B}">
                <a14:imgProps xmlns:a14="http://schemas.microsoft.com/office/drawing/2010/main">
                  <a14:imgLayer r:embed="rId8">
                    <a14:imgEffect>
                      <a14:colorTemperature colorTemp="11200"/>
                    </a14:imgEffect>
                    <a14:imgEffect>
                      <a14:saturation sat="30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3438696" y="1719440"/>
            <a:ext cx="5047911" cy="3722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Group 5"/>
          <p:cNvGrpSpPr/>
          <p:nvPr/>
        </p:nvGrpSpPr>
        <p:grpSpPr>
          <a:xfrm flipH="1">
            <a:off x="2762251" y="1638301"/>
            <a:ext cx="2871423" cy="523221"/>
            <a:chOff x="5586777" y="4741962"/>
            <a:chExt cx="2871423" cy="523220"/>
          </a:xfrm>
          <a:solidFill>
            <a:schemeClr val="bg1"/>
          </a:solidFill>
        </p:grpSpPr>
        <p:sp>
          <p:nvSpPr>
            <p:cNvPr id="7" name="Rectangle 6"/>
            <p:cNvSpPr/>
            <p:nvPr/>
          </p:nvSpPr>
          <p:spPr>
            <a:xfrm>
              <a:off x="5942242" y="4741962"/>
              <a:ext cx="2515958" cy="523220"/>
            </a:xfrm>
            <a:prstGeom prst="rect">
              <a:avLst/>
            </a:prstGeom>
            <a:grpFill/>
            <a:ln w="3175">
              <a:solidFill>
                <a:schemeClr val="accent2">
                  <a:lumMod val="60000"/>
                  <a:lumOff val="40000"/>
                </a:schemeClr>
              </a:solidFill>
            </a:ln>
          </p:spPr>
          <p:txBody>
            <a:bodyPr wrap="square">
              <a:spAutoFit/>
            </a:bodyPr>
            <a:lstStyle/>
            <a:p>
              <a:pPr algn="ctr"/>
              <a:r>
                <a:rPr lang="en-US" sz="1400" dirty="0">
                  <a:solidFill>
                    <a:schemeClr val="tx1">
                      <a:lumMod val="75000"/>
                      <a:lumOff val="25000"/>
                    </a:schemeClr>
                  </a:solidFill>
                </a:rPr>
                <a:t>The first variable used for separating the observations</a:t>
              </a:r>
            </a:p>
          </p:txBody>
        </p:sp>
        <p:cxnSp>
          <p:nvCxnSpPr>
            <p:cNvPr id="8" name="Straight Arrow Connector 7"/>
            <p:cNvCxnSpPr/>
            <p:nvPr/>
          </p:nvCxnSpPr>
          <p:spPr>
            <a:xfrm flipH="1">
              <a:off x="5586777" y="5035094"/>
              <a:ext cx="337773" cy="0"/>
            </a:xfrm>
            <a:prstGeom prst="straightConnector1">
              <a:avLst/>
            </a:prstGeom>
            <a:grpFill/>
            <a:ln>
              <a:solidFill>
                <a:schemeClr val="accent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flipH="1">
            <a:off x="2076450" y="3663964"/>
            <a:ext cx="2061334" cy="738664"/>
            <a:chOff x="5586777" y="4635407"/>
            <a:chExt cx="2061334" cy="812531"/>
          </a:xfrm>
          <a:solidFill>
            <a:schemeClr val="bg1"/>
          </a:solidFill>
        </p:grpSpPr>
        <p:sp>
          <p:nvSpPr>
            <p:cNvPr id="10" name="Rectangle 9"/>
            <p:cNvSpPr/>
            <p:nvPr/>
          </p:nvSpPr>
          <p:spPr>
            <a:xfrm>
              <a:off x="5929677" y="4635407"/>
              <a:ext cx="1718434" cy="812531"/>
            </a:xfrm>
            <a:prstGeom prst="rect">
              <a:avLst/>
            </a:prstGeom>
            <a:grpFill/>
            <a:ln w="3175">
              <a:solidFill>
                <a:schemeClr val="accent2">
                  <a:lumMod val="60000"/>
                  <a:lumOff val="40000"/>
                </a:schemeClr>
              </a:solidFill>
            </a:ln>
          </p:spPr>
          <p:txBody>
            <a:bodyPr wrap="square" anchor="ctr">
              <a:spAutoFit/>
            </a:bodyPr>
            <a:lstStyle/>
            <a:p>
              <a:pPr algn="ctr"/>
              <a:r>
                <a:rPr lang="en-US" sz="1400" dirty="0">
                  <a:solidFill>
                    <a:schemeClr val="tx1">
                      <a:lumMod val="75000"/>
                      <a:lumOff val="25000"/>
                    </a:schemeClr>
                  </a:solidFill>
                </a:rPr>
                <a:t>Next attribute for separating the observations</a:t>
              </a:r>
            </a:p>
          </p:txBody>
        </p:sp>
        <p:cxnSp>
          <p:nvCxnSpPr>
            <p:cNvPr id="11" name="Straight Arrow Connector 10"/>
            <p:cNvCxnSpPr/>
            <p:nvPr/>
          </p:nvCxnSpPr>
          <p:spPr>
            <a:xfrm flipH="1">
              <a:off x="5586777" y="5035094"/>
              <a:ext cx="337773" cy="0"/>
            </a:xfrm>
            <a:prstGeom prst="straightConnector1">
              <a:avLst/>
            </a:prstGeom>
            <a:grpFill/>
            <a:ln>
              <a:solidFill>
                <a:schemeClr val="accent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8049491" y="2476504"/>
            <a:ext cx="1495508" cy="523220"/>
            <a:chOff x="5586777" y="4484132"/>
            <a:chExt cx="1495508" cy="575541"/>
          </a:xfrm>
          <a:solidFill>
            <a:schemeClr val="bg1"/>
          </a:solidFill>
        </p:grpSpPr>
        <p:sp>
          <p:nvSpPr>
            <p:cNvPr id="19" name="Rectangle 18"/>
            <p:cNvSpPr/>
            <p:nvPr/>
          </p:nvSpPr>
          <p:spPr>
            <a:xfrm>
              <a:off x="5791200" y="4484132"/>
              <a:ext cx="1291085" cy="575541"/>
            </a:xfrm>
            <a:prstGeom prst="rect">
              <a:avLst/>
            </a:prstGeom>
            <a:grpFill/>
            <a:ln w="3175">
              <a:solidFill>
                <a:schemeClr val="accent2">
                  <a:lumMod val="60000"/>
                  <a:lumOff val="40000"/>
                </a:schemeClr>
              </a:solidFill>
            </a:ln>
          </p:spPr>
          <p:txBody>
            <a:bodyPr wrap="square">
              <a:spAutoFit/>
            </a:bodyPr>
            <a:lstStyle/>
            <a:p>
              <a:pPr algn="ctr"/>
              <a:r>
                <a:rPr lang="en-US" sz="1400" dirty="0">
                  <a:solidFill>
                    <a:schemeClr val="tx1">
                      <a:lumMod val="75000"/>
                      <a:lumOff val="25000"/>
                    </a:schemeClr>
                  </a:solidFill>
                </a:rPr>
                <a:t>Categories of Attribute</a:t>
              </a:r>
            </a:p>
          </p:txBody>
        </p:sp>
        <p:cxnSp>
          <p:nvCxnSpPr>
            <p:cNvPr id="20" name="Straight Arrow Connector 19"/>
            <p:cNvCxnSpPr/>
            <p:nvPr/>
          </p:nvCxnSpPr>
          <p:spPr>
            <a:xfrm flipH="1">
              <a:off x="5586777" y="5035094"/>
              <a:ext cx="337773" cy="0"/>
            </a:xfrm>
            <a:prstGeom prst="straightConnector1">
              <a:avLst/>
            </a:prstGeom>
            <a:grpFill/>
            <a:ln>
              <a:solidFill>
                <a:schemeClr val="accent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1" name="Rectangle 2"/>
          <p:cNvSpPr>
            <a:spLocks noGrp="1" noChangeArrowheads="1"/>
          </p:cNvSpPr>
          <p:nvPr>
            <p:ph type="title"/>
            <p:custDataLst>
              <p:tags r:id="rId1"/>
            </p:custDataLst>
          </p:nvPr>
        </p:nvSpPr>
        <p:spPr>
          <a:xfrm>
            <a:off x="1981200" y="274049"/>
            <a:ext cx="8229600" cy="810805"/>
          </a:xfrm>
        </p:spPr>
        <p:txBody>
          <a:bodyPr/>
          <a:lstStyle/>
          <a:p>
            <a:r>
              <a:rPr lang="en-US" dirty="0">
                <a:solidFill>
                  <a:schemeClr val="accent1"/>
                </a:solidFill>
              </a:rPr>
              <a:t>Decision Tree – Basic Components</a:t>
            </a:r>
            <a:endParaRPr lang="en-US" b="1" dirty="0">
              <a:latin typeface="+mj-lt"/>
            </a:endParaRPr>
          </a:p>
        </p:txBody>
      </p:sp>
      <p:grpSp>
        <p:nvGrpSpPr>
          <p:cNvPr id="22" name="Group 21"/>
          <p:cNvGrpSpPr/>
          <p:nvPr/>
        </p:nvGrpSpPr>
        <p:grpSpPr>
          <a:xfrm>
            <a:off x="3515226" y="1155161"/>
            <a:ext cx="5161551" cy="52403"/>
            <a:chOff x="1991225" y="1155160"/>
            <a:chExt cx="5161551" cy="52403"/>
          </a:xfrm>
        </p:grpSpPr>
        <p:sp>
          <p:nvSpPr>
            <p:cNvPr id="23" name="Rectangle 22"/>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24" name="Rectangle 23"/>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25" name="Rectangle 24"/>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grpSp>
        <p:nvGrpSpPr>
          <p:cNvPr id="29" name="Group 28"/>
          <p:cNvGrpSpPr/>
          <p:nvPr/>
        </p:nvGrpSpPr>
        <p:grpSpPr>
          <a:xfrm>
            <a:off x="7589854" y="3686069"/>
            <a:ext cx="2563796" cy="1533635"/>
            <a:chOff x="6065854" y="3882520"/>
            <a:chExt cx="2563796" cy="1533635"/>
          </a:xfrm>
        </p:grpSpPr>
        <p:grpSp>
          <p:nvGrpSpPr>
            <p:cNvPr id="12" name="Group 11"/>
            <p:cNvGrpSpPr/>
            <p:nvPr/>
          </p:nvGrpSpPr>
          <p:grpSpPr>
            <a:xfrm>
              <a:off x="6065854" y="3882520"/>
              <a:ext cx="2563796" cy="1533635"/>
              <a:chOff x="5589604" y="5178623"/>
              <a:chExt cx="2563796" cy="1686997"/>
            </a:xfrm>
          </p:grpSpPr>
          <p:grpSp>
            <p:nvGrpSpPr>
              <p:cNvPr id="13" name="Group 12"/>
              <p:cNvGrpSpPr/>
              <p:nvPr/>
            </p:nvGrpSpPr>
            <p:grpSpPr>
              <a:xfrm>
                <a:off x="6387556" y="5178623"/>
                <a:ext cx="1765844" cy="338554"/>
                <a:chOff x="5586777" y="4862155"/>
                <a:chExt cx="1765844" cy="338554"/>
              </a:xfrm>
              <a:solidFill>
                <a:schemeClr val="bg1"/>
              </a:solidFill>
            </p:grpSpPr>
            <p:sp>
              <p:nvSpPr>
                <p:cNvPr id="16" name="Rectangle 15"/>
                <p:cNvSpPr/>
                <p:nvPr/>
              </p:nvSpPr>
              <p:spPr>
                <a:xfrm>
                  <a:off x="5932427" y="4862155"/>
                  <a:ext cx="1420194" cy="338554"/>
                </a:xfrm>
                <a:prstGeom prst="rect">
                  <a:avLst/>
                </a:prstGeom>
                <a:grpFill/>
                <a:ln w="3175">
                  <a:solidFill>
                    <a:schemeClr val="accent2">
                      <a:lumMod val="60000"/>
                      <a:lumOff val="40000"/>
                    </a:schemeClr>
                  </a:solidFill>
                </a:ln>
              </p:spPr>
              <p:txBody>
                <a:bodyPr wrap="square">
                  <a:spAutoFit/>
                </a:bodyPr>
                <a:lstStyle/>
                <a:p>
                  <a:pPr algn="ctr"/>
                  <a:r>
                    <a:rPr lang="en-US" sz="1400" dirty="0">
                      <a:solidFill>
                        <a:schemeClr val="tx1">
                          <a:lumMod val="75000"/>
                          <a:lumOff val="25000"/>
                        </a:schemeClr>
                      </a:solidFill>
                    </a:rPr>
                    <a:t>Class Labels</a:t>
                  </a:r>
                </a:p>
              </p:txBody>
            </p:sp>
            <p:cxnSp>
              <p:nvCxnSpPr>
                <p:cNvPr id="17" name="Straight Arrow Connector 16"/>
                <p:cNvCxnSpPr/>
                <p:nvPr/>
              </p:nvCxnSpPr>
              <p:spPr>
                <a:xfrm flipH="1">
                  <a:off x="5586777" y="5035094"/>
                  <a:ext cx="337773" cy="0"/>
                </a:xfrm>
                <a:prstGeom prst="straightConnector1">
                  <a:avLst/>
                </a:prstGeom>
                <a:grpFill/>
                <a:ln>
                  <a:solidFill>
                    <a:schemeClr val="accent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14" name="Straight Arrow Connector 13"/>
              <p:cNvCxnSpPr/>
              <p:nvPr/>
            </p:nvCxnSpPr>
            <p:spPr>
              <a:xfrm flipH="1">
                <a:off x="5589604" y="6865620"/>
                <a:ext cx="1877996" cy="0"/>
              </a:xfrm>
              <a:prstGeom prst="straightConnector1">
                <a:avLst/>
              </a:prstGeom>
              <a:solidFill>
                <a:schemeClr val="bg1"/>
              </a:solidFill>
              <a:ln>
                <a:solidFill>
                  <a:schemeClr val="accent2">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26" name="Straight Arrow Connector 25"/>
            <p:cNvCxnSpPr>
              <a:stCxn id="16" idx="2"/>
            </p:cNvCxnSpPr>
            <p:nvPr/>
          </p:nvCxnSpPr>
          <p:spPr>
            <a:xfrm>
              <a:off x="7919553" y="4190297"/>
              <a:ext cx="0" cy="1225858"/>
            </a:xfrm>
            <a:prstGeom prst="straightConnector1">
              <a:avLst/>
            </a:prstGeom>
            <a:solidFill>
              <a:schemeClr val="bg1"/>
            </a:solidFill>
            <a:ln>
              <a:solidFill>
                <a:schemeClr val="accent2">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2438401" y="6081052"/>
            <a:ext cx="7020129" cy="624548"/>
            <a:chOff x="1733143" y="5486400"/>
            <a:chExt cx="6725057" cy="914400"/>
          </a:xfrm>
        </p:grpSpPr>
        <p:sp>
          <p:nvSpPr>
            <p:cNvPr id="31" name="Rectangle 30"/>
            <p:cNvSpPr/>
            <p:nvPr/>
          </p:nvSpPr>
          <p:spPr>
            <a:xfrm>
              <a:off x="2286000" y="5486400"/>
              <a:ext cx="6172200" cy="914400"/>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accent6"/>
                  </a:solidFill>
                </a:rPr>
                <a:t>Class labels show observations belong to which class. The leaf node also shows Number of observations and Error rate (Actual classification vs classification given by the tree)</a:t>
              </a:r>
            </a:p>
          </p:txBody>
        </p:sp>
        <p:sp>
          <p:nvSpPr>
            <p:cNvPr id="32" name="Rectangle 31"/>
            <p:cNvSpPr/>
            <p:nvPr/>
          </p:nvSpPr>
          <p:spPr>
            <a:xfrm>
              <a:off x="1733143" y="5486400"/>
              <a:ext cx="552857" cy="9144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a:t>
              </a:r>
              <a:endParaRPr lang="en-US" sz="1200" b="1" dirty="0"/>
            </a:p>
          </p:txBody>
        </p:sp>
      </p:grpSp>
    </p:spTree>
    <p:extLst>
      <p:ext uri="{BB962C8B-B14F-4D97-AF65-F5344CB8AC3E}">
        <p14:creationId xmlns:p14="http://schemas.microsoft.com/office/powerpoint/2010/main" val="212726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left)">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81200" y="274049"/>
            <a:ext cx="8229600" cy="810805"/>
          </a:xfrm>
        </p:spPr>
        <p:txBody>
          <a:bodyPr/>
          <a:lstStyle/>
          <a:p>
            <a:r>
              <a:rPr lang="en-US" dirty="0">
                <a:solidFill>
                  <a:schemeClr val="accent1"/>
                </a:solidFill>
              </a:rPr>
              <a:t>Binary and Non Binary Trees</a:t>
            </a:r>
            <a:endParaRPr lang="en-US" b="1" dirty="0">
              <a:latin typeface="+mj-lt"/>
            </a:endParaRPr>
          </a:p>
        </p:txBody>
      </p:sp>
      <p:grpSp>
        <p:nvGrpSpPr>
          <p:cNvPr id="16" name="Group 15"/>
          <p:cNvGrpSpPr/>
          <p:nvPr/>
        </p:nvGrpSpPr>
        <p:grpSpPr>
          <a:xfrm>
            <a:off x="3515226" y="115516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dirty="0"/>
          </a:p>
        </p:txBody>
      </p:sp>
      <p:sp>
        <p:nvSpPr>
          <p:cNvPr id="5" name="TextBox 4"/>
          <p:cNvSpPr txBox="1"/>
          <p:nvPr/>
        </p:nvSpPr>
        <p:spPr>
          <a:xfrm>
            <a:off x="2057400" y="1428751"/>
            <a:ext cx="4038600" cy="1162113"/>
          </a:xfrm>
          <a:prstGeom prst="rect">
            <a:avLst/>
          </a:prstGeom>
          <a:noFill/>
        </p:spPr>
        <p:txBody>
          <a:bodyPr wrap="square" rtlCol="0">
            <a:spAutoFit/>
          </a:bodyPr>
          <a:lstStyle/>
          <a:p>
            <a:pPr>
              <a:lnSpc>
                <a:spcPct val="150000"/>
              </a:lnSpc>
            </a:pPr>
            <a:r>
              <a:rPr lang="en-US" sz="1600" dirty="0">
                <a:solidFill>
                  <a:schemeClr val="tx1">
                    <a:lumMod val="75000"/>
                    <a:lumOff val="25000"/>
                  </a:schemeClr>
                </a:solidFill>
              </a:rPr>
              <a:t>Consider the same example illustrated earlier.</a:t>
            </a:r>
          </a:p>
          <a:p>
            <a:pPr>
              <a:lnSpc>
                <a:spcPct val="150000"/>
              </a:lnSpc>
            </a:pPr>
            <a:r>
              <a:rPr lang="en-US" sz="1600" b="1" dirty="0">
                <a:solidFill>
                  <a:schemeClr val="tx1">
                    <a:lumMod val="75000"/>
                    <a:lumOff val="25000"/>
                  </a:schemeClr>
                </a:solidFill>
              </a:rPr>
              <a:t>Occupation is the nominal attribute under consideration, with three distinct categories.</a:t>
            </a:r>
          </a:p>
        </p:txBody>
      </p:sp>
      <p:sp>
        <p:nvSpPr>
          <p:cNvPr id="6" name="TextBox 5"/>
          <p:cNvSpPr txBox="1"/>
          <p:nvPr/>
        </p:nvSpPr>
        <p:spPr>
          <a:xfrm>
            <a:off x="1981200" y="3448050"/>
            <a:ext cx="6762236" cy="338554"/>
          </a:xfrm>
          <a:prstGeom prst="rect">
            <a:avLst/>
          </a:prstGeom>
          <a:noFill/>
        </p:spPr>
        <p:txBody>
          <a:bodyPr wrap="none" rtlCol="0">
            <a:spAutoFit/>
          </a:bodyPr>
          <a:lstStyle/>
          <a:p>
            <a:r>
              <a:rPr lang="en-US" sz="1600" dirty="0">
                <a:solidFill>
                  <a:schemeClr val="tx1">
                    <a:lumMod val="75000"/>
                    <a:lumOff val="25000"/>
                  </a:schemeClr>
                </a:solidFill>
              </a:rPr>
              <a:t>There are two ways in which a decision node can be split into further branches:</a:t>
            </a:r>
          </a:p>
        </p:txBody>
      </p:sp>
      <p:sp>
        <p:nvSpPr>
          <p:cNvPr id="13" name="Oval 12"/>
          <p:cNvSpPr/>
          <p:nvPr/>
        </p:nvSpPr>
        <p:spPr>
          <a:xfrm>
            <a:off x="3143354" y="3914098"/>
            <a:ext cx="1727109" cy="557970"/>
          </a:xfrm>
          <a:prstGeom prst="ellipse">
            <a:avLst/>
          </a:prstGeom>
          <a:ln>
            <a:solidFill>
              <a:schemeClr val="tx1">
                <a:lumMod val="50000"/>
                <a:lumOff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solidFill>
                  <a:schemeClr val="tx1">
                    <a:lumMod val="75000"/>
                    <a:lumOff val="25000"/>
                  </a:schemeClr>
                </a:solidFill>
              </a:rPr>
              <a:t>Occupation</a:t>
            </a:r>
          </a:p>
        </p:txBody>
      </p:sp>
      <p:cxnSp>
        <p:nvCxnSpPr>
          <p:cNvPr id="14" name="Straight Connector 13"/>
          <p:cNvCxnSpPr>
            <a:stCxn id="13" idx="3"/>
          </p:cNvCxnSpPr>
          <p:nvPr/>
        </p:nvCxnSpPr>
        <p:spPr>
          <a:xfrm flipH="1">
            <a:off x="3044324" y="4390356"/>
            <a:ext cx="351958" cy="47689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3" idx="5"/>
          </p:cNvCxnSpPr>
          <p:nvPr/>
        </p:nvCxnSpPr>
        <p:spPr>
          <a:xfrm>
            <a:off x="4617533" y="4390356"/>
            <a:ext cx="351962" cy="47689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408793" y="4800600"/>
            <a:ext cx="1106424" cy="4692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solidFill>
                  <a:schemeClr val="tx1">
                    <a:lumMod val="75000"/>
                    <a:lumOff val="25000"/>
                  </a:schemeClr>
                </a:solidFill>
              </a:rPr>
              <a:t>Student</a:t>
            </a:r>
          </a:p>
        </p:txBody>
      </p:sp>
      <p:sp>
        <p:nvSpPr>
          <p:cNvPr id="21" name="Rectangle 20"/>
          <p:cNvSpPr/>
          <p:nvPr/>
        </p:nvSpPr>
        <p:spPr>
          <a:xfrm>
            <a:off x="4218844" y="4818930"/>
            <a:ext cx="1781907" cy="755703"/>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solidFill>
                  <a:schemeClr val="tx1">
                    <a:lumMod val="75000"/>
                    <a:lumOff val="25000"/>
                  </a:schemeClr>
                </a:solidFill>
              </a:rPr>
              <a:t>Not a Student {Professional or Business}</a:t>
            </a:r>
          </a:p>
        </p:txBody>
      </p:sp>
      <p:sp>
        <p:nvSpPr>
          <p:cNvPr id="22" name="Oval 21"/>
          <p:cNvSpPr/>
          <p:nvPr/>
        </p:nvSpPr>
        <p:spPr>
          <a:xfrm>
            <a:off x="7233946" y="3902344"/>
            <a:ext cx="1727109" cy="557970"/>
          </a:xfrm>
          <a:prstGeom prst="ellipse">
            <a:avLst/>
          </a:prstGeom>
          <a:ln>
            <a:solidFill>
              <a:schemeClr val="tx1">
                <a:lumMod val="50000"/>
                <a:lumOff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solidFill>
                  <a:schemeClr val="tx1">
                    <a:lumMod val="75000"/>
                    <a:lumOff val="25000"/>
                  </a:schemeClr>
                </a:solidFill>
              </a:rPr>
              <a:t>Occupation</a:t>
            </a:r>
          </a:p>
        </p:txBody>
      </p:sp>
      <p:cxnSp>
        <p:nvCxnSpPr>
          <p:cNvPr id="23" name="Straight Connector 22"/>
          <p:cNvCxnSpPr>
            <a:stCxn id="22" idx="3"/>
          </p:cNvCxnSpPr>
          <p:nvPr/>
        </p:nvCxnSpPr>
        <p:spPr>
          <a:xfrm flipH="1">
            <a:off x="7121432" y="4378602"/>
            <a:ext cx="365442" cy="46097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2" idx="5"/>
          </p:cNvCxnSpPr>
          <p:nvPr/>
        </p:nvCxnSpPr>
        <p:spPr>
          <a:xfrm>
            <a:off x="8708126" y="4378602"/>
            <a:ext cx="365445" cy="460973"/>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6499385" y="4800600"/>
            <a:ext cx="1106424" cy="4692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solidFill>
                  <a:schemeClr val="tx1">
                    <a:lumMod val="75000"/>
                    <a:lumOff val="25000"/>
                  </a:schemeClr>
                </a:solidFill>
              </a:rPr>
              <a:t>Student</a:t>
            </a:r>
          </a:p>
        </p:txBody>
      </p:sp>
      <p:sp>
        <p:nvSpPr>
          <p:cNvPr id="26" name="Rectangle 25"/>
          <p:cNvSpPr/>
          <p:nvPr/>
        </p:nvSpPr>
        <p:spPr>
          <a:xfrm>
            <a:off x="8647176" y="4800600"/>
            <a:ext cx="1106424" cy="4692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solidFill>
                  <a:schemeClr val="tx1">
                    <a:lumMod val="75000"/>
                    <a:lumOff val="25000"/>
                  </a:schemeClr>
                </a:solidFill>
              </a:rPr>
              <a:t>Business</a:t>
            </a:r>
          </a:p>
        </p:txBody>
      </p:sp>
      <p:cxnSp>
        <p:nvCxnSpPr>
          <p:cNvPr id="27" name="Straight Connector 26"/>
          <p:cNvCxnSpPr>
            <a:stCxn id="22" idx="4"/>
          </p:cNvCxnSpPr>
          <p:nvPr/>
        </p:nvCxnSpPr>
        <p:spPr>
          <a:xfrm>
            <a:off x="8097500" y="4460314"/>
            <a:ext cx="0" cy="45157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7422469" y="4953000"/>
            <a:ext cx="1338773" cy="46923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dirty="0">
                <a:solidFill>
                  <a:schemeClr val="tx1">
                    <a:lumMod val="75000"/>
                    <a:lumOff val="25000"/>
                  </a:schemeClr>
                </a:solidFill>
              </a:rPr>
              <a:t>Professional</a:t>
            </a:r>
          </a:p>
        </p:txBody>
      </p:sp>
      <p:cxnSp>
        <p:nvCxnSpPr>
          <p:cNvPr id="29" name="Straight Connector 28"/>
          <p:cNvCxnSpPr/>
          <p:nvPr/>
        </p:nvCxnSpPr>
        <p:spPr>
          <a:xfrm>
            <a:off x="6096000" y="3787492"/>
            <a:ext cx="0" cy="2156108"/>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367149" y="5605046"/>
            <a:ext cx="1147365" cy="338554"/>
          </a:xfrm>
          <a:prstGeom prst="rect">
            <a:avLst/>
          </a:prstGeom>
          <a:noFill/>
          <a:ln>
            <a:noFill/>
          </a:ln>
        </p:spPr>
        <p:txBody>
          <a:bodyPr wrap="none" rtlCol="0">
            <a:spAutoFit/>
          </a:bodyPr>
          <a:lstStyle/>
          <a:p>
            <a:r>
              <a:rPr lang="en-US" sz="1600" b="1" dirty="0">
                <a:solidFill>
                  <a:schemeClr val="tx1">
                    <a:lumMod val="75000"/>
                    <a:lumOff val="25000"/>
                  </a:schemeClr>
                </a:solidFill>
              </a:rPr>
              <a:t>Binary Tree</a:t>
            </a:r>
          </a:p>
        </p:txBody>
      </p:sp>
      <p:sp>
        <p:nvSpPr>
          <p:cNvPr id="31" name="TextBox 30"/>
          <p:cNvSpPr txBox="1"/>
          <p:nvPr/>
        </p:nvSpPr>
        <p:spPr>
          <a:xfrm>
            <a:off x="7210879" y="5605046"/>
            <a:ext cx="1565750" cy="338554"/>
          </a:xfrm>
          <a:prstGeom prst="rect">
            <a:avLst/>
          </a:prstGeom>
          <a:noFill/>
          <a:ln>
            <a:noFill/>
          </a:ln>
        </p:spPr>
        <p:txBody>
          <a:bodyPr wrap="none" rtlCol="0">
            <a:spAutoFit/>
          </a:bodyPr>
          <a:lstStyle/>
          <a:p>
            <a:r>
              <a:rPr lang="en-US" sz="1600" b="1" dirty="0">
                <a:solidFill>
                  <a:schemeClr val="tx1">
                    <a:lumMod val="75000"/>
                    <a:lumOff val="25000"/>
                  </a:schemeClr>
                </a:solidFill>
              </a:rPr>
              <a:t>Non-Binary Tree</a:t>
            </a:r>
          </a:p>
        </p:txBody>
      </p: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92082" y="1600201"/>
            <a:ext cx="3613918" cy="1712735"/>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230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p:cNvSpPr>
            <a:spLocks noGrp="1"/>
          </p:cNvSpPr>
          <p:nvPr>
            <p:ph idx="1"/>
          </p:nvPr>
        </p:nvSpPr>
        <p:spPr>
          <a:xfrm>
            <a:off x="1415480" y="990600"/>
            <a:ext cx="10441160" cy="5257800"/>
          </a:xfrm>
        </p:spPr>
        <p:txBody>
          <a:bodyPr>
            <a:normAutofit fontScale="25000" lnSpcReduction="20000"/>
          </a:bodyPr>
          <a:lstStyle/>
          <a:p>
            <a:pPr eaLnBrk="1" hangingPunct="1"/>
            <a:r>
              <a:rPr lang="en-US" sz="1600" dirty="0"/>
              <a:t> </a:t>
            </a:r>
          </a:p>
          <a:p>
            <a:r>
              <a:rPr lang="en-US" sz="7200" dirty="0"/>
              <a:t>CHAID is a type of decision tree technique</a:t>
            </a:r>
            <a:r>
              <a:rPr sz="7200" dirty="0"/>
              <a:t> used for classification problem.</a:t>
            </a:r>
            <a:r>
              <a:rPr lang="en-US" sz="7200" dirty="0"/>
              <a:t> The CHAID algorithm was developed in South Africa and was published in 1980 by Gordon V. </a:t>
            </a:r>
            <a:r>
              <a:rPr lang="en-US" sz="7200" dirty="0" err="1"/>
              <a:t>Kass</a:t>
            </a:r>
            <a:r>
              <a:rPr lang="en-US" sz="7200" dirty="0"/>
              <a:t>, who had completed a PhD thesis on this topic.</a:t>
            </a:r>
          </a:p>
          <a:p>
            <a:pPr eaLnBrk="1" hangingPunct="1"/>
            <a:endParaRPr lang="en-US" sz="7200" dirty="0"/>
          </a:p>
          <a:p>
            <a:pPr eaLnBrk="1" hangingPunct="1"/>
            <a:endParaRPr lang="en-US" sz="7200" dirty="0"/>
          </a:p>
          <a:p>
            <a:pPr eaLnBrk="1" hangingPunct="1"/>
            <a:r>
              <a:rPr lang="en-US" sz="7200" dirty="0"/>
              <a:t>The acronym CHAID stands for </a:t>
            </a:r>
            <a:r>
              <a:rPr lang="en-US" sz="7200" b="1" dirty="0"/>
              <a:t>Ch</a:t>
            </a:r>
            <a:r>
              <a:rPr lang="en-US" sz="7200" dirty="0"/>
              <a:t>i Square </a:t>
            </a:r>
            <a:r>
              <a:rPr lang="en-US" sz="7200" b="1" dirty="0"/>
              <a:t>A</a:t>
            </a:r>
            <a:r>
              <a:rPr lang="en-US" sz="7200" dirty="0"/>
              <a:t>utomatic  </a:t>
            </a:r>
            <a:r>
              <a:rPr lang="en-US" sz="7200" b="1" dirty="0"/>
              <a:t>I</a:t>
            </a:r>
            <a:r>
              <a:rPr lang="en-US" sz="7200" dirty="0"/>
              <a:t>nteraction  </a:t>
            </a:r>
            <a:r>
              <a:rPr lang="en-US" sz="7200" b="1" dirty="0"/>
              <a:t>D</a:t>
            </a:r>
            <a:r>
              <a:rPr lang="en-US" sz="7200" dirty="0"/>
              <a:t>etection. </a:t>
            </a:r>
          </a:p>
          <a:p>
            <a:pPr eaLnBrk="1" hangingPunct="1">
              <a:buFontTx/>
              <a:buNone/>
            </a:pPr>
            <a:r>
              <a:rPr lang="en-US" sz="7200" dirty="0"/>
              <a:t>  </a:t>
            </a:r>
          </a:p>
          <a:p>
            <a:pPr eaLnBrk="1" hangingPunct="1"/>
            <a:r>
              <a:rPr lang="en-US" sz="7200" dirty="0"/>
              <a:t>It builds </a:t>
            </a:r>
            <a:r>
              <a:rPr lang="en-US" sz="7200" b="1" dirty="0"/>
              <a:t>Non-binary trees </a:t>
            </a:r>
            <a:r>
              <a:rPr lang="en-US" sz="7200" dirty="0"/>
              <a:t>(trees where more than 2 branches can attach to the root node or any node).</a:t>
            </a:r>
          </a:p>
          <a:p>
            <a:pPr eaLnBrk="1" hangingPunct="1"/>
            <a:endParaRPr lang="en-US" sz="7200" dirty="0"/>
          </a:p>
          <a:p>
            <a:pPr eaLnBrk="1" hangingPunct="1"/>
            <a:r>
              <a:rPr lang="en-US" sz="7200" dirty="0"/>
              <a:t>chi-square test of independence is used at each step to determine the strength of relationship between dependent and independent variables.</a:t>
            </a:r>
          </a:p>
          <a:p>
            <a:pPr eaLnBrk="1" hangingPunct="1"/>
            <a:endParaRPr lang="en-US" sz="7200" dirty="0"/>
          </a:p>
          <a:p>
            <a:pPr eaLnBrk="1" hangingPunct="1"/>
            <a:r>
              <a:rPr lang="en-US" sz="7200" dirty="0"/>
              <a:t>CHAID can be effectively applied in case of large data sets. </a:t>
            </a:r>
          </a:p>
          <a:p>
            <a:pPr eaLnBrk="1" hangingPunct="1">
              <a:buNone/>
            </a:pPr>
            <a:endParaRPr lang="en-US" sz="7200" dirty="0"/>
          </a:p>
          <a:p>
            <a:pPr eaLnBrk="1" hangingPunct="1"/>
            <a:r>
              <a:rPr lang="en-US" sz="7200" dirty="0"/>
              <a:t>The independent variables should be categorical so if data contains continuous predictors then they must be converted to categorical variables.</a:t>
            </a:r>
          </a:p>
          <a:p>
            <a:pPr eaLnBrk="1" hangingPunct="1"/>
            <a:endParaRPr lang="en-US" sz="2400" dirty="0"/>
          </a:p>
        </p:txBody>
      </p:sp>
      <p:sp>
        <p:nvSpPr>
          <p:cNvPr id="6" name="Title 1"/>
          <p:cNvSpPr>
            <a:spLocks noGrp="1"/>
          </p:cNvSpPr>
          <p:nvPr>
            <p:ph type="title"/>
          </p:nvPr>
        </p:nvSpPr>
        <p:spPr>
          <a:xfrm>
            <a:off x="2705100" y="228600"/>
            <a:ext cx="6781800" cy="762000"/>
          </a:xfrm>
        </p:spPr>
        <p:txBody>
          <a:bodyPr/>
          <a:lstStyle/>
          <a:p>
            <a:pPr eaLnBrk="1" hangingPunct="1"/>
            <a:r>
              <a:rPr lang="en-US" dirty="0"/>
              <a:t>Introduction to CHAID</a:t>
            </a:r>
          </a:p>
        </p:txBody>
      </p:sp>
    </p:spTree>
    <p:extLst>
      <p:ext uri="{BB962C8B-B14F-4D97-AF65-F5344CB8AC3E}">
        <p14:creationId xmlns:p14="http://schemas.microsoft.com/office/powerpoint/2010/main" val="26618380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56A151B1-7AFE-4AB1-B0F0-16883CC2D412}&quot;/&gt;&lt;isInvalidForFieldText val=&quot;0&quot;/&gt;&lt;Image&gt;&lt;filename val=&quot;C:\Users\Dell\AppData\Local\Temp\CP1156608419281Session\CPTrustFolder1156608419296\PPTImport1156618459906\data\asimages\{56A151B1-7AFE-4AB1-B0F0-16883CC2D412}_6.png&quot;/&gt;&lt;left val=&quot;48&quot;/&gt;&lt;top val=&quot;28&quot;/&gt;&lt;width val=&quot;865&quot;/&gt;&lt;height val=&quot;95&quot;/&gt;&lt;hasText val=&quot;1&quot;/&gt;&lt;/Image&gt;&lt;/ThreeDShape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56A151B1-7AFE-4AB1-B0F0-16883CC2D412}&quot;/&gt;&lt;isInvalidForFieldText val=&quot;0&quot;/&gt;&lt;Image&gt;&lt;filename val=&quot;C:\Users\Dell\AppData\Local\Temp\CP1156608419281Session\CPTrustFolder1156608419296\PPTImport1156618459906\data\asimages\{56A151B1-7AFE-4AB1-B0F0-16883CC2D412}_6.png&quot;/&gt;&lt;left val=&quot;48&quot;/&gt;&lt;top val=&quot;28&quot;/&gt;&lt;width val=&quot;865&quot;/&gt;&lt;height val=&quot;95&quot;/&gt;&lt;hasText val=&quot;1&quot;/&gt;&lt;/Image&gt;&lt;/ThreeDShape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56A151B1-7AFE-4AB1-B0F0-16883CC2D412}&quot;/&gt;&lt;isInvalidForFieldText val=&quot;0&quot;/&gt;&lt;Image&gt;&lt;filename val=&quot;C:\Users\Dell\AppData\Local\Temp\CP1156608419281Session\CPTrustFolder1156608419296\PPTImport1156618459906\data\asimages\{56A151B1-7AFE-4AB1-B0F0-16883CC2D412}_6.png&quot;/&gt;&lt;left val=&quot;48&quot;/&gt;&lt;top val=&quot;28&quot;/&gt;&lt;width val=&quot;865&quot;/&gt;&lt;height val=&quot;95&quot;/&gt;&lt;hasText val=&quot;1&quot;/&gt;&lt;/Image&gt;&lt;/ThreeDShape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56A151B1-7AFE-4AB1-B0F0-16883CC2D412}&quot;/&gt;&lt;isInvalidForFieldText val=&quot;0&quot;/&gt;&lt;Image&gt;&lt;filename val=&quot;C:\Users\Dell\AppData\Local\Temp\CP1156608419281Session\CPTrustFolder1156608419296\PPTImport1156618459906\data\asimages\{56A151B1-7AFE-4AB1-B0F0-16883CC2D412}_6.png&quot;/&gt;&lt;left val=&quot;48&quot;/&gt;&lt;top val=&quot;28&quot;/&gt;&lt;width val=&quot;865&quot;/&gt;&lt;height val=&quot;95&quot;/&gt;&lt;hasText val=&quot;1&quot;/&gt;&lt;/Image&gt;&lt;/ThreeDShape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56A151B1-7AFE-4AB1-B0F0-16883CC2D412}&quot;/&gt;&lt;isInvalidForFieldText val=&quot;0&quot;/&gt;&lt;Image&gt;&lt;filename val=&quot;C:\Users\Dell\AppData\Local\Temp\CP1156608419281Session\CPTrustFolder1156608419296\PPTImport1156618459906\data\asimages\{56A151B1-7AFE-4AB1-B0F0-16883CC2D412}_6.png&quot;/&gt;&lt;left val=&quot;48&quot;/&gt;&lt;top val=&quot;28&quot;/&gt;&lt;width val=&quot;865&quot;/&gt;&lt;height val=&quot;95&quot;/&gt;&lt;hasText val=&quot;1&quot;/&gt;&lt;/Image&gt;&lt;/ThreeDShape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56A151B1-7AFE-4AB1-B0F0-16883CC2D412}&quot;/&gt;&lt;isInvalidForFieldText val=&quot;0&quot;/&gt;&lt;Image&gt;&lt;filename val=&quot;C:\Users\Dell\AppData\Local\Temp\CP1156608419281Session\CPTrustFolder1156608419296\PPTImport1156618459906\data\asimages\{56A151B1-7AFE-4AB1-B0F0-16883CC2D412}_6.png&quot;/&gt;&lt;left val=&quot;48&quot;/&gt;&lt;top val=&quot;28&quot;/&gt;&lt;width val=&quot;865&quot;/&gt;&lt;height val=&quot;95&quot;/&gt;&lt;hasText val=&quot;1&quot;/&gt;&lt;/Image&gt;&lt;/ThreeDShape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theme1.xml><?xml version="1.0" encoding="utf-8"?>
<a:theme xmlns:a="http://schemas.openxmlformats.org/drawingml/2006/main" name="Edappy Insitute">
  <a:themeElements>
    <a:clrScheme name="i9_Blue Lime">
      <a:dk1>
        <a:srgbClr val="57565A"/>
      </a:dk1>
      <a:lt1>
        <a:sysClr val="window" lastClr="FFFFFF"/>
      </a:lt1>
      <a:dk2>
        <a:srgbClr val="8DC928"/>
      </a:dk2>
      <a:lt2>
        <a:srgbClr val="ABD22A"/>
      </a:lt2>
      <a:accent1>
        <a:srgbClr val="2099D8"/>
      </a:accent1>
      <a:accent2>
        <a:srgbClr val="239CCE"/>
      </a:accent2>
      <a:accent3>
        <a:srgbClr val="27A6C2"/>
      </a:accent3>
      <a:accent4>
        <a:srgbClr val="25B7AB"/>
      </a:accent4>
      <a:accent5>
        <a:srgbClr val="5BBE77"/>
      </a:accent5>
      <a:accent6>
        <a:srgbClr val="7EC44E"/>
      </a:accent6>
      <a:hlink>
        <a:srgbClr val="2F8299"/>
      </a:hlink>
      <a:folHlink>
        <a:srgbClr val="8C8C8C"/>
      </a:folHlink>
    </a:clrScheme>
    <a:fontScheme name="Custom 3">
      <a:majorFont>
        <a:latin typeface="Open Sans Light"/>
        <a:ea typeface=""/>
        <a:cs typeface=""/>
      </a:majorFont>
      <a:minorFont>
        <a:latin typeface="Open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Edappy Insitute" id="{9D19A4E5-2CCF-0744-A95C-4C14F5EC18F5}" vid="{F26C6AAD-6A78-4946-94D3-969AE1775E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1376</TotalTime>
  <Words>1812</Words>
  <Application>Microsoft Macintosh PowerPoint</Application>
  <PresentationFormat>Widescreen</PresentationFormat>
  <Paragraphs>264</Paragraphs>
  <Slides>20</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宋体</vt:lpstr>
      <vt:lpstr>Arial</vt:lpstr>
      <vt:lpstr>Calibri</vt:lpstr>
      <vt:lpstr>Cambria Math</vt:lpstr>
      <vt:lpstr>Eras Demi ITC</vt:lpstr>
      <vt:lpstr>Open Sans</vt:lpstr>
      <vt:lpstr>Open Sans Light</vt:lpstr>
      <vt:lpstr>Times New Roman</vt:lpstr>
      <vt:lpstr>Wingdings</vt:lpstr>
      <vt:lpstr>Edappy Insitute</vt:lpstr>
      <vt:lpstr> Decision Tree Method ML ALGORITHM </vt:lpstr>
      <vt:lpstr>PowerPoint Presentation</vt:lpstr>
      <vt:lpstr>  Introduction to Decision Tree</vt:lpstr>
      <vt:lpstr>Types of Decision Tree</vt:lpstr>
      <vt:lpstr>Decision Tree – Basic Framework</vt:lpstr>
      <vt:lpstr>Decision Tree – Basic Components</vt:lpstr>
      <vt:lpstr>Decision Tree – Basic Components</vt:lpstr>
      <vt:lpstr>Binary and Non Binary Trees</vt:lpstr>
      <vt:lpstr>Introduction to CHAID</vt:lpstr>
      <vt:lpstr>Case Study – Employee Churn Model</vt:lpstr>
      <vt:lpstr>Data Snapshot</vt:lpstr>
      <vt:lpstr>Case Study: Employee Churn Model</vt:lpstr>
      <vt:lpstr>CHAID Algorithm</vt:lpstr>
      <vt:lpstr>CHAID Algorithm</vt:lpstr>
      <vt:lpstr>CHAID Algorithm</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FONT CHECK!!!</dc:title>
  <dc:subject/>
  <dc:creator>Paul Penman</dc:creator>
  <cp:keywords/>
  <dc:description/>
  <cp:lastModifiedBy>Vinayak Deshpande</cp:lastModifiedBy>
  <cp:revision>133</cp:revision>
  <dcterms:created xsi:type="dcterms:W3CDTF">2020-05-29T15:06:42Z</dcterms:created>
  <dcterms:modified xsi:type="dcterms:W3CDTF">2024-04-28T06:32:53Z</dcterms:modified>
  <cp:category/>
</cp:coreProperties>
</file>