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EDR Capa 支援專案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404040"/>
                </a:solidFill>
              </a:defRPr>
            </a:pPr>
            <a:r>
              <a:t>雙週進度回報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808080"/>
                </a:solidFill>
              </a:defRPr>
            </a:pPr>
            <a:r>
              <a:t>回報日期：2025年10月29日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5：響應動作執行器（2/2）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總任務數：15 | P0: 9 | P1: 4 | P2: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隔離區清理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惡意記憶體清除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記憶體保護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登錄檔還原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檔案系統還原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網路連線阻斷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程序網路隔離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6：告警生成與管理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總任務數：9 | P0: 2 | P1: 6 | P2: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CapaMatchAlert 類別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告警生成器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觸發路徑追蹤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告警去重機制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告警聚合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HTTP 告警傳送器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告警重試機制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告警本地快取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告警批次傳送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7：效能監控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總任務數：9 | P0: 0 | P1: 7 | P2: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CPU 使用率監控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記憶體使用監控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延遲監控（P50/P95/P99）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吞吐量監控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快取命中率監控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效能日誌輸出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Prometheus 匯出器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健康檢查端點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效能異常告警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8：整合與配置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總任務數：10 | P0: 5 | P1: 3 | P2: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EDR 事件接收器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主工作流程實作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規則評估排程器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配置檔案解析器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EngineConfig 類別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配置熱更新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日誌記錄器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日誌輪轉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日誌過濾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9：匹配引擎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總任務數：7 | P0: 4 | P1: 3 | P2: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MatchingEngine 類別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loadRules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processEvent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processBatch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getStats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updateRules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shutdown 方法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本期計畫（雙週）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/>
              </a:rPr>
              <a:t>預計完成任務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PARSER-001: 選擇並整合 YAML 函式庫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PARSER-002: 定義 Meta 資料結構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PARSER-003: 定義 FeatureNode 基礎介面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EVENT-001: 定義 ApiCallEvent 結構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EVENT-002: 定義 ProcessMemoryRegion 結構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□ 建立專案基礎架構和建置系統</a:t>
            </a:r>
          </a:p>
          <a:p/>
          <a:p>
            <a:pPr/>
            <a:r>
              <a:rPr>
                <a:latin typeface="微軟正黑體"/>
              </a:rPr>
              <a:t>風險與挑戰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YAML 函式庫選擇需要評估效能和安全性</a:t>
            </a:r>
          </a:p>
          <a:p>
            <a:pPr lvl="1">
              <a:defRPr sz="1600"/>
            </a:pPr>
            <a:r>
              <a:rPr>
                <a:latin typeface="微軟正黑體"/>
              </a:rPr>
              <a:t>資料結構設計需要考慮未來擴展性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下期預覽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/>
              </a:rPr>
              <a:t>計畫目標</a:t>
            </a:r>
          </a:p>
          <a:p>
            <a:pPr lvl="1">
              <a:defRPr sz="1800"/>
            </a:pPr>
            <a:r>
              <a:rPr>
                <a:latin typeface="微軟正黑體"/>
              </a:rPr>
              <a:t>完成規則解析器的核心實作</a:t>
            </a:r>
          </a:p>
          <a:p>
            <a:pPr lvl="1">
              <a:defRPr sz="1800"/>
            </a:pPr>
            <a:r>
              <a:rPr>
                <a:latin typeface="微軟正黑體"/>
              </a:rPr>
              <a:t>實作邏輯節點類別（AND/OR/NOT/COUNT）</a:t>
            </a:r>
          </a:p>
          <a:p>
            <a:pPr lvl="1">
              <a:defRPr sz="1800"/>
            </a:pPr>
            <a:r>
              <a:rPr>
                <a:latin typeface="微軟正黑體"/>
              </a:rPr>
              <a:t>實作基本陳述節點（API/String/Bytes/Number）</a:t>
            </a:r>
          </a:p>
          <a:p>
            <a:pPr lvl="1">
              <a:defRPr sz="1800"/>
            </a:pPr>
            <a:r>
              <a:rPr>
                <a:latin typeface="微軟正黑體"/>
              </a:rPr>
              <a:t>開始事件抽象層的實作</a:t>
            </a:r>
          </a:p>
          <a:p>
            <a:pPr lvl="1">
              <a:defRPr sz="1800"/>
            </a:pPr>
            <a:r>
              <a:rPr>
                <a:latin typeface="微軟正黑體"/>
              </a:rPr>
              <a:t>建立初步的單元測試框架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問題與討論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latin typeface="微軟正黑體"/>
              </a:rPr>
              <a:t>需要討論的議題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YAML 解析函式庫選型建議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資料結構設計審查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開發環境與工具鏈確認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測試策略討論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資源需求確認</a:t>
            </a:r>
          </a:p>
          <a:p/>
          <a:p>
            <a:pPr/>
            <a:r>
              <a:rPr>
                <a:latin typeface="微軟正黑體"/>
              </a:rPr>
              <a:t>需要的支援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EDR 系統 API 文件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測試環境存取權限</a:t>
            </a:r>
          </a:p>
          <a:p>
            <a:pPr lvl="1">
              <a:defRPr sz="2000"/>
            </a:pPr>
            <a:r>
              <a:rPr>
                <a:latin typeface="微軟正黑體"/>
              </a:rPr>
              <a:t>Capa 規則範例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003366"/>
                </a:solidFill>
              </a:defRPr>
            </a:pPr>
            <a:r>
              <a:t>Q &amp; 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專案概述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600">
                <a:latin typeface="微軟正黑體"/>
              </a:rPr>
              <a:t>目標</a:t>
            </a:r>
          </a:p>
          <a:p>
            <a:pPr lvl="1"/>
            <a:r>
              <a:rPr sz="1600">
                <a:latin typeface="微軟正黑體"/>
              </a:rPr>
              <a:t>將 Mandiant Capa 規則引擎整合至 EDR 系統</a:t>
            </a:r>
          </a:p>
          <a:p>
            <a:pPr lvl="1"/>
            <a:r>
              <a:rPr sz="1600">
                <a:latin typeface="微軟正黑體"/>
              </a:rPr>
              <a:t>實現即時威脅偵測與行為分析</a:t>
            </a:r>
          </a:p>
          <a:p/>
          <a:p>
            <a:pPr lvl="1"/>
            <a:r>
              <a:rPr sz="1600">
                <a:latin typeface="微軟正黑體"/>
              </a:rPr>
              <a:t>即時威脅阻擋與防禦</a:t>
            </a:r>
          </a:p>
          <a:p>
            <a:pPr lvl="1"/>
            <a:r>
              <a:rPr sz="1600">
                <a:latin typeface="微軟正黑體"/>
              </a:rPr>
              <a:t>自動化響應與處置</a:t>
            </a:r>
          </a:p>
          <a:p/>
          <a:p>
            <a:pPr/>
            <a:r>
              <a:rPr sz="1600">
                <a:latin typeface="微軟正黑體"/>
              </a:rPr>
              <a:t>核心模組</a:t>
            </a:r>
          </a:p>
          <a:p>
            <a:pPr lvl="1"/>
            <a:r>
              <a:rPr sz="1600">
                <a:latin typeface="微軟正黑體"/>
              </a:rPr>
              <a:t>模組 1：規則解析器（12 任務）</a:t>
            </a:r>
          </a:p>
          <a:p>
            <a:pPr lvl="1"/>
            <a:r>
              <a:rPr sz="1600">
                <a:latin typeface="微軟正黑體"/>
              </a:rPr>
              <a:t>模組 2：事件抽象層（12 任務）</a:t>
            </a:r>
          </a:p>
          <a:p>
            <a:pPr lvl="1"/>
            <a:r>
              <a:rPr sz="1600">
                <a:latin typeface="微軟正黑體"/>
              </a:rPr>
              <a:t>模組 3：匹配引擎（31 任務）</a:t>
            </a:r>
          </a:p>
          <a:p>
            <a:pPr lvl="1"/>
            <a:r>
              <a:rPr sz="1600">
                <a:latin typeface="微軟正黑體"/>
              </a:rPr>
              <a:t>模組 4：即時決策與阻擋引擎（8 任務）</a:t>
            </a:r>
          </a:p>
          <a:p>
            <a:pPr lvl="1"/>
            <a:r>
              <a:rPr sz="1600">
                <a:latin typeface="微軟正黑體"/>
              </a:rPr>
              <a:t>模組 5：響應動作執行器（15 任務）</a:t>
            </a:r>
          </a:p>
          <a:p>
            <a:pPr lvl="1"/>
            <a:r>
              <a:rPr sz="1600">
                <a:latin typeface="微軟正黑體"/>
              </a:rPr>
              <a:t>模組 6：告警生成與管理（9 任務）</a:t>
            </a:r>
          </a:p>
          <a:p>
            <a:pPr lvl="1"/>
            <a:r>
              <a:rPr sz="1600">
                <a:latin typeface="微軟正黑體"/>
              </a:rPr>
              <a:t>模組 7：效能監控（9 任務）</a:t>
            </a:r>
          </a:p>
          <a:p>
            <a:pPr lvl="1"/>
            <a:r>
              <a:rPr sz="1600">
                <a:latin typeface="微軟正黑體"/>
              </a:rPr>
              <a:t>模組 8：整合與配置（10 任務）</a:t>
            </a:r>
          </a:p>
          <a:p>
            <a:pPr lvl="1"/>
            <a:r>
              <a:rPr sz="1600">
                <a:latin typeface="微軟正黑體"/>
              </a:rPr>
              <a:t>模組 9：引擎 API（7 任務）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t>整體進度概覽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71600" y="1828800"/>
          <a:ext cx="64008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533400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項目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總數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已完成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FFFFFF"/>
                          </a:solidFill>
                        </a:defRPr>
                      </a:pPr>
                      <a:r>
                        <a:t>完成率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P0（關鍵）任務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P1（重要）任務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P2（一般）任務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總計任務數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0%</a:t>
                      </a:r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>
                        <a:defRPr sz="1400" b="1"/>
                      </a:pPr>
                      <a:r>
                        <a:t>預估完成時間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7-8個月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-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1：規則解析器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總任務數：12 | P0: 9 | P1: 2 | P2: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YAML 函式庫整合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Meta 資料結構定義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FeatureNode 基礎介面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邏輯節點類別（AND/OR/NOT/COUNT）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基本陳述節點（API/String/Bytes/Number）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進階陳述節點（OS/Arch/Import/Export）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Meta 區塊解析器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Features 區塊遞迴解析器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規則驗證器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RuleParser 主類別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規則載入管理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規則快取機制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2：事件抽象層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總任務數：12 | P0: 7 | P1: 4 | P2: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ApiCallEvent 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ProcessMemoryRegion 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SystemInfo 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ProcessInfo 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其他事件結構定義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API 呼叫事件正規化器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程序事件正規化器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記憶體事件正規化器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檔案系統事件正規化器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登錄檔事件正規化器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事件佇列實作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事件快取機制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3：匹配引擎（1/2）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總任務數：31 | P0: 15 | P1: 13 | P2: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EvaluationContext 類別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getApiCallHistory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getProcessMemory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getSystemInfo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getRuleResult 方法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AndNode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OrNode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NotNode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CountNode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ApiStatement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StringStatement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SubstringStatement 評估器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3：匹配引擎（2/2）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總任務數：31 | P0: 15 | P1: 13 | P2: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BytesStatement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NumberStatement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OsStatement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ArchStatement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FormatStatement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CharacteristicStatement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ImportStatement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ExportStatement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SectionStatement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MatchStatement 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PE 檔案解析器（標頭/區段/匯入/匯出）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評估快取、記憶體快取、事件預過濾器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4：即時決策與阻擋引擎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總任務數：8 | P0: 4 | P1: 3 | P2: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威脅等級評估器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行為上下文分析器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阻擋策略決策引擎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誤報風險評估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白名單管理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阻擋配置管理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阻擋模式切換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決策日誌記錄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/>
            </a:pPr>
            <a:r>
              <a:t>模組 5：響應動作執行器（1/2）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003366"/>
                </a:solidFill>
              </a:defRPr>
            </a:pPr>
            <a:r>
              <a:t>總任務數：15 | P0: 9 | P1: 4 | P2: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Kernel Hook 機制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User-mode Hook 機制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API 阻擋邏輯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關鍵 API 攔截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程序終止功能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程序掛起功能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檔案隔離功能</a:t>
            </a:r>
          </a:p>
          <a:p>
            <a:pPr>
              <a:spcAft>
                <a:spcPts val="800"/>
              </a:spcAft>
              <a:defRPr sz="1400">
                <a:latin typeface="微軟正黑體"/>
              </a:defRPr>
            </a:pPr>
            <a:r>
              <a:t>□ 檔案還原功能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