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62" r:id="rId5"/>
    <p:sldId id="259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3816" y="-20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140B9-6637-4418-B852-AE7B041B70E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6D3DF-C424-4348-82A3-9965506C2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3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6D3DF-C424-4348-82A3-9965506C2A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6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EEC21-F1EC-A290-558D-940AB9B4D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0A610-414E-B96D-8C9A-44B534572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07BFB-747F-CB20-CCF3-29D2E3D8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66AC-9701-4842-B289-7D208A80F07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F39EB-0E80-6571-6D42-8C4F719EC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08E15-939F-3BDF-82FB-55BF4DB2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163-9653-4B4A-A1A9-5B2E693C1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6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79F0-D8E5-8BBC-51A1-229D42D6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9AF91-D115-6FED-643B-0BC01FD2A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25D39-9D7B-BB85-4E56-BFDFC3865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66AC-9701-4842-B289-7D208A80F07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AACD6-95EB-CD07-CB95-FF6C2AF2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38A47-5497-8D46-BC93-30ECF352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163-9653-4B4A-A1A9-5B2E693C1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5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3E1D71-5606-7504-83E9-87A098E15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571E9-31AA-6E79-147D-A9BDE7CB7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FBE0-2401-5AE2-EADD-465486F78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66AC-9701-4842-B289-7D208A80F07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A6E66-04CE-2A93-4C69-154509CF8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A2F2C-F98F-B7E5-4776-23E9C0D7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163-9653-4B4A-A1A9-5B2E693C1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0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D82-8E63-32C7-6E61-6543CE25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299A9-C8B6-7E38-68C3-0CB426126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D9237-E912-1443-7811-DE291E4E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66AC-9701-4842-B289-7D208A80F07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27DBE-7F8D-2334-5769-945854E3C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D7E68-C6AC-D07A-A91E-1CECC4E7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163-9653-4B4A-A1A9-5B2E693C1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6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2A462-FBB0-4FB9-43B8-02C8F1DE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8A02C-9C87-07FD-B00F-EEBE0AADA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A8569-6EDB-16AE-5D94-15679A24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66AC-9701-4842-B289-7D208A80F07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1BEB1-E003-1F01-CFFE-AA099A15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83478-1F9C-54F9-C1C6-20371BDD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163-9653-4B4A-A1A9-5B2E693C1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3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5D7C4-4087-CD40-5822-CC3C7FCA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ECD76-E2D7-6939-BFDD-B66FE656C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A5C7D-C749-E985-6469-65270CF5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285E8-0010-19C4-CA8A-465661BB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66AC-9701-4842-B289-7D208A80F07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88F40-41D7-7F87-6FCD-90E0761E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90FF7-4A45-0BB6-623C-6CA12C8B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163-9653-4B4A-A1A9-5B2E693C1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8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3DAD-3E2E-28CE-C0E8-A85580832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B14A0-83E2-C622-FD05-F1630CF91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C2E69-5E13-5030-724F-7E1C03587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24CDE-F1B7-D44C-7169-394D4A0CD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88E22-2E9E-F300-2E97-35D81D8E1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CD078B-AE39-A9FE-78B5-17A1C0E1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66AC-9701-4842-B289-7D208A80F07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C0063-B056-DBF2-99AF-DBB613E7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F5E403-2D7C-E070-B981-2BD32730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163-9653-4B4A-A1A9-5B2E693C1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1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F661D-B56C-B240-1596-FABAA424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CA75D-A1E4-6DA3-C675-3F4751F1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66AC-9701-4842-B289-7D208A80F07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976FD-C7A2-4B85-8E02-F7BF6C66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E2C9E-9F4F-7F8B-00EB-165FEB95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163-9653-4B4A-A1A9-5B2E693C1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73560-D99D-4B55-0AC6-514D1829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66AC-9701-4842-B289-7D208A80F07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07002-8A45-54D0-B330-03D7C080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D7C03-0F0F-5340-F78E-EA421D96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163-9653-4B4A-A1A9-5B2E693C1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2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5083-6984-A0FF-8E31-1C5C9A2D9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474BE-FD9B-0AA7-1199-EB9256A5A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EAA3D-93A6-307F-447B-005F80D3E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AFD9D-E8CA-21A9-4435-95131EDA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66AC-9701-4842-B289-7D208A80F07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39246-3DDB-F3BF-E8D8-957C7C3B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25D48-70A0-3A41-82DD-93C5E033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163-9653-4B4A-A1A9-5B2E693C1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3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7AD85-44CD-76F4-42AD-B13916B1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CD2BF-3E25-2A28-4D5E-C46A563D6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9B294-7EA8-A7FA-6032-B733D2761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61B37-2AFB-AF19-7A03-63D4126CB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66AC-9701-4842-B289-7D208A80F07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F09A5-5362-79A7-803F-90AE128E5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11513-B2EB-C6E3-4C6C-506E913B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E163-9653-4B4A-A1A9-5B2E693C1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5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530D83-59E0-D284-95DD-7DDC6134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CD720-6A93-207E-E73D-A9BB24F6E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B81A0-F2B0-3B43-8D97-3D4231C57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F66AC-9701-4842-B289-7D208A80F07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D8D85-718D-A94E-25C3-515965770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596AB-EC1B-2F2F-F08A-118F84802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0E163-9653-4B4A-A1A9-5B2E693C1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C1FB8-545A-9827-30A8-5E3ACDC6E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of </a:t>
            </a:r>
            <a:r>
              <a:rPr lang="en-US" dirty="0" err="1"/>
              <a:t>Prevastatin</a:t>
            </a:r>
            <a:r>
              <a:rPr lang="en-US" dirty="0"/>
              <a:t>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40E8F-4AD2-1CF2-0CC4-BAF52939C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5/30/2023</a:t>
            </a:r>
          </a:p>
        </p:txBody>
      </p:sp>
    </p:spTree>
    <p:extLst>
      <p:ext uri="{BB962C8B-B14F-4D97-AF65-F5344CB8AC3E}">
        <p14:creationId xmlns:p14="http://schemas.microsoft.com/office/powerpoint/2010/main" val="99769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6B96-05FE-C3CB-7D88-D6107618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120A4-3C29-66B6-A80C-8EAD753DB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C:\Users\cowen\Documents\GitHub\LID_Ketamine_String_Pulling\Questions_stephen\Drugs_and_LID_2022</a:t>
            </a:r>
          </a:p>
          <a:p>
            <a:r>
              <a:rPr lang="en-US" dirty="0" err="1"/>
              <a:t>KETStat_LAO</a:t>
            </a:r>
            <a:r>
              <a:rPr lang="en-US" dirty="0"/>
              <a:t> Summary_mjb032023.xlsx</a:t>
            </a:r>
          </a:p>
          <a:p>
            <a:r>
              <a:rPr lang="en-US" dirty="0">
                <a:solidFill>
                  <a:srgbClr val="FF0000"/>
                </a:solidFill>
              </a:rPr>
              <a:t>Q1_does_prevastatin_reduce_LID.R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 can make all of these figures high-res and nice once we agree on the ones to keep.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Getting a nice figure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Import to Ppt as a .</a:t>
            </a:r>
            <a:r>
              <a:rPr lang="en-US" dirty="0" err="1">
                <a:solidFill>
                  <a:srgbClr val="FF0000"/>
                </a:solidFill>
              </a:rPr>
              <a:t>svg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Edit basics in ppt.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Save as .</a:t>
            </a:r>
            <a:r>
              <a:rPr lang="en-US" dirty="0" err="1">
                <a:solidFill>
                  <a:srgbClr val="FF0000"/>
                </a:solidFill>
              </a:rPr>
              <a:t>svg</a:t>
            </a:r>
            <a:r>
              <a:rPr lang="en-US" dirty="0">
                <a:solidFill>
                  <a:srgbClr val="FF0000"/>
                </a:solidFill>
              </a:rPr>
              <a:t> (not as tiff as ppt tiffs are low resolution for some reason).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Import to illustrator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Edit if more editing is needed (or do it all in ppt)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Export as tiff with 600 dpi and </a:t>
            </a:r>
            <a:r>
              <a:rPr lang="en-US">
                <a:solidFill>
                  <a:srgbClr val="FF0000"/>
                </a:solidFill>
              </a:rPr>
              <a:t>cmyk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522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3" name="Group 1462">
            <a:extLst>
              <a:ext uri="{FF2B5EF4-FFF2-40B4-BE49-F238E27FC236}">
                <a16:creationId xmlns:a16="http://schemas.microsoft.com/office/drawing/2014/main" id="{0EB4D6C8-473C-AF23-1738-5DC09088A774}"/>
              </a:ext>
            </a:extLst>
          </p:cNvPr>
          <p:cNvGrpSpPr/>
          <p:nvPr/>
        </p:nvGrpSpPr>
        <p:grpSpPr>
          <a:xfrm>
            <a:off x="3822478" y="1630104"/>
            <a:ext cx="4350542" cy="3599733"/>
            <a:chOff x="3822478" y="1630104"/>
            <a:chExt cx="4350542" cy="3599733"/>
          </a:xfrm>
        </p:grpSpPr>
        <p:grpSp>
          <p:nvGrpSpPr>
            <p:cNvPr id="1443" name="Group 1442">
              <a:extLst>
                <a:ext uri="{FF2B5EF4-FFF2-40B4-BE49-F238E27FC236}">
                  <a16:creationId xmlns:a16="http://schemas.microsoft.com/office/drawing/2014/main" id="{495A91C7-E9BC-8CC9-5E2A-FCEED9EEE58C}"/>
                </a:ext>
              </a:extLst>
            </p:cNvPr>
            <p:cNvGrpSpPr/>
            <p:nvPr/>
          </p:nvGrpSpPr>
          <p:grpSpPr>
            <a:xfrm>
              <a:off x="4041747" y="1820989"/>
              <a:ext cx="1261872" cy="854964"/>
              <a:chOff x="4063173" y="1820989"/>
              <a:chExt cx="1261872" cy="854964"/>
            </a:xfrm>
          </p:grpSpPr>
          <p:grpSp>
            <p:nvGrpSpPr>
              <p:cNvPr id="1114" name="Graphic 1082">
                <a:extLst>
                  <a:ext uri="{FF2B5EF4-FFF2-40B4-BE49-F238E27FC236}">
                    <a16:creationId xmlns:a16="http://schemas.microsoft.com/office/drawing/2014/main" id="{BD054291-E5A4-A04F-AF4F-B72B74221DA1}"/>
                  </a:ext>
                </a:extLst>
              </p:cNvPr>
              <p:cNvGrpSpPr/>
              <p:nvPr/>
            </p:nvGrpSpPr>
            <p:grpSpPr>
              <a:xfrm>
                <a:off x="4399296" y="2331910"/>
                <a:ext cx="880301" cy="226123"/>
                <a:chOff x="4484941" y="2331910"/>
                <a:chExt cx="830199" cy="226123"/>
              </a:xfrm>
            </p:grpSpPr>
            <p:sp>
              <p:nvSpPr>
                <p:cNvPr id="1116" name="Freeform: Shape 1115">
                  <a:extLst>
                    <a:ext uri="{FF2B5EF4-FFF2-40B4-BE49-F238E27FC236}">
                      <a16:creationId xmlns:a16="http://schemas.microsoft.com/office/drawing/2014/main" id="{9B7B16EA-BB0C-90BB-69F2-D94733D600FA}"/>
                    </a:ext>
                  </a:extLst>
                </p:cNvPr>
                <p:cNvSpPr/>
                <p:nvPr/>
              </p:nvSpPr>
              <p:spPr>
                <a:xfrm>
                  <a:off x="4484941" y="2373629"/>
                  <a:ext cx="257651" cy="184308"/>
                </a:xfrm>
                <a:custGeom>
                  <a:avLst/>
                  <a:gdLst>
                    <a:gd name="connsiteX0" fmla="*/ 0 w 257651"/>
                    <a:gd name="connsiteY0" fmla="*/ 0 h 184308"/>
                    <a:gd name="connsiteX1" fmla="*/ 257651 w 257651"/>
                    <a:gd name="connsiteY1" fmla="*/ 0 h 184308"/>
                    <a:gd name="connsiteX2" fmla="*/ 257651 w 257651"/>
                    <a:gd name="connsiteY2" fmla="*/ 184309 h 184308"/>
                    <a:gd name="connsiteX3" fmla="*/ 0 w 257651"/>
                    <a:gd name="connsiteY3" fmla="*/ 184309 h 184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651" h="184308">
                      <a:moveTo>
                        <a:pt x="0" y="0"/>
                      </a:moveTo>
                      <a:lnTo>
                        <a:pt x="257651" y="0"/>
                      </a:lnTo>
                      <a:lnTo>
                        <a:pt x="257651" y="184309"/>
                      </a:lnTo>
                      <a:lnTo>
                        <a:pt x="0" y="184309"/>
                      </a:lnTo>
                      <a:close/>
                    </a:path>
                  </a:pathLst>
                </a:custGeom>
                <a:solidFill>
                  <a:srgbClr val="7B7B7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7" name="Freeform: Shape 1116">
                  <a:extLst>
                    <a:ext uri="{FF2B5EF4-FFF2-40B4-BE49-F238E27FC236}">
                      <a16:creationId xmlns:a16="http://schemas.microsoft.com/office/drawing/2014/main" id="{8F240189-1FB8-D21B-CF26-4FB3ABD9016D}"/>
                    </a:ext>
                  </a:extLst>
                </p:cNvPr>
                <p:cNvSpPr/>
                <p:nvPr/>
              </p:nvSpPr>
              <p:spPr>
                <a:xfrm>
                  <a:off x="4771167" y="2480881"/>
                  <a:ext cx="257651" cy="77152"/>
                </a:xfrm>
                <a:custGeom>
                  <a:avLst/>
                  <a:gdLst>
                    <a:gd name="connsiteX0" fmla="*/ 0 w 257651"/>
                    <a:gd name="connsiteY0" fmla="*/ 0 h 77152"/>
                    <a:gd name="connsiteX1" fmla="*/ 257651 w 257651"/>
                    <a:gd name="connsiteY1" fmla="*/ 0 h 77152"/>
                    <a:gd name="connsiteX2" fmla="*/ 257651 w 257651"/>
                    <a:gd name="connsiteY2" fmla="*/ 77152 h 77152"/>
                    <a:gd name="connsiteX3" fmla="*/ 0 w 257651"/>
                    <a:gd name="connsiteY3" fmla="*/ 77152 h 77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651" h="77152">
                      <a:moveTo>
                        <a:pt x="0" y="0"/>
                      </a:moveTo>
                      <a:lnTo>
                        <a:pt x="257651" y="0"/>
                      </a:lnTo>
                      <a:lnTo>
                        <a:pt x="257651" y="77152"/>
                      </a:lnTo>
                      <a:lnTo>
                        <a:pt x="0" y="77152"/>
                      </a:lnTo>
                      <a:close/>
                    </a:path>
                  </a:pathLst>
                </a:custGeom>
                <a:solidFill>
                  <a:srgbClr val="0C65F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8" name="Freeform: Shape 1117">
                  <a:extLst>
                    <a:ext uri="{FF2B5EF4-FFF2-40B4-BE49-F238E27FC236}">
                      <a16:creationId xmlns:a16="http://schemas.microsoft.com/office/drawing/2014/main" id="{9CBA857D-73E2-2D5B-1D90-174F76EC33E9}"/>
                    </a:ext>
                  </a:extLst>
                </p:cNvPr>
                <p:cNvSpPr/>
                <p:nvPr/>
              </p:nvSpPr>
              <p:spPr>
                <a:xfrm>
                  <a:off x="5057489" y="2467641"/>
                  <a:ext cx="257651" cy="90392"/>
                </a:xfrm>
                <a:custGeom>
                  <a:avLst/>
                  <a:gdLst>
                    <a:gd name="connsiteX0" fmla="*/ 0 w 257651"/>
                    <a:gd name="connsiteY0" fmla="*/ 0 h 90392"/>
                    <a:gd name="connsiteX1" fmla="*/ 257651 w 257651"/>
                    <a:gd name="connsiteY1" fmla="*/ 0 h 90392"/>
                    <a:gd name="connsiteX2" fmla="*/ 257651 w 257651"/>
                    <a:gd name="connsiteY2" fmla="*/ 90392 h 90392"/>
                    <a:gd name="connsiteX3" fmla="*/ 0 w 257651"/>
                    <a:gd name="connsiteY3" fmla="*/ 90392 h 903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651" h="90392">
                      <a:moveTo>
                        <a:pt x="0" y="0"/>
                      </a:moveTo>
                      <a:lnTo>
                        <a:pt x="257651" y="0"/>
                      </a:lnTo>
                      <a:lnTo>
                        <a:pt x="257651" y="90392"/>
                      </a:lnTo>
                      <a:lnTo>
                        <a:pt x="0" y="90392"/>
                      </a:lnTo>
                      <a:close/>
                    </a:path>
                  </a:pathLst>
                </a:custGeom>
                <a:solidFill>
                  <a:srgbClr val="E1000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9" name="Freeform: Shape 1118">
                  <a:extLst>
                    <a:ext uri="{FF2B5EF4-FFF2-40B4-BE49-F238E27FC236}">
                      <a16:creationId xmlns:a16="http://schemas.microsoft.com/office/drawing/2014/main" id="{DEB6751D-F53B-3A6F-86F6-7E622D46932C}"/>
                    </a:ext>
                  </a:extLst>
                </p:cNvPr>
                <p:cNvSpPr/>
                <p:nvPr/>
              </p:nvSpPr>
              <p:spPr>
                <a:xfrm>
                  <a:off x="4570857" y="2331910"/>
                  <a:ext cx="85820" cy="9525"/>
                </a:xfrm>
                <a:custGeom>
                  <a:avLst/>
                  <a:gdLst>
                    <a:gd name="connsiteX0" fmla="*/ 0 w 85820"/>
                    <a:gd name="connsiteY0" fmla="*/ 0 h 9525"/>
                    <a:gd name="connsiteX1" fmla="*/ 85820 w 8582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5820" h="9525">
                      <a:moveTo>
                        <a:pt x="0" y="0"/>
                      </a:moveTo>
                      <a:lnTo>
                        <a:pt x="85820" y="0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0" name="Freeform: Shape 1119">
                  <a:extLst>
                    <a:ext uri="{FF2B5EF4-FFF2-40B4-BE49-F238E27FC236}">
                      <a16:creationId xmlns:a16="http://schemas.microsoft.com/office/drawing/2014/main" id="{DF278A1F-C6DD-0D09-CFEC-5EDB09432BF4}"/>
                    </a:ext>
                  </a:extLst>
                </p:cNvPr>
                <p:cNvSpPr/>
                <p:nvPr/>
              </p:nvSpPr>
              <p:spPr>
                <a:xfrm>
                  <a:off x="4613719" y="2331910"/>
                  <a:ext cx="9525" cy="83534"/>
                </a:xfrm>
                <a:custGeom>
                  <a:avLst/>
                  <a:gdLst>
                    <a:gd name="connsiteX0" fmla="*/ 0 w 9525"/>
                    <a:gd name="connsiteY0" fmla="*/ 0 h 83534"/>
                    <a:gd name="connsiteX1" fmla="*/ 0 w 9525"/>
                    <a:gd name="connsiteY1" fmla="*/ 83534 h 83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83534">
                      <a:moveTo>
                        <a:pt x="0" y="0"/>
                      </a:moveTo>
                      <a:lnTo>
                        <a:pt x="0" y="83534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1" name="Freeform: Shape 1120">
                  <a:extLst>
                    <a:ext uri="{FF2B5EF4-FFF2-40B4-BE49-F238E27FC236}">
                      <a16:creationId xmlns:a16="http://schemas.microsoft.com/office/drawing/2014/main" id="{741D7220-24D7-FD44-F5A7-B15C3CD15CB4}"/>
                    </a:ext>
                  </a:extLst>
                </p:cNvPr>
                <p:cNvSpPr/>
                <p:nvPr/>
              </p:nvSpPr>
              <p:spPr>
                <a:xfrm>
                  <a:off x="4570857" y="2415444"/>
                  <a:ext cx="85820" cy="9525"/>
                </a:xfrm>
                <a:custGeom>
                  <a:avLst/>
                  <a:gdLst>
                    <a:gd name="connsiteX0" fmla="*/ 0 w 85820"/>
                    <a:gd name="connsiteY0" fmla="*/ 0 h 9525"/>
                    <a:gd name="connsiteX1" fmla="*/ 85820 w 8582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5820" h="9525">
                      <a:moveTo>
                        <a:pt x="0" y="0"/>
                      </a:moveTo>
                      <a:lnTo>
                        <a:pt x="85820" y="0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2" name="Freeform: Shape 1121">
                  <a:extLst>
                    <a:ext uri="{FF2B5EF4-FFF2-40B4-BE49-F238E27FC236}">
                      <a16:creationId xmlns:a16="http://schemas.microsoft.com/office/drawing/2014/main" id="{C33ECF98-1164-C506-CD2D-986B4F1306E0}"/>
                    </a:ext>
                  </a:extLst>
                </p:cNvPr>
                <p:cNvSpPr/>
                <p:nvPr/>
              </p:nvSpPr>
              <p:spPr>
                <a:xfrm>
                  <a:off x="4857083" y="2457544"/>
                  <a:ext cx="85820" cy="9525"/>
                </a:xfrm>
                <a:custGeom>
                  <a:avLst/>
                  <a:gdLst>
                    <a:gd name="connsiteX0" fmla="*/ 0 w 85820"/>
                    <a:gd name="connsiteY0" fmla="*/ 0 h 9525"/>
                    <a:gd name="connsiteX1" fmla="*/ 85820 w 8582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5820" h="9525">
                      <a:moveTo>
                        <a:pt x="0" y="0"/>
                      </a:moveTo>
                      <a:lnTo>
                        <a:pt x="85820" y="0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3" name="Freeform: Shape 1122">
                  <a:extLst>
                    <a:ext uri="{FF2B5EF4-FFF2-40B4-BE49-F238E27FC236}">
                      <a16:creationId xmlns:a16="http://schemas.microsoft.com/office/drawing/2014/main" id="{C1348982-EAE6-5720-4F6A-7C5473A49344}"/>
                    </a:ext>
                  </a:extLst>
                </p:cNvPr>
                <p:cNvSpPr/>
                <p:nvPr/>
              </p:nvSpPr>
              <p:spPr>
                <a:xfrm>
                  <a:off x="4900041" y="2457544"/>
                  <a:ext cx="9525" cy="46672"/>
                </a:xfrm>
                <a:custGeom>
                  <a:avLst/>
                  <a:gdLst>
                    <a:gd name="connsiteX0" fmla="*/ 0 w 9525"/>
                    <a:gd name="connsiteY0" fmla="*/ 0 h 46672"/>
                    <a:gd name="connsiteX1" fmla="*/ 0 w 9525"/>
                    <a:gd name="connsiteY1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6672">
                      <a:moveTo>
                        <a:pt x="0" y="0"/>
                      </a:moveTo>
                      <a:lnTo>
                        <a:pt x="0" y="46673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4" name="Freeform: Shape 1123">
                  <a:extLst>
                    <a:ext uri="{FF2B5EF4-FFF2-40B4-BE49-F238E27FC236}">
                      <a16:creationId xmlns:a16="http://schemas.microsoft.com/office/drawing/2014/main" id="{AD777FCF-2A3D-E0A1-CB50-4DB0A5AAF7E0}"/>
                    </a:ext>
                  </a:extLst>
                </p:cNvPr>
                <p:cNvSpPr/>
                <p:nvPr/>
              </p:nvSpPr>
              <p:spPr>
                <a:xfrm>
                  <a:off x="4857083" y="2504217"/>
                  <a:ext cx="85820" cy="9525"/>
                </a:xfrm>
                <a:custGeom>
                  <a:avLst/>
                  <a:gdLst>
                    <a:gd name="connsiteX0" fmla="*/ 0 w 85820"/>
                    <a:gd name="connsiteY0" fmla="*/ 0 h 9525"/>
                    <a:gd name="connsiteX1" fmla="*/ 85820 w 8582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5820" h="9525">
                      <a:moveTo>
                        <a:pt x="0" y="0"/>
                      </a:moveTo>
                      <a:lnTo>
                        <a:pt x="85820" y="0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5" name="Freeform: Shape 1124">
                  <a:extLst>
                    <a:ext uri="{FF2B5EF4-FFF2-40B4-BE49-F238E27FC236}">
                      <a16:creationId xmlns:a16="http://schemas.microsoft.com/office/drawing/2014/main" id="{368831AB-D157-2D11-18EC-8D821F207C3E}"/>
                    </a:ext>
                  </a:extLst>
                </p:cNvPr>
                <p:cNvSpPr/>
                <p:nvPr/>
              </p:nvSpPr>
              <p:spPr>
                <a:xfrm>
                  <a:off x="5143309" y="2437161"/>
                  <a:ext cx="85915" cy="9525"/>
                </a:xfrm>
                <a:custGeom>
                  <a:avLst/>
                  <a:gdLst>
                    <a:gd name="connsiteX0" fmla="*/ 0 w 85915"/>
                    <a:gd name="connsiteY0" fmla="*/ 0 h 9525"/>
                    <a:gd name="connsiteX1" fmla="*/ 85916 w 85915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5915" h="9525">
                      <a:moveTo>
                        <a:pt x="0" y="0"/>
                      </a:moveTo>
                      <a:lnTo>
                        <a:pt x="85916" y="0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6" name="Freeform: Shape 1125">
                  <a:extLst>
                    <a:ext uri="{FF2B5EF4-FFF2-40B4-BE49-F238E27FC236}">
                      <a16:creationId xmlns:a16="http://schemas.microsoft.com/office/drawing/2014/main" id="{307703D4-790E-FBAF-8167-007C4B362BC3}"/>
                    </a:ext>
                  </a:extLst>
                </p:cNvPr>
                <p:cNvSpPr/>
                <p:nvPr/>
              </p:nvSpPr>
              <p:spPr>
                <a:xfrm>
                  <a:off x="5186267" y="2437161"/>
                  <a:ext cx="9525" cy="60959"/>
                </a:xfrm>
                <a:custGeom>
                  <a:avLst/>
                  <a:gdLst>
                    <a:gd name="connsiteX0" fmla="*/ 0 w 9525"/>
                    <a:gd name="connsiteY0" fmla="*/ 0 h 60959"/>
                    <a:gd name="connsiteX1" fmla="*/ 0 w 9525"/>
                    <a:gd name="connsiteY1" fmla="*/ 60960 h 60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60959">
                      <a:moveTo>
                        <a:pt x="0" y="0"/>
                      </a:moveTo>
                      <a:lnTo>
                        <a:pt x="0" y="60960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7" name="Freeform: Shape 1126">
                  <a:extLst>
                    <a:ext uri="{FF2B5EF4-FFF2-40B4-BE49-F238E27FC236}">
                      <a16:creationId xmlns:a16="http://schemas.microsoft.com/office/drawing/2014/main" id="{43D42C6D-8E85-C4EE-B0B3-2473BB14D990}"/>
                    </a:ext>
                  </a:extLst>
                </p:cNvPr>
                <p:cNvSpPr/>
                <p:nvPr/>
              </p:nvSpPr>
              <p:spPr>
                <a:xfrm>
                  <a:off x="5143309" y="2498121"/>
                  <a:ext cx="85915" cy="9525"/>
                </a:xfrm>
                <a:custGeom>
                  <a:avLst/>
                  <a:gdLst>
                    <a:gd name="connsiteX0" fmla="*/ 0 w 85915"/>
                    <a:gd name="connsiteY0" fmla="*/ 0 h 9525"/>
                    <a:gd name="connsiteX1" fmla="*/ 85916 w 85915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5915" h="9525">
                      <a:moveTo>
                        <a:pt x="0" y="0"/>
                      </a:moveTo>
                      <a:lnTo>
                        <a:pt x="85916" y="0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129" name="Freeform: Shape 1128">
                <a:extLst>
                  <a:ext uri="{FF2B5EF4-FFF2-40B4-BE49-F238E27FC236}">
                    <a16:creationId xmlns:a16="http://schemas.microsoft.com/office/drawing/2014/main" id="{3BCD6D27-47A0-76C1-A93D-6D95C3FB1AAF}"/>
                  </a:ext>
                </a:extLst>
              </p:cNvPr>
              <p:cNvSpPr/>
              <p:nvPr/>
            </p:nvSpPr>
            <p:spPr>
              <a:xfrm>
                <a:off x="4353745" y="1906428"/>
                <a:ext cx="10100" cy="682656"/>
              </a:xfrm>
              <a:custGeom>
                <a:avLst/>
                <a:gdLst>
                  <a:gd name="connsiteX0" fmla="*/ 0 w 9525"/>
                  <a:gd name="connsiteY0" fmla="*/ 682657 h 682656"/>
                  <a:gd name="connsiteX1" fmla="*/ 0 w 9525"/>
                  <a:gd name="connsiteY1" fmla="*/ 0 h 682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82656">
                    <a:moveTo>
                      <a:pt x="0" y="682657"/>
                    </a:moveTo>
                    <a:lnTo>
                      <a:pt x="0" y="0"/>
                    </a:lnTo>
                  </a:path>
                </a:pathLst>
              </a:custGeom>
              <a:ln w="1019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0" name="TextBox 1129">
                <a:extLst>
                  <a:ext uri="{FF2B5EF4-FFF2-40B4-BE49-F238E27FC236}">
                    <a16:creationId xmlns:a16="http://schemas.microsoft.com/office/drawing/2014/main" id="{6D1407F6-3D8C-E446-5120-F48173B5BAAB}"/>
                  </a:ext>
                </a:extLst>
              </p:cNvPr>
              <p:cNvSpPr txBox="1"/>
              <p:nvPr/>
            </p:nvSpPr>
            <p:spPr>
              <a:xfrm>
                <a:off x="4135084" y="2441638"/>
                <a:ext cx="264615" cy="234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75" spc="0" baseline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1131" name="TextBox 1130">
                <a:extLst>
                  <a:ext uri="{FF2B5EF4-FFF2-40B4-BE49-F238E27FC236}">
                    <a16:creationId xmlns:a16="http://schemas.microsoft.com/office/drawing/2014/main" id="{2EEDF8D7-0CC2-5034-359A-9E1D7AC2B3DB}"/>
                  </a:ext>
                </a:extLst>
              </p:cNvPr>
              <p:cNvSpPr txBox="1"/>
              <p:nvPr/>
            </p:nvSpPr>
            <p:spPr>
              <a:xfrm>
                <a:off x="4063173" y="2286475"/>
                <a:ext cx="335314" cy="234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75" spc="0" baseline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1132" name="TextBox 1131">
                <a:extLst>
                  <a:ext uri="{FF2B5EF4-FFF2-40B4-BE49-F238E27FC236}">
                    <a16:creationId xmlns:a16="http://schemas.microsoft.com/office/drawing/2014/main" id="{9DCD7692-D23F-B2A5-B20A-4E7528ECC9C6}"/>
                  </a:ext>
                </a:extLst>
              </p:cNvPr>
              <p:cNvSpPr txBox="1"/>
              <p:nvPr/>
            </p:nvSpPr>
            <p:spPr>
              <a:xfrm>
                <a:off x="4063173" y="2131313"/>
                <a:ext cx="335314" cy="234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75" spc="0" baseline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20</a:t>
                </a:r>
              </a:p>
            </p:txBody>
          </p:sp>
          <p:sp>
            <p:nvSpPr>
              <p:cNvPr id="1133" name="TextBox 1132">
                <a:extLst>
                  <a:ext uri="{FF2B5EF4-FFF2-40B4-BE49-F238E27FC236}">
                    <a16:creationId xmlns:a16="http://schemas.microsoft.com/office/drawing/2014/main" id="{65B4CA15-ECFD-03B1-E17D-C0FECF0C8B22}"/>
                  </a:ext>
                </a:extLst>
              </p:cNvPr>
              <p:cNvSpPr txBox="1"/>
              <p:nvPr/>
            </p:nvSpPr>
            <p:spPr>
              <a:xfrm>
                <a:off x="4063173" y="1976151"/>
                <a:ext cx="335314" cy="234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75" spc="0" baseline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30</a:t>
                </a:r>
              </a:p>
            </p:txBody>
          </p:sp>
          <p:sp>
            <p:nvSpPr>
              <p:cNvPr id="1134" name="TextBox 1133">
                <a:extLst>
                  <a:ext uri="{FF2B5EF4-FFF2-40B4-BE49-F238E27FC236}">
                    <a16:creationId xmlns:a16="http://schemas.microsoft.com/office/drawing/2014/main" id="{226EC4C9-B876-28D1-D644-6BC8066E2B5C}"/>
                  </a:ext>
                </a:extLst>
              </p:cNvPr>
              <p:cNvSpPr txBox="1"/>
              <p:nvPr/>
            </p:nvSpPr>
            <p:spPr>
              <a:xfrm>
                <a:off x="4063173" y="1820989"/>
                <a:ext cx="335314" cy="234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75" spc="0" baseline="0" dirty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40</a:t>
                </a:r>
              </a:p>
            </p:txBody>
          </p:sp>
          <p:sp>
            <p:nvSpPr>
              <p:cNvPr id="1135" name="Freeform: Shape 1134">
                <a:extLst>
                  <a:ext uri="{FF2B5EF4-FFF2-40B4-BE49-F238E27FC236}">
                    <a16:creationId xmlns:a16="http://schemas.microsoft.com/office/drawing/2014/main" id="{6E293B79-ACF6-44B8-5F6B-D10131CE5787}"/>
                  </a:ext>
                </a:extLst>
              </p:cNvPr>
              <p:cNvSpPr/>
              <p:nvPr/>
            </p:nvSpPr>
            <p:spPr>
              <a:xfrm>
                <a:off x="4326072" y="2558033"/>
                <a:ext cx="27673" cy="9525"/>
              </a:xfrm>
              <a:custGeom>
                <a:avLst/>
                <a:gdLst>
                  <a:gd name="connsiteX0" fmla="*/ 0 w 26098"/>
                  <a:gd name="connsiteY0" fmla="*/ 0 h 9525"/>
                  <a:gd name="connsiteX1" fmla="*/ 26098 w 2609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098" h="9525">
                    <a:moveTo>
                      <a:pt x="0" y="0"/>
                    </a:moveTo>
                    <a:lnTo>
                      <a:pt x="26098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6" name="Freeform: Shape 1135">
                <a:extLst>
                  <a:ext uri="{FF2B5EF4-FFF2-40B4-BE49-F238E27FC236}">
                    <a16:creationId xmlns:a16="http://schemas.microsoft.com/office/drawing/2014/main" id="{AD43DD3C-F65E-B868-DA73-00952C87391B}"/>
                  </a:ext>
                </a:extLst>
              </p:cNvPr>
              <p:cNvSpPr/>
              <p:nvPr/>
            </p:nvSpPr>
            <p:spPr>
              <a:xfrm>
                <a:off x="4326072" y="2402871"/>
                <a:ext cx="27673" cy="9525"/>
              </a:xfrm>
              <a:custGeom>
                <a:avLst/>
                <a:gdLst>
                  <a:gd name="connsiteX0" fmla="*/ 0 w 26098"/>
                  <a:gd name="connsiteY0" fmla="*/ 0 h 9525"/>
                  <a:gd name="connsiteX1" fmla="*/ 26098 w 2609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098" h="9525">
                    <a:moveTo>
                      <a:pt x="0" y="0"/>
                    </a:moveTo>
                    <a:lnTo>
                      <a:pt x="26098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7" name="Freeform: Shape 1136">
                <a:extLst>
                  <a:ext uri="{FF2B5EF4-FFF2-40B4-BE49-F238E27FC236}">
                    <a16:creationId xmlns:a16="http://schemas.microsoft.com/office/drawing/2014/main" id="{9E4ACC62-0756-4C19-0191-5EB3CD8795D9}"/>
                  </a:ext>
                </a:extLst>
              </p:cNvPr>
              <p:cNvSpPr/>
              <p:nvPr/>
            </p:nvSpPr>
            <p:spPr>
              <a:xfrm>
                <a:off x="4326072" y="2247709"/>
                <a:ext cx="27673" cy="9525"/>
              </a:xfrm>
              <a:custGeom>
                <a:avLst/>
                <a:gdLst>
                  <a:gd name="connsiteX0" fmla="*/ 0 w 26098"/>
                  <a:gd name="connsiteY0" fmla="*/ 0 h 9525"/>
                  <a:gd name="connsiteX1" fmla="*/ 26098 w 2609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098" h="9525">
                    <a:moveTo>
                      <a:pt x="0" y="0"/>
                    </a:moveTo>
                    <a:lnTo>
                      <a:pt x="26098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8" name="Freeform: Shape 1137">
                <a:extLst>
                  <a:ext uri="{FF2B5EF4-FFF2-40B4-BE49-F238E27FC236}">
                    <a16:creationId xmlns:a16="http://schemas.microsoft.com/office/drawing/2014/main" id="{E37FD4C8-715D-2205-7768-F48FF34037C8}"/>
                  </a:ext>
                </a:extLst>
              </p:cNvPr>
              <p:cNvSpPr/>
              <p:nvPr/>
            </p:nvSpPr>
            <p:spPr>
              <a:xfrm>
                <a:off x="4326072" y="2092546"/>
                <a:ext cx="27673" cy="9525"/>
              </a:xfrm>
              <a:custGeom>
                <a:avLst/>
                <a:gdLst>
                  <a:gd name="connsiteX0" fmla="*/ 0 w 26098"/>
                  <a:gd name="connsiteY0" fmla="*/ 0 h 9525"/>
                  <a:gd name="connsiteX1" fmla="*/ 26098 w 2609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098" h="9525">
                    <a:moveTo>
                      <a:pt x="0" y="0"/>
                    </a:moveTo>
                    <a:lnTo>
                      <a:pt x="26098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9" name="Freeform: Shape 1138">
                <a:extLst>
                  <a:ext uri="{FF2B5EF4-FFF2-40B4-BE49-F238E27FC236}">
                    <a16:creationId xmlns:a16="http://schemas.microsoft.com/office/drawing/2014/main" id="{58852C53-A279-CC26-86B8-68E5EA671BD5}"/>
                  </a:ext>
                </a:extLst>
              </p:cNvPr>
              <p:cNvSpPr/>
              <p:nvPr/>
            </p:nvSpPr>
            <p:spPr>
              <a:xfrm>
                <a:off x="4326072" y="1937384"/>
                <a:ext cx="27673" cy="9525"/>
              </a:xfrm>
              <a:custGeom>
                <a:avLst/>
                <a:gdLst>
                  <a:gd name="connsiteX0" fmla="*/ 0 w 26098"/>
                  <a:gd name="connsiteY0" fmla="*/ 0 h 9525"/>
                  <a:gd name="connsiteX1" fmla="*/ 26098 w 2609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098" h="9525">
                    <a:moveTo>
                      <a:pt x="0" y="0"/>
                    </a:moveTo>
                    <a:lnTo>
                      <a:pt x="26098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0" name="Freeform: Shape 1139">
                <a:extLst>
                  <a:ext uri="{FF2B5EF4-FFF2-40B4-BE49-F238E27FC236}">
                    <a16:creationId xmlns:a16="http://schemas.microsoft.com/office/drawing/2014/main" id="{CEDAD198-D979-1111-DEF8-133D683EFBBF}"/>
                  </a:ext>
                </a:extLst>
              </p:cNvPr>
              <p:cNvSpPr/>
              <p:nvPr/>
            </p:nvSpPr>
            <p:spPr>
              <a:xfrm>
                <a:off x="4353745" y="2589085"/>
                <a:ext cx="971300" cy="9525"/>
              </a:xfrm>
              <a:custGeom>
                <a:avLst/>
                <a:gdLst>
                  <a:gd name="connsiteX0" fmla="*/ 0 w 916019"/>
                  <a:gd name="connsiteY0" fmla="*/ 0 h 9525"/>
                  <a:gd name="connsiteX1" fmla="*/ 916019 w 91601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16019" h="9525">
                    <a:moveTo>
                      <a:pt x="0" y="0"/>
                    </a:moveTo>
                    <a:lnTo>
                      <a:pt x="916019" y="0"/>
                    </a:lnTo>
                  </a:path>
                </a:pathLst>
              </a:custGeom>
              <a:ln w="1019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1" name="Freeform: Shape 1140">
                <a:extLst>
                  <a:ext uri="{FF2B5EF4-FFF2-40B4-BE49-F238E27FC236}">
                    <a16:creationId xmlns:a16="http://schemas.microsoft.com/office/drawing/2014/main" id="{BFEEB271-CD2B-98CE-A251-3A28D135B57C}"/>
                  </a:ext>
                </a:extLst>
              </p:cNvPr>
              <p:cNvSpPr/>
              <p:nvPr/>
            </p:nvSpPr>
            <p:spPr>
              <a:xfrm>
                <a:off x="4535845" y="2589085"/>
                <a:ext cx="10100" cy="26098"/>
              </a:xfrm>
              <a:custGeom>
                <a:avLst/>
                <a:gdLst>
                  <a:gd name="connsiteX0" fmla="*/ 0 w 9525"/>
                  <a:gd name="connsiteY0" fmla="*/ 26098 h 26098"/>
                  <a:gd name="connsiteX1" fmla="*/ 0 w 9525"/>
                  <a:gd name="connsiteY1" fmla="*/ 0 h 2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098">
                    <a:moveTo>
                      <a:pt x="0" y="26098"/>
                    </a:moveTo>
                    <a:lnTo>
                      <a:pt x="0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2" name="Freeform: Shape 1141">
                <a:extLst>
                  <a:ext uri="{FF2B5EF4-FFF2-40B4-BE49-F238E27FC236}">
                    <a16:creationId xmlns:a16="http://schemas.microsoft.com/office/drawing/2014/main" id="{F35E9E76-EF73-C7CF-D200-0F599AC9771D}"/>
                  </a:ext>
                </a:extLst>
              </p:cNvPr>
              <p:cNvSpPr/>
              <p:nvPr/>
            </p:nvSpPr>
            <p:spPr>
              <a:xfrm>
                <a:off x="4839446" y="2589085"/>
                <a:ext cx="10100" cy="26098"/>
              </a:xfrm>
              <a:custGeom>
                <a:avLst/>
                <a:gdLst>
                  <a:gd name="connsiteX0" fmla="*/ 0 w 9525"/>
                  <a:gd name="connsiteY0" fmla="*/ 26098 h 26098"/>
                  <a:gd name="connsiteX1" fmla="*/ 0 w 9525"/>
                  <a:gd name="connsiteY1" fmla="*/ 0 h 2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098">
                    <a:moveTo>
                      <a:pt x="0" y="26098"/>
                    </a:moveTo>
                    <a:lnTo>
                      <a:pt x="0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3" name="Freeform: Shape 1142">
                <a:extLst>
                  <a:ext uri="{FF2B5EF4-FFF2-40B4-BE49-F238E27FC236}">
                    <a16:creationId xmlns:a16="http://schemas.microsoft.com/office/drawing/2014/main" id="{81CAAA61-2FB8-06F3-977C-E34089C0C470}"/>
                  </a:ext>
                </a:extLst>
              </p:cNvPr>
              <p:cNvSpPr/>
              <p:nvPr/>
            </p:nvSpPr>
            <p:spPr>
              <a:xfrm>
                <a:off x="5142946" y="2589085"/>
                <a:ext cx="10100" cy="26098"/>
              </a:xfrm>
              <a:custGeom>
                <a:avLst/>
                <a:gdLst>
                  <a:gd name="connsiteX0" fmla="*/ 0 w 9525"/>
                  <a:gd name="connsiteY0" fmla="*/ 26098 h 26098"/>
                  <a:gd name="connsiteX1" fmla="*/ 0 w 9525"/>
                  <a:gd name="connsiteY1" fmla="*/ 0 h 2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098">
                    <a:moveTo>
                      <a:pt x="0" y="26098"/>
                    </a:moveTo>
                    <a:lnTo>
                      <a:pt x="0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44" name="TextBox 1143">
              <a:extLst>
                <a:ext uri="{FF2B5EF4-FFF2-40B4-BE49-F238E27FC236}">
                  <a16:creationId xmlns:a16="http://schemas.microsoft.com/office/drawing/2014/main" id="{59566D44-24C3-85C1-2D77-82D390EADAE0}"/>
                </a:ext>
              </a:extLst>
            </p:cNvPr>
            <p:cNvSpPr txBox="1"/>
            <p:nvPr/>
          </p:nvSpPr>
          <p:spPr>
            <a:xfrm>
              <a:off x="3822478" y="1653098"/>
              <a:ext cx="2911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b="1" spc="-71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A</a:t>
              </a:r>
            </a:p>
          </p:txBody>
        </p:sp>
        <p:sp>
          <p:nvSpPr>
            <p:cNvPr id="1175" name="TextBox 1174">
              <a:extLst>
                <a:ext uri="{FF2B5EF4-FFF2-40B4-BE49-F238E27FC236}">
                  <a16:creationId xmlns:a16="http://schemas.microsoft.com/office/drawing/2014/main" id="{9F25C276-6A51-F74F-33F0-7D49CF28BC2C}"/>
                </a:ext>
              </a:extLst>
            </p:cNvPr>
            <p:cNvSpPr txBox="1"/>
            <p:nvPr/>
          </p:nvSpPr>
          <p:spPr>
            <a:xfrm>
              <a:off x="5943600" y="1630104"/>
              <a:ext cx="649605" cy="291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25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Day 0</a:t>
              </a:r>
            </a:p>
          </p:txBody>
        </p:sp>
        <p:sp>
          <p:nvSpPr>
            <p:cNvPr id="1176" name="TextBox 1175">
              <a:extLst>
                <a:ext uri="{FF2B5EF4-FFF2-40B4-BE49-F238E27FC236}">
                  <a16:creationId xmlns:a16="http://schemas.microsoft.com/office/drawing/2014/main" id="{570F47B3-753A-40CF-8C51-FA711DA4246D}"/>
                </a:ext>
              </a:extLst>
            </p:cNvPr>
            <p:cNvSpPr txBox="1"/>
            <p:nvPr/>
          </p:nvSpPr>
          <p:spPr>
            <a:xfrm>
              <a:off x="5291617" y="1653098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B</a:t>
              </a:r>
            </a:p>
          </p:txBody>
        </p:sp>
        <p:sp>
          <p:nvSpPr>
            <p:cNvPr id="1207" name="TextBox 1206">
              <a:extLst>
                <a:ext uri="{FF2B5EF4-FFF2-40B4-BE49-F238E27FC236}">
                  <a16:creationId xmlns:a16="http://schemas.microsoft.com/office/drawing/2014/main" id="{68F65362-8262-5EEA-079E-2A10B921564E}"/>
                </a:ext>
              </a:extLst>
            </p:cNvPr>
            <p:cNvSpPr txBox="1"/>
            <p:nvPr/>
          </p:nvSpPr>
          <p:spPr>
            <a:xfrm>
              <a:off x="6750207" y="1653098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C</a:t>
              </a:r>
            </a:p>
          </p:txBody>
        </p:sp>
        <p:sp>
          <p:nvSpPr>
            <p:cNvPr id="1240" name="TextBox 1239">
              <a:extLst>
                <a:ext uri="{FF2B5EF4-FFF2-40B4-BE49-F238E27FC236}">
                  <a16:creationId xmlns:a16="http://schemas.microsoft.com/office/drawing/2014/main" id="{8BA41018-ADF7-B696-6288-BDA32FAA349C}"/>
                </a:ext>
              </a:extLst>
            </p:cNvPr>
            <p:cNvSpPr txBox="1"/>
            <p:nvPr/>
          </p:nvSpPr>
          <p:spPr>
            <a:xfrm rot="16200000">
              <a:off x="3569128" y="3336570"/>
              <a:ext cx="98135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L-DOPA-Induced AIMS</a:t>
              </a:r>
            </a:p>
          </p:txBody>
        </p:sp>
        <p:sp>
          <p:nvSpPr>
            <p:cNvPr id="1274" name="TextBox 1273">
              <a:extLst>
                <a:ext uri="{FF2B5EF4-FFF2-40B4-BE49-F238E27FC236}">
                  <a16:creationId xmlns:a16="http://schemas.microsoft.com/office/drawing/2014/main" id="{E0A3F400-C36B-73B9-503D-68E30745EE6D}"/>
                </a:ext>
              </a:extLst>
            </p:cNvPr>
            <p:cNvSpPr txBox="1"/>
            <p:nvPr/>
          </p:nvSpPr>
          <p:spPr>
            <a:xfrm>
              <a:off x="5929503" y="2723103"/>
              <a:ext cx="649605" cy="291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25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Day 7</a:t>
              </a:r>
            </a:p>
          </p:txBody>
        </p:sp>
        <p:sp>
          <p:nvSpPr>
            <p:cNvPr id="1372" name="TextBox 1371">
              <a:extLst>
                <a:ext uri="{FF2B5EF4-FFF2-40B4-BE49-F238E27FC236}">
                  <a16:creationId xmlns:a16="http://schemas.microsoft.com/office/drawing/2014/main" id="{7F5C126D-ABE4-00EF-7E72-EF04C5D91156}"/>
                </a:ext>
              </a:extLst>
            </p:cNvPr>
            <p:cNvSpPr txBox="1"/>
            <p:nvPr/>
          </p:nvSpPr>
          <p:spPr>
            <a:xfrm>
              <a:off x="5824406" y="4987463"/>
              <a:ext cx="268605" cy="23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75" spc="0" baseline="0" dirty="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V</a:t>
              </a:r>
            </a:p>
          </p:txBody>
        </p:sp>
        <p:sp>
          <p:nvSpPr>
            <p:cNvPr id="1373" name="TextBox 1372">
              <a:extLst>
                <a:ext uri="{FF2B5EF4-FFF2-40B4-BE49-F238E27FC236}">
                  <a16:creationId xmlns:a16="http://schemas.microsoft.com/office/drawing/2014/main" id="{1B77A703-D723-A202-1C9D-3CB4E66C1CA1}"/>
                </a:ext>
              </a:extLst>
            </p:cNvPr>
            <p:cNvSpPr txBox="1"/>
            <p:nvPr/>
          </p:nvSpPr>
          <p:spPr>
            <a:xfrm>
              <a:off x="6126042" y="4987463"/>
              <a:ext cx="268605" cy="23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75" spc="0" baseline="0" dirty="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K</a:t>
              </a:r>
            </a:p>
          </p:txBody>
        </p:sp>
        <p:sp>
          <p:nvSpPr>
            <p:cNvPr id="1375" name="TextBox 1374">
              <a:extLst>
                <a:ext uri="{FF2B5EF4-FFF2-40B4-BE49-F238E27FC236}">
                  <a16:creationId xmlns:a16="http://schemas.microsoft.com/office/drawing/2014/main" id="{851D46C6-42CA-DA0F-9023-297503D892CE}"/>
                </a:ext>
              </a:extLst>
            </p:cNvPr>
            <p:cNvSpPr txBox="1"/>
            <p:nvPr/>
          </p:nvSpPr>
          <p:spPr>
            <a:xfrm>
              <a:off x="6406430" y="4987463"/>
              <a:ext cx="323871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75" spc="-51" baseline="0" dirty="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KL</a:t>
              </a:r>
            </a:p>
          </p:txBody>
        </p:sp>
        <p:sp>
          <p:nvSpPr>
            <p:cNvPr id="1376" name="TextBox 1375">
              <a:extLst>
                <a:ext uri="{FF2B5EF4-FFF2-40B4-BE49-F238E27FC236}">
                  <a16:creationId xmlns:a16="http://schemas.microsoft.com/office/drawing/2014/main" id="{13C6FF5E-B22C-4A22-5637-C43F526B4FC4}"/>
                </a:ext>
              </a:extLst>
            </p:cNvPr>
            <p:cNvSpPr txBox="1"/>
            <p:nvPr/>
          </p:nvSpPr>
          <p:spPr>
            <a:xfrm>
              <a:off x="5888545" y="3921633"/>
              <a:ext cx="754380" cy="291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25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Day 14</a:t>
              </a:r>
            </a:p>
          </p:txBody>
        </p:sp>
        <p:grpSp>
          <p:nvGrpSpPr>
            <p:cNvPr id="1451" name="Group 1450">
              <a:extLst>
                <a:ext uri="{FF2B5EF4-FFF2-40B4-BE49-F238E27FC236}">
                  <a16:creationId xmlns:a16="http://schemas.microsoft.com/office/drawing/2014/main" id="{40A6090C-4BFA-C2AA-6A31-B1E84C1FFCF1}"/>
                </a:ext>
              </a:extLst>
            </p:cNvPr>
            <p:cNvGrpSpPr/>
            <p:nvPr/>
          </p:nvGrpSpPr>
          <p:grpSpPr>
            <a:xfrm>
              <a:off x="6911148" y="4247203"/>
              <a:ext cx="1261872" cy="859524"/>
              <a:chOff x="6911148" y="4244077"/>
              <a:chExt cx="1261872" cy="742322"/>
            </a:xfrm>
          </p:grpSpPr>
          <p:grpSp>
            <p:nvGrpSpPr>
              <p:cNvPr id="1378" name="Graphic 1082">
                <a:extLst>
                  <a:ext uri="{FF2B5EF4-FFF2-40B4-BE49-F238E27FC236}">
                    <a16:creationId xmlns:a16="http://schemas.microsoft.com/office/drawing/2014/main" id="{C34F22D2-F113-A9B7-9E53-CE6137521E3D}"/>
                  </a:ext>
                </a:extLst>
              </p:cNvPr>
              <p:cNvGrpSpPr/>
              <p:nvPr/>
            </p:nvGrpSpPr>
            <p:grpSpPr>
              <a:xfrm>
                <a:off x="7247272" y="4386660"/>
                <a:ext cx="880301" cy="460493"/>
                <a:chOff x="7228141" y="4384357"/>
                <a:chExt cx="830199" cy="453961"/>
              </a:xfrm>
            </p:grpSpPr>
            <p:sp>
              <p:nvSpPr>
                <p:cNvPr id="1380" name="Freeform: Shape 1379">
                  <a:extLst>
                    <a:ext uri="{FF2B5EF4-FFF2-40B4-BE49-F238E27FC236}">
                      <a16:creationId xmlns:a16="http://schemas.microsoft.com/office/drawing/2014/main" id="{C53D6964-360C-70D6-E7D5-78DBC5E440D2}"/>
                    </a:ext>
                  </a:extLst>
                </p:cNvPr>
                <p:cNvSpPr/>
                <p:nvPr/>
              </p:nvSpPr>
              <p:spPr>
                <a:xfrm>
                  <a:off x="7228141" y="4453794"/>
                  <a:ext cx="257651" cy="384524"/>
                </a:xfrm>
                <a:custGeom>
                  <a:avLst/>
                  <a:gdLst>
                    <a:gd name="connsiteX0" fmla="*/ 0 w 257651"/>
                    <a:gd name="connsiteY0" fmla="*/ 0 h 384524"/>
                    <a:gd name="connsiteX1" fmla="*/ 257651 w 257651"/>
                    <a:gd name="connsiteY1" fmla="*/ 0 h 384524"/>
                    <a:gd name="connsiteX2" fmla="*/ 257651 w 257651"/>
                    <a:gd name="connsiteY2" fmla="*/ 384524 h 384524"/>
                    <a:gd name="connsiteX3" fmla="*/ 0 w 257651"/>
                    <a:gd name="connsiteY3" fmla="*/ 384524 h 384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651" h="384524">
                      <a:moveTo>
                        <a:pt x="0" y="0"/>
                      </a:moveTo>
                      <a:lnTo>
                        <a:pt x="257651" y="0"/>
                      </a:lnTo>
                      <a:lnTo>
                        <a:pt x="257651" y="384524"/>
                      </a:lnTo>
                      <a:lnTo>
                        <a:pt x="0" y="384524"/>
                      </a:lnTo>
                      <a:close/>
                    </a:path>
                  </a:pathLst>
                </a:custGeom>
                <a:solidFill>
                  <a:srgbClr val="7B7B7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1" name="Freeform: Shape 1380">
                  <a:extLst>
                    <a:ext uri="{FF2B5EF4-FFF2-40B4-BE49-F238E27FC236}">
                      <a16:creationId xmlns:a16="http://schemas.microsoft.com/office/drawing/2014/main" id="{A831919B-3078-A63E-B724-87F0BFE107DD}"/>
                    </a:ext>
                  </a:extLst>
                </p:cNvPr>
                <p:cNvSpPr/>
                <p:nvPr/>
              </p:nvSpPr>
              <p:spPr>
                <a:xfrm>
                  <a:off x="7514367" y="4421599"/>
                  <a:ext cx="257651" cy="416718"/>
                </a:xfrm>
                <a:custGeom>
                  <a:avLst/>
                  <a:gdLst>
                    <a:gd name="connsiteX0" fmla="*/ 0 w 257651"/>
                    <a:gd name="connsiteY0" fmla="*/ 0 h 416718"/>
                    <a:gd name="connsiteX1" fmla="*/ 257651 w 257651"/>
                    <a:gd name="connsiteY1" fmla="*/ 0 h 416718"/>
                    <a:gd name="connsiteX2" fmla="*/ 257651 w 257651"/>
                    <a:gd name="connsiteY2" fmla="*/ 416719 h 416718"/>
                    <a:gd name="connsiteX3" fmla="*/ 0 w 257651"/>
                    <a:gd name="connsiteY3" fmla="*/ 416719 h 416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651" h="416718">
                      <a:moveTo>
                        <a:pt x="0" y="0"/>
                      </a:moveTo>
                      <a:lnTo>
                        <a:pt x="257651" y="0"/>
                      </a:lnTo>
                      <a:lnTo>
                        <a:pt x="257651" y="416719"/>
                      </a:lnTo>
                      <a:lnTo>
                        <a:pt x="0" y="416719"/>
                      </a:lnTo>
                      <a:close/>
                    </a:path>
                  </a:pathLst>
                </a:custGeom>
                <a:solidFill>
                  <a:srgbClr val="68803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2" name="Freeform: Shape 1381">
                  <a:extLst>
                    <a:ext uri="{FF2B5EF4-FFF2-40B4-BE49-F238E27FC236}">
                      <a16:creationId xmlns:a16="http://schemas.microsoft.com/office/drawing/2014/main" id="{FFBDB3CE-BCE4-E475-2592-B9CDE2AAC56C}"/>
                    </a:ext>
                  </a:extLst>
                </p:cNvPr>
                <p:cNvSpPr/>
                <p:nvPr/>
              </p:nvSpPr>
              <p:spPr>
                <a:xfrm>
                  <a:off x="7800689" y="4532470"/>
                  <a:ext cx="257651" cy="305752"/>
                </a:xfrm>
                <a:custGeom>
                  <a:avLst/>
                  <a:gdLst>
                    <a:gd name="connsiteX0" fmla="*/ 0 w 257651"/>
                    <a:gd name="connsiteY0" fmla="*/ 0 h 305752"/>
                    <a:gd name="connsiteX1" fmla="*/ 257651 w 257651"/>
                    <a:gd name="connsiteY1" fmla="*/ 0 h 305752"/>
                    <a:gd name="connsiteX2" fmla="*/ 257651 w 257651"/>
                    <a:gd name="connsiteY2" fmla="*/ 305753 h 305752"/>
                    <a:gd name="connsiteX3" fmla="*/ 0 w 257651"/>
                    <a:gd name="connsiteY3" fmla="*/ 305753 h 3057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651" h="305752">
                      <a:moveTo>
                        <a:pt x="0" y="0"/>
                      </a:moveTo>
                      <a:lnTo>
                        <a:pt x="257651" y="0"/>
                      </a:lnTo>
                      <a:lnTo>
                        <a:pt x="257651" y="305753"/>
                      </a:lnTo>
                      <a:lnTo>
                        <a:pt x="0" y="305753"/>
                      </a:lnTo>
                      <a:close/>
                    </a:path>
                  </a:pathLst>
                </a:custGeom>
                <a:solidFill>
                  <a:srgbClr val="69006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3" name="Freeform: Shape 1382">
                  <a:extLst>
                    <a:ext uri="{FF2B5EF4-FFF2-40B4-BE49-F238E27FC236}">
                      <a16:creationId xmlns:a16="http://schemas.microsoft.com/office/drawing/2014/main" id="{AB1E5B08-BBE0-E35E-DDB3-092E94FC9AB4}"/>
                    </a:ext>
                  </a:extLst>
                </p:cNvPr>
                <p:cNvSpPr/>
                <p:nvPr/>
              </p:nvSpPr>
              <p:spPr>
                <a:xfrm>
                  <a:off x="7314057" y="4411312"/>
                  <a:ext cx="85820" cy="9525"/>
                </a:xfrm>
                <a:custGeom>
                  <a:avLst/>
                  <a:gdLst>
                    <a:gd name="connsiteX0" fmla="*/ 0 w 85820"/>
                    <a:gd name="connsiteY0" fmla="*/ 0 h 9525"/>
                    <a:gd name="connsiteX1" fmla="*/ 85820 w 8582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5820" h="9525">
                      <a:moveTo>
                        <a:pt x="0" y="0"/>
                      </a:moveTo>
                      <a:lnTo>
                        <a:pt x="85820" y="0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4" name="Freeform: Shape 1383">
                  <a:extLst>
                    <a:ext uri="{FF2B5EF4-FFF2-40B4-BE49-F238E27FC236}">
                      <a16:creationId xmlns:a16="http://schemas.microsoft.com/office/drawing/2014/main" id="{52D1A681-EAF8-A831-0CBC-E62B347C5E43}"/>
                    </a:ext>
                  </a:extLst>
                </p:cNvPr>
                <p:cNvSpPr/>
                <p:nvPr/>
              </p:nvSpPr>
              <p:spPr>
                <a:xfrm>
                  <a:off x="7356919" y="4411312"/>
                  <a:ext cx="9525" cy="84867"/>
                </a:xfrm>
                <a:custGeom>
                  <a:avLst/>
                  <a:gdLst>
                    <a:gd name="connsiteX0" fmla="*/ 0 w 9525"/>
                    <a:gd name="connsiteY0" fmla="*/ 0 h 84867"/>
                    <a:gd name="connsiteX1" fmla="*/ 0 w 9525"/>
                    <a:gd name="connsiteY1" fmla="*/ 84868 h 84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84867">
                      <a:moveTo>
                        <a:pt x="0" y="0"/>
                      </a:moveTo>
                      <a:lnTo>
                        <a:pt x="0" y="84868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5" name="Freeform: Shape 1384">
                  <a:extLst>
                    <a:ext uri="{FF2B5EF4-FFF2-40B4-BE49-F238E27FC236}">
                      <a16:creationId xmlns:a16="http://schemas.microsoft.com/office/drawing/2014/main" id="{CA9D9E74-141C-91BA-5EA3-C45A262E03E0}"/>
                    </a:ext>
                  </a:extLst>
                </p:cNvPr>
                <p:cNvSpPr/>
                <p:nvPr/>
              </p:nvSpPr>
              <p:spPr>
                <a:xfrm>
                  <a:off x="7314057" y="4496180"/>
                  <a:ext cx="85820" cy="9525"/>
                </a:xfrm>
                <a:custGeom>
                  <a:avLst/>
                  <a:gdLst>
                    <a:gd name="connsiteX0" fmla="*/ 0 w 85820"/>
                    <a:gd name="connsiteY0" fmla="*/ 0 h 9525"/>
                    <a:gd name="connsiteX1" fmla="*/ 85820 w 8582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5820" h="9525">
                      <a:moveTo>
                        <a:pt x="0" y="0"/>
                      </a:moveTo>
                      <a:lnTo>
                        <a:pt x="85820" y="0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6" name="Freeform: Shape 1385">
                  <a:extLst>
                    <a:ext uri="{FF2B5EF4-FFF2-40B4-BE49-F238E27FC236}">
                      <a16:creationId xmlns:a16="http://schemas.microsoft.com/office/drawing/2014/main" id="{8D50E184-1199-37EE-5FF7-19CBF804C213}"/>
                    </a:ext>
                  </a:extLst>
                </p:cNvPr>
                <p:cNvSpPr/>
                <p:nvPr/>
              </p:nvSpPr>
              <p:spPr>
                <a:xfrm>
                  <a:off x="7600283" y="4384357"/>
                  <a:ext cx="85820" cy="9525"/>
                </a:xfrm>
                <a:custGeom>
                  <a:avLst/>
                  <a:gdLst>
                    <a:gd name="connsiteX0" fmla="*/ 0 w 85820"/>
                    <a:gd name="connsiteY0" fmla="*/ 0 h 9525"/>
                    <a:gd name="connsiteX1" fmla="*/ 85820 w 8582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5820" h="9525">
                      <a:moveTo>
                        <a:pt x="0" y="0"/>
                      </a:moveTo>
                      <a:lnTo>
                        <a:pt x="85820" y="0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7" name="Freeform: Shape 1386">
                  <a:extLst>
                    <a:ext uri="{FF2B5EF4-FFF2-40B4-BE49-F238E27FC236}">
                      <a16:creationId xmlns:a16="http://schemas.microsoft.com/office/drawing/2014/main" id="{87FD1F09-AEB5-B3BD-5F55-E28F80BFF5D7}"/>
                    </a:ext>
                  </a:extLst>
                </p:cNvPr>
                <p:cNvSpPr/>
                <p:nvPr/>
              </p:nvSpPr>
              <p:spPr>
                <a:xfrm>
                  <a:off x="7643241" y="4384357"/>
                  <a:ext cx="9525" cy="74485"/>
                </a:xfrm>
                <a:custGeom>
                  <a:avLst/>
                  <a:gdLst>
                    <a:gd name="connsiteX0" fmla="*/ 0 w 9525"/>
                    <a:gd name="connsiteY0" fmla="*/ 0 h 74485"/>
                    <a:gd name="connsiteX1" fmla="*/ 0 w 9525"/>
                    <a:gd name="connsiteY1" fmla="*/ 74485 h 74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74485">
                      <a:moveTo>
                        <a:pt x="0" y="0"/>
                      </a:moveTo>
                      <a:lnTo>
                        <a:pt x="0" y="74485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8" name="Freeform: Shape 1387">
                  <a:extLst>
                    <a:ext uri="{FF2B5EF4-FFF2-40B4-BE49-F238E27FC236}">
                      <a16:creationId xmlns:a16="http://schemas.microsoft.com/office/drawing/2014/main" id="{6AE434D5-076E-457D-CF80-80121AD79197}"/>
                    </a:ext>
                  </a:extLst>
                </p:cNvPr>
                <p:cNvSpPr/>
                <p:nvPr/>
              </p:nvSpPr>
              <p:spPr>
                <a:xfrm>
                  <a:off x="7600283" y="4458842"/>
                  <a:ext cx="85820" cy="9525"/>
                </a:xfrm>
                <a:custGeom>
                  <a:avLst/>
                  <a:gdLst>
                    <a:gd name="connsiteX0" fmla="*/ 0 w 85820"/>
                    <a:gd name="connsiteY0" fmla="*/ 0 h 9525"/>
                    <a:gd name="connsiteX1" fmla="*/ 85820 w 8582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5820" h="9525">
                      <a:moveTo>
                        <a:pt x="0" y="0"/>
                      </a:moveTo>
                      <a:lnTo>
                        <a:pt x="85820" y="0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9" name="Freeform: Shape 1388">
                  <a:extLst>
                    <a:ext uri="{FF2B5EF4-FFF2-40B4-BE49-F238E27FC236}">
                      <a16:creationId xmlns:a16="http://schemas.microsoft.com/office/drawing/2014/main" id="{4E4D0677-7690-A924-297F-96F86B4A928D}"/>
                    </a:ext>
                  </a:extLst>
                </p:cNvPr>
                <p:cNvSpPr/>
                <p:nvPr/>
              </p:nvSpPr>
              <p:spPr>
                <a:xfrm>
                  <a:off x="7886509" y="4475511"/>
                  <a:ext cx="85915" cy="9525"/>
                </a:xfrm>
                <a:custGeom>
                  <a:avLst/>
                  <a:gdLst>
                    <a:gd name="connsiteX0" fmla="*/ 0 w 85915"/>
                    <a:gd name="connsiteY0" fmla="*/ 0 h 9525"/>
                    <a:gd name="connsiteX1" fmla="*/ 85916 w 85915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5915" h="9525">
                      <a:moveTo>
                        <a:pt x="0" y="0"/>
                      </a:moveTo>
                      <a:lnTo>
                        <a:pt x="85916" y="0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0" name="Freeform: Shape 1389">
                  <a:extLst>
                    <a:ext uri="{FF2B5EF4-FFF2-40B4-BE49-F238E27FC236}">
                      <a16:creationId xmlns:a16="http://schemas.microsoft.com/office/drawing/2014/main" id="{AD62C2FD-1FDF-6BA5-0E19-15F00348F4B3}"/>
                    </a:ext>
                  </a:extLst>
                </p:cNvPr>
                <p:cNvSpPr/>
                <p:nvPr/>
              </p:nvSpPr>
              <p:spPr>
                <a:xfrm>
                  <a:off x="7929467" y="4475511"/>
                  <a:ext cx="9525" cy="113918"/>
                </a:xfrm>
                <a:custGeom>
                  <a:avLst/>
                  <a:gdLst>
                    <a:gd name="connsiteX0" fmla="*/ 0 w 9525"/>
                    <a:gd name="connsiteY0" fmla="*/ 0 h 113918"/>
                    <a:gd name="connsiteX1" fmla="*/ 0 w 9525"/>
                    <a:gd name="connsiteY1" fmla="*/ 113919 h 113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113918">
                      <a:moveTo>
                        <a:pt x="0" y="0"/>
                      </a:moveTo>
                      <a:lnTo>
                        <a:pt x="0" y="113919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1" name="Freeform: Shape 1390">
                  <a:extLst>
                    <a:ext uri="{FF2B5EF4-FFF2-40B4-BE49-F238E27FC236}">
                      <a16:creationId xmlns:a16="http://schemas.microsoft.com/office/drawing/2014/main" id="{D89F5E62-6680-9A06-BD09-2CA6128784E8}"/>
                    </a:ext>
                  </a:extLst>
                </p:cNvPr>
                <p:cNvSpPr/>
                <p:nvPr/>
              </p:nvSpPr>
              <p:spPr>
                <a:xfrm>
                  <a:off x="7886509" y="4589430"/>
                  <a:ext cx="85915" cy="9525"/>
                </a:xfrm>
                <a:custGeom>
                  <a:avLst/>
                  <a:gdLst>
                    <a:gd name="connsiteX0" fmla="*/ 0 w 85915"/>
                    <a:gd name="connsiteY0" fmla="*/ 0 h 9525"/>
                    <a:gd name="connsiteX1" fmla="*/ 85916 w 85915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5915" h="9525">
                      <a:moveTo>
                        <a:pt x="0" y="0"/>
                      </a:moveTo>
                      <a:lnTo>
                        <a:pt x="85916" y="0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393" name="Freeform: Shape 1392">
                <a:extLst>
                  <a:ext uri="{FF2B5EF4-FFF2-40B4-BE49-F238E27FC236}">
                    <a16:creationId xmlns:a16="http://schemas.microsoft.com/office/drawing/2014/main" id="{429FA258-DD93-45B9-ED2A-71EC2C3366AB}"/>
                  </a:ext>
                </a:extLst>
              </p:cNvPr>
              <p:cNvSpPr/>
              <p:nvPr/>
            </p:nvSpPr>
            <p:spPr>
              <a:xfrm>
                <a:off x="7201720" y="4317189"/>
                <a:ext cx="10100" cy="555181"/>
              </a:xfrm>
              <a:custGeom>
                <a:avLst/>
                <a:gdLst>
                  <a:gd name="connsiteX0" fmla="*/ 0 w 9525"/>
                  <a:gd name="connsiteY0" fmla="*/ 547307 h 547306"/>
                  <a:gd name="connsiteX1" fmla="*/ 0 w 9525"/>
                  <a:gd name="connsiteY1" fmla="*/ 0 h 547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47306">
                    <a:moveTo>
                      <a:pt x="0" y="547307"/>
                    </a:moveTo>
                    <a:lnTo>
                      <a:pt x="0" y="0"/>
                    </a:lnTo>
                  </a:path>
                </a:pathLst>
              </a:custGeom>
              <a:ln w="1019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4" name="TextBox 1393">
                <a:extLst>
                  <a:ext uri="{FF2B5EF4-FFF2-40B4-BE49-F238E27FC236}">
                    <a16:creationId xmlns:a16="http://schemas.microsoft.com/office/drawing/2014/main" id="{2792EF84-0A21-7CDD-6BF3-57F4C43BC16E}"/>
                  </a:ext>
                </a:extLst>
              </p:cNvPr>
              <p:cNvSpPr txBox="1"/>
              <p:nvPr/>
            </p:nvSpPr>
            <p:spPr>
              <a:xfrm>
                <a:off x="6983059" y="4748713"/>
                <a:ext cx="264615" cy="2376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75" spc="0" baseline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1395" name="TextBox 1394">
                <a:extLst>
                  <a:ext uri="{FF2B5EF4-FFF2-40B4-BE49-F238E27FC236}">
                    <a16:creationId xmlns:a16="http://schemas.microsoft.com/office/drawing/2014/main" id="{64AA4802-89EE-8F4A-BA06-A4368E410A7F}"/>
                  </a:ext>
                </a:extLst>
              </p:cNvPr>
              <p:cNvSpPr txBox="1"/>
              <p:nvPr/>
            </p:nvSpPr>
            <p:spPr>
              <a:xfrm>
                <a:off x="6911148" y="4622527"/>
                <a:ext cx="335314" cy="2376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75" spc="0" baseline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1396" name="TextBox 1395">
                <a:extLst>
                  <a:ext uri="{FF2B5EF4-FFF2-40B4-BE49-F238E27FC236}">
                    <a16:creationId xmlns:a16="http://schemas.microsoft.com/office/drawing/2014/main" id="{9B84B2EB-E905-45B3-45B4-11008C9896F8}"/>
                  </a:ext>
                </a:extLst>
              </p:cNvPr>
              <p:cNvSpPr txBox="1"/>
              <p:nvPr/>
            </p:nvSpPr>
            <p:spPr>
              <a:xfrm>
                <a:off x="6911148" y="4496438"/>
                <a:ext cx="335314" cy="2376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75" spc="0" baseline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20</a:t>
                </a:r>
              </a:p>
            </p:txBody>
          </p:sp>
          <p:sp>
            <p:nvSpPr>
              <p:cNvPr id="1397" name="TextBox 1396">
                <a:extLst>
                  <a:ext uri="{FF2B5EF4-FFF2-40B4-BE49-F238E27FC236}">
                    <a16:creationId xmlns:a16="http://schemas.microsoft.com/office/drawing/2014/main" id="{35B84817-2BC8-1872-F1E7-B5374DF0DC2A}"/>
                  </a:ext>
                </a:extLst>
              </p:cNvPr>
              <p:cNvSpPr txBox="1"/>
              <p:nvPr/>
            </p:nvSpPr>
            <p:spPr>
              <a:xfrm>
                <a:off x="6911148" y="4370254"/>
                <a:ext cx="335314" cy="2376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75" spc="0" baseline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30</a:t>
                </a:r>
              </a:p>
            </p:txBody>
          </p:sp>
          <p:sp>
            <p:nvSpPr>
              <p:cNvPr id="1398" name="TextBox 1397">
                <a:extLst>
                  <a:ext uri="{FF2B5EF4-FFF2-40B4-BE49-F238E27FC236}">
                    <a16:creationId xmlns:a16="http://schemas.microsoft.com/office/drawing/2014/main" id="{302C5AC1-12C7-0F04-4F21-9A3D36C41B9B}"/>
                  </a:ext>
                </a:extLst>
              </p:cNvPr>
              <p:cNvSpPr txBox="1"/>
              <p:nvPr/>
            </p:nvSpPr>
            <p:spPr>
              <a:xfrm>
                <a:off x="6911148" y="4244077"/>
                <a:ext cx="335314" cy="2376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75" spc="0" baseline="0" dirty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40</a:t>
                </a:r>
              </a:p>
            </p:txBody>
          </p:sp>
          <p:sp>
            <p:nvSpPr>
              <p:cNvPr id="1399" name="Freeform: Shape 1398">
                <a:extLst>
                  <a:ext uri="{FF2B5EF4-FFF2-40B4-BE49-F238E27FC236}">
                    <a16:creationId xmlns:a16="http://schemas.microsoft.com/office/drawing/2014/main" id="{4518561F-E3D8-7F09-BCDE-5C34CFC545D1}"/>
                  </a:ext>
                </a:extLst>
              </p:cNvPr>
              <p:cNvSpPr/>
              <p:nvPr/>
            </p:nvSpPr>
            <p:spPr>
              <a:xfrm>
                <a:off x="7174047" y="4847056"/>
                <a:ext cx="27673" cy="9662"/>
              </a:xfrm>
              <a:custGeom>
                <a:avLst/>
                <a:gdLst>
                  <a:gd name="connsiteX0" fmla="*/ 0 w 26098"/>
                  <a:gd name="connsiteY0" fmla="*/ 0 h 9525"/>
                  <a:gd name="connsiteX1" fmla="*/ 26099 w 2609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098" h="9525">
                    <a:moveTo>
                      <a:pt x="0" y="0"/>
                    </a:moveTo>
                    <a:lnTo>
                      <a:pt x="26099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0" name="Freeform: Shape 1399">
                <a:extLst>
                  <a:ext uri="{FF2B5EF4-FFF2-40B4-BE49-F238E27FC236}">
                    <a16:creationId xmlns:a16="http://schemas.microsoft.com/office/drawing/2014/main" id="{31192E9C-3939-2E17-9AED-4F9F39B0AD9F}"/>
                  </a:ext>
                </a:extLst>
              </p:cNvPr>
              <p:cNvSpPr/>
              <p:nvPr/>
            </p:nvSpPr>
            <p:spPr>
              <a:xfrm>
                <a:off x="7174047" y="4720966"/>
                <a:ext cx="27673" cy="9662"/>
              </a:xfrm>
              <a:custGeom>
                <a:avLst/>
                <a:gdLst>
                  <a:gd name="connsiteX0" fmla="*/ 0 w 26098"/>
                  <a:gd name="connsiteY0" fmla="*/ 0 h 9525"/>
                  <a:gd name="connsiteX1" fmla="*/ 26099 w 2609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098" h="9525">
                    <a:moveTo>
                      <a:pt x="0" y="0"/>
                    </a:moveTo>
                    <a:lnTo>
                      <a:pt x="26099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1" name="Freeform: Shape 1400">
                <a:extLst>
                  <a:ext uri="{FF2B5EF4-FFF2-40B4-BE49-F238E27FC236}">
                    <a16:creationId xmlns:a16="http://schemas.microsoft.com/office/drawing/2014/main" id="{A22FB7F3-DC60-9D21-E9FF-0DCE2FD92F2B}"/>
                  </a:ext>
                </a:extLst>
              </p:cNvPr>
              <p:cNvSpPr/>
              <p:nvPr/>
            </p:nvSpPr>
            <p:spPr>
              <a:xfrm>
                <a:off x="7174047" y="4594780"/>
                <a:ext cx="27673" cy="9662"/>
              </a:xfrm>
              <a:custGeom>
                <a:avLst/>
                <a:gdLst>
                  <a:gd name="connsiteX0" fmla="*/ 0 w 26098"/>
                  <a:gd name="connsiteY0" fmla="*/ 0 h 9525"/>
                  <a:gd name="connsiteX1" fmla="*/ 26099 w 2609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098" h="9525">
                    <a:moveTo>
                      <a:pt x="0" y="0"/>
                    </a:moveTo>
                    <a:lnTo>
                      <a:pt x="26099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2" name="Freeform: Shape 1401">
                <a:extLst>
                  <a:ext uri="{FF2B5EF4-FFF2-40B4-BE49-F238E27FC236}">
                    <a16:creationId xmlns:a16="http://schemas.microsoft.com/office/drawing/2014/main" id="{D382B01D-5BCC-8309-7995-526E24988929}"/>
                  </a:ext>
                </a:extLst>
              </p:cNvPr>
              <p:cNvSpPr/>
              <p:nvPr/>
            </p:nvSpPr>
            <p:spPr>
              <a:xfrm>
                <a:off x="7174047" y="4468594"/>
                <a:ext cx="27673" cy="9662"/>
              </a:xfrm>
              <a:custGeom>
                <a:avLst/>
                <a:gdLst>
                  <a:gd name="connsiteX0" fmla="*/ 0 w 26098"/>
                  <a:gd name="connsiteY0" fmla="*/ 0 h 9525"/>
                  <a:gd name="connsiteX1" fmla="*/ 26099 w 2609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098" h="9525">
                    <a:moveTo>
                      <a:pt x="0" y="0"/>
                    </a:moveTo>
                    <a:lnTo>
                      <a:pt x="26099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3" name="Freeform: Shape 1402">
                <a:extLst>
                  <a:ext uri="{FF2B5EF4-FFF2-40B4-BE49-F238E27FC236}">
                    <a16:creationId xmlns:a16="http://schemas.microsoft.com/office/drawing/2014/main" id="{EF3544B4-B67D-5309-570B-FD036036A479}"/>
                  </a:ext>
                </a:extLst>
              </p:cNvPr>
              <p:cNvSpPr/>
              <p:nvPr/>
            </p:nvSpPr>
            <p:spPr>
              <a:xfrm>
                <a:off x="7174047" y="4342407"/>
                <a:ext cx="27673" cy="9662"/>
              </a:xfrm>
              <a:custGeom>
                <a:avLst/>
                <a:gdLst>
                  <a:gd name="connsiteX0" fmla="*/ 0 w 26098"/>
                  <a:gd name="connsiteY0" fmla="*/ 0 h 9525"/>
                  <a:gd name="connsiteX1" fmla="*/ 26099 w 2609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098" h="9525">
                    <a:moveTo>
                      <a:pt x="0" y="0"/>
                    </a:moveTo>
                    <a:lnTo>
                      <a:pt x="26099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4" name="Freeform: Shape 1403">
                <a:extLst>
                  <a:ext uri="{FF2B5EF4-FFF2-40B4-BE49-F238E27FC236}">
                    <a16:creationId xmlns:a16="http://schemas.microsoft.com/office/drawing/2014/main" id="{3A05F034-1B30-0C54-F9AF-D3C16A30D27D}"/>
                  </a:ext>
                </a:extLst>
              </p:cNvPr>
              <p:cNvSpPr/>
              <p:nvPr/>
            </p:nvSpPr>
            <p:spPr>
              <a:xfrm>
                <a:off x="7201720" y="4872370"/>
                <a:ext cx="971300" cy="9662"/>
              </a:xfrm>
              <a:custGeom>
                <a:avLst/>
                <a:gdLst>
                  <a:gd name="connsiteX0" fmla="*/ 0 w 916019"/>
                  <a:gd name="connsiteY0" fmla="*/ 0 h 9525"/>
                  <a:gd name="connsiteX1" fmla="*/ 916019 w 91601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16019" h="9525">
                    <a:moveTo>
                      <a:pt x="0" y="0"/>
                    </a:moveTo>
                    <a:lnTo>
                      <a:pt x="916019" y="0"/>
                    </a:lnTo>
                  </a:path>
                </a:pathLst>
              </a:custGeom>
              <a:ln w="1019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5" name="Freeform: Shape 1404">
                <a:extLst>
                  <a:ext uri="{FF2B5EF4-FFF2-40B4-BE49-F238E27FC236}">
                    <a16:creationId xmlns:a16="http://schemas.microsoft.com/office/drawing/2014/main" id="{3D18BCC5-AB02-7A1C-64F1-B83DDF730945}"/>
                  </a:ext>
                </a:extLst>
              </p:cNvPr>
              <p:cNvSpPr/>
              <p:nvPr/>
            </p:nvSpPr>
            <p:spPr>
              <a:xfrm>
                <a:off x="7383820" y="4872370"/>
                <a:ext cx="10100" cy="26474"/>
              </a:xfrm>
              <a:custGeom>
                <a:avLst/>
                <a:gdLst>
                  <a:gd name="connsiteX0" fmla="*/ 0 w 9525"/>
                  <a:gd name="connsiteY0" fmla="*/ 26098 h 26098"/>
                  <a:gd name="connsiteX1" fmla="*/ 0 w 9525"/>
                  <a:gd name="connsiteY1" fmla="*/ 0 h 2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098">
                    <a:moveTo>
                      <a:pt x="0" y="26098"/>
                    </a:moveTo>
                    <a:lnTo>
                      <a:pt x="0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6" name="Freeform: Shape 1405">
                <a:extLst>
                  <a:ext uri="{FF2B5EF4-FFF2-40B4-BE49-F238E27FC236}">
                    <a16:creationId xmlns:a16="http://schemas.microsoft.com/office/drawing/2014/main" id="{6B74C705-E857-71A2-CA9E-2A4219A19919}"/>
                  </a:ext>
                </a:extLst>
              </p:cNvPr>
              <p:cNvSpPr/>
              <p:nvPr/>
            </p:nvSpPr>
            <p:spPr>
              <a:xfrm>
                <a:off x="7687421" y="4872370"/>
                <a:ext cx="10100" cy="26474"/>
              </a:xfrm>
              <a:custGeom>
                <a:avLst/>
                <a:gdLst>
                  <a:gd name="connsiteX0" fmla="*/ 0 w 9525"/>
                  <a:gd name="connsiteY0" fmla="*/ 26098 h 26098"/>
                  <a:gd name="connsiteX1" fmla="*/ 0 w 9525"/>
                  <a:gd name="connsiteY1" fmla="*/ 0 h 2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098">
                    <a:moveTo>
                      <a:pt x="0" y="26098"/>
                    </a:moveTo>
                    <a:lnTo>
                      <a:pt x="0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7" name="Freeform: Shape 1406">
                <a:extLst>
                  <a:ext uri="{FF2B5EF4-FFF2-40B4-BE49-F238E27FC236}">
                    <a16:creationId xmlns:a16="http://schemas.microsoft.com/office/drawing/2014/main" id="{8CF27327-83D7-EAAE-494D-BD61E20638A4}"/>
                  </a:ext>
                </a:extLst>
              </p:cNvPr>
              <p:cNvSpPr/>
              <p:nvPr/>
            </p:nvSpPr>
            <p:spPr>
              <a:xfrm>
                <a:off x="7990921" y="4872370"/>
                <a:ext cx="10100" cy="26474"/>
              </a:xfrm>
              <a:custGeom>
                <a:avLst/>
                <a:gdLst>
                  <a:gd name="connsiteX0" fmla="*/ 0 w 9525"/>
                  <a:gd name="connsiteY0" fmla="*/ 26098 h 26098"/>
                  <a:gd name="connsiteX1" fmla="*/ 0 w 9525"/>
                  <a:gd name="connsiteY1" fmla="*/ 0 h 2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098">
                    <a:moveTo>
                      <a:pt x="0" y="26098"/>
                    </a:moveTo>
                    <a:lnTo>
                      <a:pt x="0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08" name="TextBox 1407">
              <a:extLst>
                <a:ext uri="{FF2B5EF4-FFF2-40B4-BE49-F238E27FC236}">
                  <a16:creationId xmlns:a16="http://schemas.microsoft.com/office/drawing/2014/main" id="{990066AE-D644-19D2-BEAF-C0DFAF67E19E}"/>
                </a:ext>
              </a:extLst>
            </p:cNvPr>
            <p:cNvSpPr txBox="1"/>
            <p:nvPr/>
          </p:nvSpPr>
          <p:spPr>
            <a:xfrm>
              <a:off x="7259508" y="4987463"/>
              <a:ext cx="284815" cy="237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75" spc="0" baseline="0" dirty="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V</a:t>
              </a:r>
            </a:p>
          </p:txBody>
        </p:sp>
        <p:sp>
          <p:nvSpPr>
            <p:cNvPr id="1409" name="TextBox 1408">
              <a:extLst>
                <a:ext uri="{FF2B5EF4-FFF2-40B4-BE49-F238E27FC236}">
                  <a16:creationId xmlns:a16="http://schemas.microsoft.com/office/drawing/2014/main" id="{9A345BF6-30F0-A26C-BB79-61A833FAD9FD}"/>
                </a:ext>
              </a:extLst>
            </p:cNvPr>
            <p:cNvSpPr txBox="1"/>
            <p:nvPr/>
          </p:nvSpPr>
          <p:spPr>
            <a:xfrm>
              <a:off x="7563109" y="4987463"/>
              <a:ext cx="284815" cy="237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75" spc="-26" baseline="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P</a:t>
              </a:r>
            </a:p>
          </p:txBody>
        </p:sp>
        <p:sp>
          <p:nvSpPr>
            <p:cNvPr id="1410" name="TextBox 1409">
              <a:extLst>
                <a:ext uri="{FF2B5EF4-FFF2-40B4-BE49-F238E27FC236}">
                  <a16:creationId xmlns:a16="http://schemas.microsoft.com/office/drawing/2014/main" id="{FB7E6873-01CA-4B18-3B0F-68BDD7C1A162}"/>
                </a:ext>
              </a:extLst>
            </p:cNvPr>
            <p:cNvSpPr txBox="1"/>
            <p:nvPr/>
          </p:nvSpPr>
          <p:spPr>
            <a:xfrm>
              <a:off x="7858613" y="4987463"/>
              <a:ext cx="264615" cy="237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75" spc="-51" baseline="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L</a:t>
              </a:r>
            </a:p>
          </p:txBody>
        </p:sp>
        <p:grpSp>
          <p:nvGrpSpPr>
            <p:cNvPr id="1454" name="Group 1453">
              <a:extLst>
                <a:ext uri="{FF2B5EF4-FFF2-40B4-BE49-F238E27FC236}">
                  <a16:creationId xmlns:a16="http://schemas.microsoft.com/office/drawing/2014/main" id="{7344D4BD-17FA-6637-C1FF-A706039B7757}"/>
                </a:ext>
              </a:extLst>
            </p:cNvPr>
            <p:cNvGrpSpPr/>
            <p:nvPr/>
          </p:nvGrpSpPr>
          <p:grpSpPr>
            <a:xfrm>
              <a:off x="5479785" y="4231951"/>
              <a:ext cx="1264412" cy="877316"/>
              <a:chOff x="9497224" y="4464251"/>
              <a:chExt cx="1264412" cy="877316"/>
            </a:xfrm>
          </p:grpSpPr>
          <p:sp>
            <p:nvSpPr>
              <p:cNvPr id="1362" name="TextBox 1361">
                <a:extLst>
                  <a:ext uri="{FF2B5EF4-FFF2-40B4-BE49-F238E27FC236}">
                    <a16:creationId xmlns:a16="http://schemas.microsoft.com/office/drawing/2014/main" id="{728A4E57-DA36-D42B-830C-29B81B14C9C0}"/>
                  </a:ext>
                </a:extLst>
              </p:cNvPr>
              <p:cNvSpPr txBox="1"/>
              <p:nvPr/>
            </p:nvSpPr>
            <p:spPr>
              <a:xfrm>
                <a:off x="9498626" y="4464251"/>
                <a:ext cx="335314" cy="2082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75" spc="0" baseline="0" dirty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40</a:t>
                </a:r>
              </a:p>
            </p:txBody>
          </p:sp>
          <p:sp>
            <p:nvSpPr>
              <p:cNvPr id="1344" name="Freeform: Shape 1343">
                <a:extLst>
                  <a:ext uri="{FF2B5EF4-FFF2-40B4-BE49-F238E27FC236}">
                    <a16:creationId xmlns:a16="http://schemas.microsoft.com/office/drawing/2014/main" id="{01D4FF44-7CDF-550E-5338-EE021D2D34AF}"/>
                  </a:ext>
                </a:extLst>
              </p:cNvPr>
              <p:cNvSpPr/>
              <p:nvPr/>
            </p:nvSpPr>
            <p:spPr>
              <a:xfrm>
                <a:off x="9835886" y="4719237"/>
                <a:ext cx="273200" cy="458866"/>
              </a:xfrm>
              <a:custGeom>
                <a:avLst/>
                <a:gdLst>
                  <a:gd name="connsiteX0" fmla="*/ 0 w 257651"/>
                  <a:gd name="connsiteY0" fmla="*/ 0 h 384524"/>
                  <a:gd name="connsiteX1" fmla="*/ 257651 w 257651"/>
                  <a:gd name="connsiteY1" fmla="*/ 0 h 384524"/>
                  <a:gd name="connsiteX2" fmla="*/ 257651 w 257651"/>
                  <a:gd name="connsiteY2" fmla="*/ 384524 h 384524"/>
                  <a:gd name="connsiteX3" fmla="*/ 0 w 257651"/>
                  <a:gd name="connsiteY3" fmla="*/ 384524 h 384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651" h="384524">
                    <a:moveTo>
                      <a:pt x="0" y="0"/>
                    </a:moveTo>
                    <a:lnTo>
                      <a:pt x="257651" y="0"/>
                    </a:lnTo>
                    <a:lnTo>
                      <a:pt x="257651" y="384524"/>
                    </a:lnTo>
                    <a:lnTo>
                      <a:pt x="0" y="384524"/>
                    </a:lnTo>
                    <a:close/>
                  </a:path>
                </a:pathLst>
              </a:custGeom>
              <a:solidFill>
                <a:srgbClr val="7B7B7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5" name="Freeform: Shape 1344">
                <a:extLst>
                  <a:ext uri="{FF2B5EF4-FFF2-40B4-BE49-F238E27FC236}">
                    <a16:creationId xmlns:a16="http://schemas.microsoft.com/office/drawing/2014/main" id="{8EEE8B4F-460B-D1A4-98B2-F66E3F6AD461}"/>
                  </a:ext>
                </a:extLst>
              </p:cNvPr>
              <p:cNvSpPr/>
              <p:nvPr/>
            </p:nvSpPr>
            <p:spPr>
              <a:xfrm>
                <a:off x="10139386" y="4941452"/>
                <a:ext cx="273200" cy="236650"/>
              </a:xfrm>
              <a:custGeom>
                <a:avLst/>
                <a:gdLst>
                  <a:gd name="connsiteX0" fmla="*/ 0 w 257651"/>
                  <a:gd name="connsiteY0" fmla="*/ 0 h 198310"/>
                  <a:gd name="connsiteX1" fmla="*/ 257651 w 257651"/>
                  <a:gd name="connsiteY1" fmla="*/ 0 h 198310"/>
                  <a:gd name="connsiteX2" fmla="*/ 257651 w 257651"/>
                  <a:gd name="connsiteY2" fmla="*/ 198311 h 198310"/>
                  <a:gd name="connsiteX3" fmla="*/ 0 w 257651"/>
                  <a:gd name="connsiteY3" fmla="*/ 198311 h 198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651" h="198310">
                    <a:moveTo>
                      <a:pt x="0" y="0"/>
                    </a:moveTo>
                    <a:lnTo>
                      <a:pt x="257651" y="0"/>
                    </a:lnTo>
                    <a:lnTo>
                      <a:pt x="257651" y="198311"/>
                    </a:lnTo>
                    <a:lnTo>
                      <a:pt x="0" y="198311"/>
                    </a:lnTo>
                    <a:close/>
                  </a:path>
                </a:pathLst>
              </a:custGeom>
              <a:solidFill>
                <a:srgbClr val="0C65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6" name="Freeform: Shape 1345">
                <a:extLst>
                  <a:ext uri="{FF2B5EF4-FFF2-40B4-BE49-F238E27FC236}">
                    <a16:creationId xmlns:a16="http://schemas.microsoft.com/office/drawing/2014/main" id="{AF0FEFBD-D1AD-6C17-4AF9-7100334A95F3}"/>
                  </a:ext>
                </a:extLst>
              </p:cNvPr>
              <p:cNvSpPr/>
              <p:nvPr/>
            </p:nvSpPr>
            <p:spPr>
              <a:xfrm>
                <a:off x="10442987" y="5005446"/>
                <a:ext cx="273200" cy="172543"/>
              </a:xfrm>
              <a:custGeom>
                <a:avLst/>
                <a:gdLst>
                  <a:gd name="connsiteX0" fmla="*/ 0 w 257651"/>
                  <a:gd name="connsiteY0" fmla="*/ 0 h 144589"/>
                  <a:gd name="connsiteX1" fmla="*/ 257651 w 257651"/>
                  <a:gd name="connsiteY1" fmla="*/ 0 h 144589"/>
                  <a:gd name="connsiteX2" fmla="*/ 257651 w 257651"/>
                  <a:gd name="connsiteY2" fmla="*/ 144589 h 144589"/>
                  <a:gd name="connsiteX3" fmla="*/ 0 w 257651"/>
                  <a:gd name="connsiteY3" fmla="*/ 144589 h 144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651" h="144589">
                    <a:moveTo>
                      <a:pt x="0" y="0"/>
                    </a:moveTo>
                    <a:lnTo>
                      <a:pt x="257651" y="0"/>
                    </a:lnTo>
                    <a:lnTo>
                      <a:pt x="257651" y="144589"/>
                    </a:lnTo>
                    <a:lnTo>
                      <a:pt x="0" y="144589"/>
                    </a:lnTo>
                    <a:close/>
                  </a:path>
                </a:pathLst>
              </a:custGeom>
              <a:solidFill>
                <a:srgbClr val="FA6B0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7" name="Freeform: Shape 1346">
                <a:extLst>
                  <a:ext uri="{FF2B5EF4-FFF2-40B4-BE49-F238E27FC236}">
                    <a16:creationId xmlns:a16="http://schemas.microsoft.com/office/drawing/2014/main" id="{27F0F2C8-1B5A-EB6F-6247-3C2E7A835373}"/>
                  </a:ext>
                </a:extLst>
              </p:cNvPr>
              <p:cNvSpPr/>
              <p:nvPr/>
            </p:nvSpPr>
            <p:spPr>
              <a:xfrm>
                <a:off x="9926987" y="4668542"/>
                <a:ext cx="90999" cy="11367"/>
              </a:xfrm>
              <a:custGeom>
                <a:avLst/>
                <a:gdLst>
                  <a:gd name="connsiteX0" fmla="*/ 0 w 85820"/>
                  <a:gd name="connsiteY0" fmla="*/ 0 h 9525"/>
                  <a:gd name="connsiteX1" fmla="*/ 85820 w 8582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5820" h="9525">
                    <a:moveTo>
                      <a:pt x="0" y="0"/>
                    </a:moveTo>
                    <a:lnTo>
                      <a:pt x="85820" y="0"/>
                    </a:lnTo>
                  </a:path>
                </a:pathLst>
              </a:custGeom>
              <a:ln w="2028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8" name="Freeform: Shape 1347">
                <a:extLst>
                  <a:ext uri="{FF2B5EF4-FFF2-40B4-BE49-F238E27FC236}">
                    <a16:creationId xmlns:a16="http://schemas.microsoft.com/office/drawing/2014/main" id="{5484B376-01A0-2D54-88F3-956AA8A550CB}"/>
                  </a:ext>
                </a:extLst>
              </p:cNvPr>
              <p:cNvSpPr/>
              <p:nvPr/>
            </p:nvSpPr>
            <p:spPr>
              <a:xfrm>
                <a:off x="9972436" y="4668542"/>
                <a:ext cx="10100" cy="101274"/>
              </a:xfrm>
              <a:custGeom>
                <a:avLst/>
                <a:gdLst>
                  <a:gd name="connsiteX0" fmla="*/ 0 w 9525"/>
                  <a:gd name="connsiteY0" fmla="*/ 0 h 84867"/>
                  <a:gd name="connsiteX1" fmla="*/ 0 w 9525"/>
                  <a:gd name="connsiteY1" fmla="*/ 84868 h 8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84867">
                    <a:moveTo>
                      <a:pt x="0" y="0"/>
                    </a:moveTo>
                    <a:lnTo>
                      <a:pt x="0" y="84868"/>
                    </a:lnTo>
                  </a:path>
                </a:pathLst>
              </a:custGeom>
              <a:ln w="2028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9" name="Freeform: Shape 1348">
                <a:extLst>
                  <a:ext uri="{FF2B5EF4-FFF2-40B4-BE49-F238E27FC236}">
                    <a16:creationId xmlns:a16="http://schemas.microsoft.com/office/drawing/2014/main" id="{00B2351C-4C11-F1B5-C917-F19F94C165C6}"/>
                  </a:ext>
                </a:extLst>
              </p:cNvPr>
              <p:cNvSpPr/>
              <p:nvPr/>
            </p:nvSpPr>
            <p:spPr>
              <a:xfrm>
                <a:off x="9926987" y="4769818"/>
                <a:ext cx="90999" cy="11367"/>
              </a:xfrm>
              <a:custGeom>
                <a:avLst/>
                <a:gdLst>
                  <a:gd name="connsiteX0" fmla="*/ 0 w 85820"/>
                  <a:gd name="connsiteY0" fmla="*/ 0 h 9525"/>
                  <a:gd name="connsiteX1" fmla="*/ 85820 w 8582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5820" h="9525">
                    <a:moveTo>
                      <a:pt x="0" y="0"/>
                    </a:moveTo>
                    <a:lnTo>
                      <a:pt x="85820" y="0"/>
                    </a:lnTo>
                  </a:path>
                </a:pathLst>
              </a:custGeom>
              <a:ln w="2028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0" name="Freeform: Shape 1349">
                <a:extLst>
                  <a:ext uri="{FF2B5EF4-FFF2-40B4-BE49-F238E27FC236}">
                    <a16:creationId xmlns:a16="http://schemas.microsoft.com/office/drawing/2014/main" id="{39E7E69D-C78B-DE95-3687-76C5C37B4311}"/>
                  </a:ext>
                </a:extLst>
              </p:cNvPr>
              <p:cNvSpPr/>
              <p:nvPr/>
            </p:nvSpPr>
            <p:spPr>
              <a:xfrm>
                <a:off x="10230487" y="4893030"/>
                <a:ext cx="90999" cy="11367"/>
              </a:xfrm>
              <a:custGeom>
                <a:avLst/>
                <a:gdLst>
                  <a:gd name="connsiteX0" fmla="*/ 0 w 85820"/>
                  <a:gd name="connsiteY0" fmla="*/ 0 h 9525"/>
                  <a:gd name="connsiteX1" fmla="*/ 85820 w 8582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5820" h="9525">
                    <a:moveTo>
                      <a:pt x="0" y="0"/>
                    </a:moveTo>
                    <a:lnTo>
                      <a:pt x="85820" y="0"/>
                    </a:lnTo>
                  </a:path>
                </a:pathLst>
              </a:custGeom>
              <a:ln w="2028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1" name="Freeform: Shape 1350">
                <a:extLst>
                  <a:ext uri="{FF2B5EF4-FFF2-40B4-BE49-F238E27FC236}">
                    <a16:creationId xmlns:a16="http://schemas.microsoft.com/office/drawing/2014/main" id="{22C5415B-21B4-0F52-2733-7C5768F0028A}"/>
                  </a:ext>
                </a:extLst>
              </p:cNvPr>
              <p:cNvSpPr/>
              <p:nvPr/>
            </p:nvSpPr>
            <p:spPr>
              <a:xfrm>
                <a:off x="10276037" y="4893030"/>
                <a:ext cx="10100" cy="96728"/>
              </a:xfrm>
              <a:custGeom>
                <a:avLst/>
                <a:gdLst>
                  <a:gd name="connsiteX0" fmla="*/ 0 w 9525"/>
                  <a:gd name="connsiteY0" fmla="*/ 0 h 81057"/>
                  <a:gd name="connsiteX1" fmla="*/ 0 w 9525"/>
                  <a:gd name="connsiteY1" fmla="*/ 81058 h 8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81057">
                    <a:moveTo>
                      <a:pt x="0" y="0"/>
                    </a:moveTo>
                    <a:lnTo>
                      <a:pt x="0" y="81058"/>
                    </a:lnTo>
                  </a:path>
                </a:pathLst>
              </a:custGeom>
              <a:ln w="2028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2" name="Freeform: Shape 1351">
                <a:extLst>
                  <a:ext uri="{FF2B5EF4-FFF2-40B4-BE49-F238E27FC236}">
                    <a16:creationId xmlns:a16="http://schemas.microsoft.com/office/drawing/2014/main" id="{0D55E02A-7E15-8A2C-0E10-2D9F850747BF}"/>
                  </a:ext>
                </a:extLst>
              </p:cNvPr>
              <p:cNvSpPr/>
              <p:nvPr/>
            </p:nvSpPr>
            <p:spPr>
              <a:xfrm>
                <a:off x="10230487" y="4989760"/>
                <a:ext cx="90999" cy="11367"/>
              </a:xfrm>
              <a:custGeom>
                <a:avLst/>
                <a:gdLst>
                  <a:gd name="connsiteX0" fmla="*/ 0 w 85820"/>
                  <a:gd name="connsiteY0" fmla="*/ 0 h 9525"/>
                  <a:gd name="connsiteX1" fmla="*/ 85820 w 8582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5820" h="9525">
                    <a:moveTo>
                      <a:pt x="0" y="0"/>
                    </a:moveTo>
                    <a:lnTo>
                      <a:pt x="85820" y="0"/>
                    </a:lnTo>
                  </a:path>
                </a:pathLst>
              </a:custGeom>
              <a:ln w="2028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3" name="Freeform: Shape 1352">
                <a:extLst>
                  <a:ext uri="{FF2B5EF4-FFF2-40B4-BE49-F238E27FC236}">
                    <a16:creationId xmlns:a16="http://schemas.microsoft.com/office/drawing/2014/main" id="{5C97A217-980D-A6AC-7A22-CD9755741ADB}"/>
                  </a:ext>
                </a:extLst>
              </p:cNvPr>
              <p:cNvSpPr/>
              <p:nvPr/>
            </p:nvSpPr>
            <p:spPr>
              <a:xfrm>
                <a:off x="10533986" y="4944636"/>
                <a:ext cx="91100" cy="11367"/>
              </a:xfrm>
              <a:custGeom>
                <a:avLst/>
                <a:gdLst>
                  <a:gd name="connsiteX0" fmla="*/ 0 w 85915"/>
                  <a:gd name="connsiteY0" fmla="*/ 0 h 9525"/>
                  <a:gd name="connsiteX1" fmla="*/ 85916 w 8591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5915" h="9525">
                    <a:moveTo>
                      <a:pt x="0" y="0"/>
                    </a:moveTo>
                    <a:lnTo>
                      <a:pt x="85916" y="0"/>
                    </a:lnTo>
                  </a:path>
                </a:pathLst>
              </a:custGeom>
              <a:ln w="2028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4" name="Freeform: Shape 1353">
                <a:extLst>
                  <a:ext uri="{FF2B5EF4-FFF2-40B4-BE49-F238E27FC236}">
                    <a16:creationId xmlns:a16="http://schemas.microsoft.com/office/drawing/2014/main" id="{20999027-1751-41F9-B440-FB641111235B}"/>
                  </a:ext>
                </a:extLst>
              </p:cNvPr>
              <p:cNvSpPr/>
              <p:nvPr/>
            </p:nvSpPr>
            <p:spPr>
              <a:xfrm>
                <a:off x="10579537" y="4944636"/>
                <a:ext cx="10100" cy="121735"/>
              </a:xfrm>
              <a:custGeom>
                <a:avLst/>
                <a:gdLst>
                  <a:gd name="connsiteX0" fmla="*/ 0 w 9525"/>
                  <a:gd name="connsiteY0" fmla="*/ 0 h 102012"/>
                  <a:gd name="connsiteX1" fmla="*/ 0 w 9525"/>
                  <a:gd name="connsiteY1" fmla="*/ 102013 h 102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2012">
                    <a:moveTo>
                      <a:pt x="0" y="0"/>
                    </a:moveTo>
                    <a:lnTo>
                      <a:pt x="0" y="102013"/>
                    </a:lnTo>
                  </a:path>
                </a:pathLst>
              </a:custGeom>
              <a:ln w="2028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5" name="Freeform: Shape 1354">
                <a:extLst>
                  <a:ext uri="{FF2B5EF4-FFF2-40B4-BE49-F238E27FC236}">
                    <a16:creationId xmlns:a16="http://schemas.microsoft.com/office/drawing/2014/main" id="{5A4A07F7-07A8-6624-029B-00FB1407C5C5}"/>
                  </a:ext>
                </a:extLst>
              </p:cNvPr>
              <p:cNvSpPr/>
              <p:nvPr/>
            </p:nvSpPr>
            <p:spPr>
              <a:xfrm>
                <a:off x="10533986" y="5066370"/>
                <a:ext cx="91100" cy="11367"/>
              </a:xfrm>
              <a:custGeom>
                <a:avLst/>
                <a:gdLst>
                  <a:gd name="connsiteX0" fmla="*/ 0 w 85915"/>
                  <a:gd name="connsiteY0" fmla="*/ 0 h 9525"/>
                  <a:gd name="connsiteX1" fmla="*/ 85916 w 8591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5915" h="9525">
                    <a:moveTo>
                      <a:pt x="0" y="0"/>
                    </a:moveTo>
                    <a:lnTo>
                      <a:pt x="85916" y="0"/>
                    </a:lnTo>
                  </a:path>
                </a:pathLst>
              </a:custGeom>
              <a:ln w="2028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7" name="Freeform: Shape 1356">
                <a:extLst>
                  <a:ext uri="{FF2B5EF4-FFF2-40B4-BE49-F238E27FC236}">
                    <a16:creationId xmlns:a16="http://schemas.microsoft.com/office/drawing/2014/main" id="{610D49EF-DFF1-22C7-4883-19939D422BDA}"/>
                  </a:ext>
                </a:extLst>
              </p:cNvPr>
              <p:cNvSpPr/>
              <p:nvPr/>
            </p:nvSpPr>
            <p:spPr>
              <a:xfrm>
                <a:off x="9790336" y="4554650"/>
                <a:ext cx="10100" cy="653120"/>
              </a:xfrm>
              <a:custGeom>
                <a:avLst/>
                <a:gdLst>
                  <a:gd name="connsiteX0" fmla="*/ 0 w 9525"/>
                  <a:gd name="connsiteY0" fmla="*/ 547307 h 547306"/>
                  <a:gd name="connsiteX1" fmla="*/ 0 w 9525"/>
                  <a:gd name="connsiteY1" fmla="*/ 0 h 547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47306">
                    <a:moveTo>
                      <a:pt x="0" y="547307"/>
                    </a:moveTo>
                    <a:lnTo>
                      <a:pt x="0" y="0"/>
                    </a:lnTo>
                  </a:path>
                </a:pathLst>
              </a:custGeom>
              <a:ln w="1019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8" name="TextBox 1357">
                <a:extLst>
                  <a:ext uri="{FF2B5EF4-FFF2-40B4-BE49-F238E27FC236}">
                    <a16:creationId xmlns:a16="http://schemas.microsoft.com/office/drawing/2014/main" id="{A94DE172-E787-8A6E-971D-90F6386F1082}"/>
                  </a:ext>
                </a:extLst>
              </p:cNvPr>
              <p:cNvSpPr txBox="1"/>
              <p:nvPr/>
            </p:nvSpPr>
            <p:spPr>
              <a:xfrm>
                <a:off x="9569135" y="5061951"/>
                <a:ext cx="264615" cy="279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75" spc="0" baseline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1359" name="TextBox 1358">
                <a:extLst>
                  <a:ext uri="{FF2B5EF4-FFF2-40B4-BE49-F238E27FC236}">
                    <a16:creationId xmlns:a16="http://schemas.microsoft.com/office/drawing/2014/main" id="{1FC61C21-3624-1676-B805-CD4559377BA8}"/>
                  </a:ext>
                </a:extLst>
              </p:cNvPr>
              <p:cNvSpPr txBox="1"/>
              <p:nvPr/>
            </p:nvSpPr>
            <p:spPr>
              <a:xfrm>
                <a:off x="9497224" y="4913504"/>
                <a:ext cx="335314" cy="279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75" spc="0" baseline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1360" name="TextBox 1359">
                <a:extLst>
                  <a:ext uri="{FF2B5EF4-FFF2-40B4-BE49-F238E27FC236}">
                    <a16:creationId xmlns:a16="http://schemas.microsoft.com/office/drawing/2014/main" id="{01A32B4A-C0B0-37AC-AF09-6C272C025968}"/>
                  </a:ext>
                </a:extLst>
              </p:cNvPr>
              <p:cNvSpPr txBox="1"/>
              <p:nvPr/>
            </p:nvSpPr>
            <p:spPr>
              <a:xfrm>
                <a:off x="9497224" y="4765172"/>
                <a:ext cx="335314" cy="279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75" spc="0" baseline="0" dirty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20</a:t>
                </a:r>
              </a:p>
            </p:txBody>
          </p:sp>
          <p:sp>
            <p:nvSpPr>
              <p:cNvPr id="1361" name="TextBox 1360">
                <a:extLst>
                  <a:ext uri="{FF2B5EF4-FFF2-40B4-BE49-F238E27FC236}">
                    <a16:creationId xmlns:a16="http://schemas.microsoft.com/office/drawing/2014/main" id="{FD70A379-3D23-F2CD-2897-D430502C426C}"/>
                  </a:ext>
                </a:extLst>
              </p:cNvPr>
              <p:cNvSpPr txBox="1"/>
              <p:nvPr/>
            </p:nvSpPr>
            <p:spPr>
              <a:xfrm>
                <a:off x="9497224" y="4616725"/>
                <a:ext cx="335314" cy="279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75" spc="0" baseline="0" dirty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30</a:t>
                </a:r>
              </a:p>
            </p:txBody>
          </p:sp>
          <p:sp>
            <p:nvSpPr>
              <p:cNvPr id="1363" name="Freeform: Shape 1362">
                <a:extLst>
                  <a:ext uri="{FF2B5EF4-FFF2-40B4-BE49-F238E27FC236}">
                    <a16:creationId xmlns:a16="http://schemas.microsoft.com/office/drawing/2014/main" id="{FEF27C90-EFA2-279F-AAE3-97C97B7F9644}"/>
                  </a:ext>
                </a:extLst>
              </p:cNvPr>
              <p:cNvSpPr/>
              <p:nvPr/>
            </p:nvSpPr>
            <p:spPr>
              <a:xfrm>
                <a:off x="9762663" y="5177990"/>
                <a:ext cx="27673" cy="11367"/>
              </a:xfrm>
              <a:custGeom>
                <a:avLst/>
                <a:gdLst>
                  <a:gd name="connsiteX0" fmla="*/ 0 w 26098"/>
                  <a:gd name="connsiteY0" fmla="*/ 0 h 9525"/>
                  <a:gd name="connsiteX1" fmla="*/ 26099 w 2609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098" h="9525">
                    <a:moveTo>
                      <a:pt x="0" y="0"/>
                    </a:moveTo>
                    <a:lnTo>
                      <a:pt x="26099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4" name="Freeform: Shape 1363">
                <a:extLst>
                  <a:ext uri="{FF2B5EF4-FFF2-40B4-BE49-F238E27FC236}">
                    <a16:creationId xmlns:a16="http://schemas.microsoft.com/office/drawing/2014/main" id="{E7F13C91-644C-1F1B-DC9B-6004F773875E}"/>
                  </a:ext>
                </a:extLst>
              </p:cNvPr>
              <p:cNvSpPr/>
              <p:nvPr/>
            </p:nvSpPr>
            <p:spPr>
              <a:xfrm>
                <a:off x="9762663" y="5029657"/>
                <a:ext cx="27673" cy="11367"/>
              </a:xfrm>
              <a:custGeom>
                <a:avLst/>
                <a:gdLst>
                  <a:gd name="connsiteX0" fmla="*/ 0 w 26098"/>
                  <a:gd name="connsiteY0" fmla="*/ 0 h 9525"/>
                  <a:gd name="connsiteX1" fmla="*/ 26099 w 2609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098" h="9525">
                    <a:moveTo>
                      <a:pt x="0" y="0"/>
                    </a:moveTo>
                    <a:lnTo>
                      <a:pt x="26099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5" name="Freeform: Shape 1364">
                <a:extLst>
                  <a:ext uri="{FF2B5EF4-FFF2-40B4-BE49-F238E27FC236}">
                    <a16:creationId xmlns:a16="http://schemas.microsoft.com/office/drawing/2014/main" id="{292DE711-1C8E-49C8-29D6-700E891FBFC3}"/>
                  </a:ext>
                </a:extLst>
              </p:cNvPr>
              <p:cNvSpPr/>
              <p:nvPr/>
            </p:nvSpPr>
            <p:spPr>
              <a:xfrm>
                <a:off x="9762663" y="4881210"/>
                <a:ext cx="27673" cy="11367"/>
              </a:xfrm>
              <a:custGeom>
                <a:avLst/>
                <a:gdLst>
                  <a:gd name="connsiteX0" fmla="*/ 0 w 26098"/>
                  <a:gd name="connsiteY0" fmla="*/ 0 h 9525"/>
                  <a:gd name="connsiteX1" fmla="*/ 26099 w 2609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098" h="9525">
                    <a:moveTo>
                      <a:pt x="0" y="0"/>
                    </a:moveTo>
                    <a:lnTo>
                      <a:pt x="26099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6" name="Freeform: Shape 1365">
                <a:extLst>
                  <a:ext uri="{FF2B5EF4-FFF2-40B4-BE49-F238E27FC236}">
                    <a16:creationId xmlns:a16="http://schemas.microsoft.com/office/drawing/2014/main" id="{0883987B-8840-D8E8-85D7-BBDB6C29326B}"/>
                  </a:ext>
                </a:extLst>
              </p:cNvPr>
              <p:cNvSpPr/>
              <p:nvPr/>
            </p:nvSpPr>
            <p:spPr>
              <a:xfrm>
                <a:off x="9762663" y="4732763"/>
                <a:ext cx="27673" cy="11367"/>
              </a:xfrm>
              <a:custGeom>
                <a:avLst/>
                <a:gdLst>
                  <a:gd name="connsiteX0" fmla="*/ 0 w 26098"/>
                  <a:gd name="connsiteY0" fmla="*/ 0 h 9525"/>
                  <a:gd name="connsiteX1" fmla="*/ 26099 w 2609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098" h="9525">
                    <a:moveTo>
                      <a:pt x="0" y="0"/>
                    </a:moveTo>
                    <a:lnTo>
                      <a:pt x="26099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7" name="Freeform: Shape 1366">
                <a:extLst>
                  <a:ext uri="{FF2B5EF4-FFF2-40B4-BE49-F238E27FC236}">
                    <a16:creationId xmlns:a16="http://schemas.microsoft.com/office/drawing/2014/main" id="{1E312CB3-E0CB-65F9-1FF1-9CCD261CF30D}"/>
                  </a:ext>
                </a:extLst>
              </p:cNvPr>
              <p:cNvSpPr/>
              <p:nvPr/>
            </p:nvSpPr>
            <p:spPr>
              <a:xfrm>
                <a:off x="9762663" y="4584317"/>
                <a:ext cx="27673" cy="11367"/>
              </a:xfrm>
              <a:custGeom>
                <a:avLst/>
                <a:gdLst>
                  <a:gd name="connsiteX0" fmla="*/ 0 w 26098"/>
                  <a:gd name="connsiteY0" fmla="*/ 0 h 9525"/>
                  <a:gd name="connsiteX1" fmla="*/ 26099 w 2609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098" h="9525">
                    <a:moveTo>
                      <a:pt x="0" y="0"/>
                    </a:moveTo>
                    <a:lnTo>
                      <a:pt x="26099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8" name="Freeform: Shape 1367">
                <a:extLst>
                  <a:ext uri="{FF2B5EF4-FFF2-40B4-BE49-F238E27FC236}">
                    <a16:creationId xmlns:a16="http://schemas.microsoft.com/office/drawing/2014/main" id="{6A397D74-BB94-B3C4-7677-BE31ECFF921C}"/>
                  </a:ext>
                </a:extLst>
              </p:cNvPr>
              <p:cNvSpPr/>
              <p:nvPr/>
            </p:nvSpPr>
            <p:spPr>
              <a:xfrm>
                <a:off x="9790336" y="5207769"/>
                <a:ext cx="971300" cy="11367"/>
              </a:xfrm>
              <a:custGeom>
                <a:avLst/>
                <a:gdLst>
                  <a:gd name="connsiteX0" fmla="*/ 0 w 916019"/>
                  <a:gd name="connsiteY0" fmla="*/ 0 h 9525"/>
                  <a:gd name="connsiteX1" fmla="*/ 916019 w 91601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16019" h="9525">
                    <a:moveTo>
                      <a:pt x="0" y="0"/>
                    </a:moveTo>
                    <a:lnTo>
                      <a:pt x="916019" y="0"/>
                    </a:lnTo>
                  </a:path>
                </a:pathLst>
              </a:custGeom>
              <a:ln w="1019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9" name="Freeform: Shape 1368">
                <a:extLst>
                  <a:ext uri="{FF2B5EF4-FFF2-40B4-BE49-F238E27FC236}">
                    <a16:creationId xmlns:a16="http://schemas.microsoft.com/office/drawing/2014/main" id="{ECB2962F-F4BE-1D97-A8A3-517FD12C5B73}"/>
                  </a:ext>
                </a:extLst>
              </p:cNvPr>
              <p:cNvSpPr/>
              <p:nvPr/>
            </p:nvSpPr>
            <p:spPr>
              <a:xfrm>
                <a:off x="9972436" y="5207769"/>
                <a:ext cx="10100" cy="31143"/>
              </a:xfrm>
              <a:custGeom>
                <a:avLst/>
                <a:gdLst>
                  <a:gd name="connsiteX0" fmla="*/ 0 w 9525"/>
                  <a:gd name="connsiteY0" fmla="*/ 26098 h 26098"/>
                  <a:gd name="connsiteX1" fmla="*/ 0 w 9525"/>
                  <a:gd name="connsiteY1" fmla="*/ 0 h 2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098">
                    <a:moveTo>
                      <a:pt x="0" y="26098"/>
                    </a:moveTo>
                    <a:lnTo>
                      <a:pt x="0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0" name="Freeform: Shape 1369">
                <a:extLst>
                  <a:ext uri="{FF2B5EF4-FFF2-40B4-BE49-F238E27FC236}">
                    <a16:creationId xmlns:a16="http://schemas.microsoft.com/office/drawing/2014/main" id="{FCE31DFD-5A97-2CC7-5F8E-AC414A37B725}"/>
                  </a:ext>
                </a:extLst>
              </p:cNvPr>
              <p:cNvSpPr/>
              <p:nvPr/>
            </p:nvSpPr>
            <p:spPr>
              <a:xfrm>
                <a:off x="10276037" y="5207769"/>
                <a:ext cx="10100" cy="31143"/>
              </a:xfrm>
              <a:custGeom>
                <a:avLst/>
                <a:gdLst>
                  <a:gd name="connsiteX0" fmla="*/ 0 w 9525"/>
                  <a:gd name="connsiteY0" fmla="*/ 26098 h 26098"/>
                  <a:gd name="connsiteX1" fmla="*/ 0 w 9525"/>
                  <a:gd name="connsiteY1" fmla="*/ 0 h 2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098">
                    <a:moveTo>
                      <a:pt x="0" y="26098"/>
                    </a:moveTo>
                    <a:lnTo>
                      <a:pt x="0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1" name="Freeform: Shape 1370">
                <a:extLst>
                  <a:ext uri="{FF2B5EF4-FFF2-40B4-BE49-F238E27FC236}">
                    <a16:creationId xmlns:a16="http://schemas.microsoft.com/office/drawing/2014/main" id="{8C65BCAC-CC02-9D1E-4705-07DB248BDFB3}"/>
                  </a:ext>
                </a:extLst>
              </p:cNvPr>
              <p:cNvSpPr/>
              <p:nvPr/>
            </p:nvSpPr>
            <p:spPr>
              <a:xfrm>
                <a:off x="10579537" y="5207769"/>
                <a:ext cx="10100" cy="31143"/>
              </a:xfrm>
              <a:custGeom>
                <a:avLst/>
                <a:gdLst>
                  <a:gd name="connsiteX0" fmla="*/ 0 w 9525"/>
                  <a:gd name="connsiteY0" fmla="*/ 26098 h 26098"/>
                  <a:gd name="connsiteX1" fmla="*/ 0 w 9525"/>
                  <a:gd name="connsiteY1" fmla="*/ 0 h 2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098">
                    <a:moveTo>
                      <a:pt x="0" y="26098"/>
                    </a:moveTo>
                    <a:lnTo>
                      <a:pt x="0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4" name="Freeform: Shape 1413">
                <a:extLst>
                  <a:ext uri="{FF2B5EF4-FFF2-40B4-BE49-F238E27FC236}">
                    <a16:creationId xmlns:a16="http://schemas.microsoft.com/office/drawing/2014/main" id="{E2BCAB90-00F2-74F1-FC3B-E059F745BF93}"/>
                  </a:ext>
                </a:extLst>
              </p:cNvPr>
              <p:cNvSpPr/>
              <p:nvPr/>
            </p:nvSpPr>
            <p:spPr>
              <a:xfrm>
                <a:off x="9975148" y="4636099"/>
                <a:ext cx="295924" cy="11367"/>
              </a:xfrm>
              <a:custGeom>
                <a:avLst/>
                <a:gdLst>
                  <a:gd name="connsiteX0" fmla="*/ 0 w 279082"/>
                  <a:gd name="connsiteY0" fmla="*/ 0 h 9525"/>
                  <a:gd name="connsiteX1" fmla="*/ 279083 w 27908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9082" h="9525">
                    <a:moveTo>
                      <a:pt x="0" y="0"/>
                    </a:moveTo>
                    <a:lnTo>
                      <a:pt x="279083" y="0"/>
                    </a:lnTo>
                  </a:path>
                </a:pathLst>
              </a:custGeom>
              <a:ln w="1019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15" name="TextBox 1414">
              <a:extLst>
                <a:ext uri="{FF2B5EF4-FFF2-40B4-BE49-F238E27FC236}">
                  <a16:creationId xmlns:a16="http://schemas.microsoft.com/office/drawing/2014/main" id="{3E38098D-4B52-CF3A-0C09-B1D651018FE2}"/>
                </a:ext>
              </a:extLst>
            </p:cNvPr>
            <p:cNvSpPr txBox="1"/>
            <p:nvPr/>
          </p:nvSpPr>
          <p:spPr>
            <a:xfrm>
              <a:off x="5980417" y="4278720"/>
              <a:ext cx="2781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**</a:t>
              </a:r>
            </a:p>
          </p:txBody>
        </p:sp>
        <p:sp>
          <p:nvSpPr>
            <p:cNvPr id="1416" name="Freeform: Shape 1415">
              <a:extLst>
                <a:ext uri="{FF2B5EF4-FFF2-40B4-BE49-F238E27FC236}">
                  <a16:creationId xmlns:a16="http://schemas.microsoft.com/office/drawing/2014/main" id="{86F62C86-8510-7E0B-EF4B-8F0002905057}"/>
                </a:ext>
              </a:extLst>
            </p:cNvPr>
            <p:cNvSpPr/>
            <p:nvPr/>
          </p:nvSpPr>
          <p:spPr>
            <a:xfrm>
              <a:off x="5961143" y="4319863"/>
              <a:ext cx="602121" cy="45719"/>
            </a:xfrm>
            <a:custGeom>
              <a:avLst/>
              <a:gdLst>
                <a:gd name="connsiteX0" fmla="*/ 0 w 563308"/>
                <a:gd name="connsiteY0" fmla="*/ 0 h 9525"/>
                <a:gd name="connsiteX1" fmla="*/ 563309 w 563308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3308" h="9525">
                  <a:moveTo>
                    <a:pt x="0" y="0"/>
                  </a:moveTo>
                  <a:lnTo>
                    <a:pt x="563309" y="0"/>
                  </a:lnTo>
                </a:path>
              </a:pathLst>
            </a:custGeom>
            <a:ln w="10192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7" name="TextBox 1416">
              <a:extLst>
                <a:ext uri="{FF2B5EF4-FFF2-40B4-BE49-F238E27FC236}">
                  <a16:creationId xmlns:a16="http://schemas.microsoft.com/office/drawing/2014/main" id="{66838E0E-653A-CEF8-E79E-42B37DD10704}"/>
                </a:ext>
              </a:extLst>
            </p:cNvPr>
            <p:cNvSpPr txBox="1"/>
            <p:nvPr/>
          </p:nvSpPr>
          <p:spPr>
            <a:xfrm>
              <a:off x="6147809" y="4194077"/>
              <a:ext cx="2781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**</a:t>
              </a:r>
            </a:p>
          </p:txBody>
        </p:sp>
        <p:sp>
          <p:nvSpPr>
            <p:cNvPr id="1337" name="TextBox 1336">
              <a:extLst>
                <a:ext uri="{FF2B5EF4-FFF2-40B4-BE49-F238E27FC236}">
                  <a16:creationId xmlns:a16="http://schemas.microsoft.com/office/drawing/2014/main" id="{F41F6CC0-8609-FD54-9FC7-170B2F568611}"/>
                </a:ext>
              </a:extLst>
            </p:cNvPr>
            <p:cNvSpPr txBox="1"/>
            <p:nvPr/>
          </p:nvSpPr>
          <p:spPr>
            <a:xfrm>
              <a:off x="4364671" y="4987463"/>
              <a:ext cx="283048" cy="2369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75" spc="0" baseline="0" dirty="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V</a:t>
              </a:r>
            </a:p>
          </p:txBody>
        </p:sp>
        <p:sp>
          <p:nvSpPr>
            <p:cNvPr id="1338" name="TextBox 1337">
              <a:extLst>
                <a:ext uri="{FF2B5EF4-FFF2-40B4-BE49-F238E27FC236}">
                  <a16:creationId xmlns:a16="http://schemas.microsoft.com/office/drawing/2014/main" id="{751EBCA4-EDF5-7476-F9B5-F855A3F732D5}"/>
                </a:ext>
              </a:extLst>
            </p:cNvPr>
            <p:cNvSpPr txBox="1"/>
            <p:nvPr/>
          </p:nvSpPr>
          <p:spPr>
            <a:xfrm>
              <a:off x="4666389" y="4987463"/>
              <a:ext cx="283048" cy="2369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75" spc="0" baseline="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K</a:t>
              </a:r>
            </a:p>
          </p:txBody>
        </p:sp>
        <p:sp>
          <p:nvSpPr>
            <p:cNvPr id="1340" name="TextBox 1339">
              <a:extLst>
                <a:ext uri="{FF2B5EF4-FFF2-40B4-BE49-F238E27FC236}">
                  <a16:creationId xmlns:a16="http://schemas.microsoft.com/office/drawing/2014/main" id="{30B64E72-C8F3-C008-57BB-37CCD8D3ED96}"/>
                </a:ext>
              </a:extLst>
            </p:cNvPr>
            <p:cNvSpPr txBox="1"/>
            <p:nvPr/>
          </p:nvSpPr>
          <p:spPr>
            <a:xfrm>
              <a:off x="4953199" y="4987463"/>
              <a:ext cx="344710" cy="242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75" spc="-26" dirty="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K</a:t>
              </a:r>
              <a:r>
                <a:rPr lang="en-US" sz="975" spc="-26" baseline="0" dirty="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P</a:t>
              </a:r>
            </a:p>
          </p:txBody>
        </p:sp>
        <p:grpSp>
          <p:nvGrpSpPr>
            <p:cNvPr id="1440" name="Group 1439">
              <a:extLst>
                <a:ext uri="{FF2B5EF4-FFF2-40B4-BE49-F238E27FC236}">
                  <a16:creationId xmlns:a16="http://schemas.microsoft.com/office/drawing/2014/main" id="{3DB33904-04C8-E586-0232-74F61CE2D2C3}"/>
                </a:ext>
              </a:extLst>
            </p:cNvPr>
            <p:cNvGrpSpPr/>
            <p:nvPr/>
          </p:nvGrpSpPr>
          <p:grpSpPr>
            <a:xfrm>
              <a:off x="4041747" y="4245672"/>
              <a:ext cx="1261872" cy="854437"/>
              <a:chOff x="4075143" y="4103606"/>
              <a:chExt cx="1254043" cy="738312"/>
            </a:xfrm>
          </p:grpSpPr>
          <p:grpSp>
            <p:nvGrpSpPr>
              <p:cNvPr id="1307" name="Graphic 1082">
                <a:extLst>
                  <a:ext uri="{FF2B5EF4-FFF2-40B4-BE49-F238E27FC236}">
                    <a16:creationId xmlns:a16="http://schemas.microsoft.com/office/drawing/2014/main" id="{90F4E1BA-8C69-62B5-D103-6C7944D8837E}"/>
                  </a:ext>
                </a:extLst>
              </p:cNvPr>
              <p:cNvGrpSpPr/>
              <p:nvPr/>
            </p:nvGrpSpPr>
            <p:grpSpPr>
              <a:xfrm>
                <a:off x="4409178" y="4275687"/>
                <a:ext cx="874839" cy="431742"/>
                <a:chOff x="4484941" y="4411312"/>
                <a:chExt cx="830199" cy="427006"/>
              </a:xfrm>
            </p:grpSpPr>
            <p:sp>
              <p:nvSpPr>
                <p:cNvPr id="1309" name="Freeform: Shape 1308">
                  <a:extLst>
                    <a:ext uri="{FF2B5EF4-FFF2-40B4-BE49-F238E27FC236}">
                      <a16:creationId xmlns:a16="http://schemas.microsoft.com/office/drawing/2014/main" id="{D52599C0-B2FD-4F30-CF54-85FA68650F72}"/>
                    </a:ext>
                  </a:extLst>
                </p:cNvPr>
                <p:cNvSpPr/>
                <p:nvPr/>
              </p:nvSpPr>
              <p:spPr>
                <a:xfrm>
                  <a:off x="4484941" y="4453794"/>
                  <a:ext cx="257651" cy="384524"/>
                </a:xfrm>
                <a:custGeom>
                  <a:avLst/>
                  <a:gdLst>
                    <a:gd name="connsiteX0" fmla="*/ 0 w 257651"/>
                    <a:gd name="connsiteY0" fmla="*/ 0 h 384524"/>
                    <a:gd name="connsiteX1" fmla="*/ 257651 w 257651"/>
                    <a:gd name="connsiteY1" fmla="*/ 0 h 384524"/>
                    <a:gd name="connsiteX2" fmla="*/ 257651 w 257651"/>
                    <a:gd name="connsiteY2" fmla="*/ 384524 h 384524"/>
                    <a:gd name="connsiteX3" fmla="*/ 0 w 257651"/>
                    <a:gd name="connsiteY3" fmla="*/ 384524 h 384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651" h="384524">
                      <a:moveTo>
                        <a:pt x="0" y="0"/>
                      </a:moveTo>
                      <a:lnTo>
                        <a:pt x="257651" y="0"/>
                      </a:lnTo>
                      <a:lnTo>
                        <a:pt x="257651" y="384524"/>
                      </a:lnTo>
                      <a:lnTo>
                        <a:pt x="0" y="384524"/>
                      </a:lnTo>
                      <a:close/>
                    </a:path>
                  </a:pathLst>
                </a:custGeom>
                <a:solidFill>
                  <a:srgbClr val="7B7B7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0" name="Freeform: Shape 1309">
                  <a:extLst>
                    <a:ext uri="{FF2B5EF4-FFF2-40B4-BE49-F238E27FC236}">
                      <a16:creationId xmlns:a16="http://schemas.microsoft.com/office/drawing/2014/main" id="{2158870B-4B27-7940-2711-C653A08BB715}"/>
                    </a:ext>
                  </a:extLst>
                </p:cNvPr>
                <p:cNvSpPr/>
                <p:nvPr/>
              </p:nvSpPr>
              <p:spPr>
                <a:xfrm>
                  <a:off x="4771167" y="4640008"/>
                  <a:ext cx="257651" cy="198310"/>
                </a:xfrm>
                <a:custGeom>
                  <a:avLst/>
                  <a:gdLst>
                    <a:gd name="connsiteX0" fmla="*/ 0 w 257651"/>
                    <a:gd name="connsiteY0" fmla="*/ 0 h 198310"/>
                    <a:gd name="connsiteX1" fmla="*/ 257651 w 257651"/>
                    <a:gd name="connsiteY1" fmla="*/ 0 h 198310"/>
                    <a:gd name="connsiteX2" fmla="*/ 257651 w 257651"/>
                    <a:gd name="connsiteY2" fmla="*/ 198311 h 198310"/>
                    <a:gd name="connsiteX3" fmla="*/ 0 w 257651"/>
                    <a:gd name="connsiteY3" fmla="*/ 198311 h 198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651" h="198310">
                      <a:moveTo>
                        <a:pt x="0" y="0"/>
                      </a:moveTo>
                      <a:lnTo>
                        <a:pt x="257651" y="0"/>
                      </a:lnTo>
                      <a:lnTo>
                        <a:pt x="257651" y="198311"/>
                      </a:lnTo>
                      <a:lnTo>
                        <a:pt x="0" y="198311"/>
                      </a:lnTo>
                      <a:close/>
                    </a:path>
                  </a:pathLst>
                </a:custGeom>
                <a:solidFill>
                  <a:srgbClr val="0C65F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1" name="Freeform: Shape 1310">
                  <a:extLst>
                    <a:ext uri="{FF2B5EF4-FFF2-40B4-BE49-F238E27FC236}">
                      <a16:creationId xmlns:a16="http://schemas.microsoft.com/office/drawing/2014/main" id="{2B200F89-A0E6-2365-75F0-1F8FCB88697A}"/>
                    </a:ext>
                  </a:extLst>
                </p:cNvPr>
                <p:cNvSpPr/>
                <p:nvPr/>
              </p:nvSpPr>
              <p:spPr>
                <a:xfrm>
                  <a:off x="5057489" y="4487417"/>
                  <a:ext cx="257651" cy="350805"/>
                </a:xfrm>
                <a:custGeom>
                  <a:avLst/>
                  <a:gdLst>
                    <a:gd name="connsiteX0" fmla="*/ 0 w 257651"/>
                    <a:gd name="connsiteY0" fmla="*/ 0 h 350805"/>
                    <a:gd name="connsiteX1" fmla="*/ 257651 w 257651"/>
                    <a:gd name="connsiteY1" fmla="*/ 0 h 350805"/>
                    <a:gd name="connsiteX2" fmla="*/ 257651 w 257651"/>
                    <a:gd name="connsiteY2" fmla="*/ 350806 h 350805"/>
                    <a:gd name="connsiteX3" fmla="*/ 0 w 257651"/>
                    <a:gd name="connsiteY3" fmla="*/ 350806 h 350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651" h="350805">
                      <a:moveTo>
                        <a:pt x="0" y="0"/>
                      </a:moveTo>
                      <a:lnTo>
                        <a:pt x="257651" y="0"/>
                      </a:lnTo>
                      <a:lnTo>
                        <a:pt x="257651" y="350806"/>
                      </a:lnTo>
                      <a:lnTo>
                        <a:pt x="0" y="350806"/>
                      </a:lnTo>
                      <a:close/>
                    </a:path>
                  </a:pathLst>
                </a:custGeom>
                <a:solidFill>
                  <a:srgbClr val="E1000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2" name="Freeform: Shape 1311">
                  <a:extLst>
                    <a:ext uri="{FF2B5EF4-FFF2-40B4-BE49-F238E27FC236}">
                      <a16:creationId xmlns:a16="http://schemas.microsoft.com/office/drawing/2014/main" id="{A83F5F38-013C-8142-4FB0-53FB87B3B84D}"/>
                    </a:ext>
                  </a:extLst>
                </p:cNvPr>
                <p:cNvSpPr/>
                <p:nvPr/>
              </p:nvSpPr>
              <p:spPr>
                <a:xfrm>
                  <a:off x="4570857" y="4411312"/>
                  <a:ext cx="85820" cy="9525"/>
                </a:xfrm>
                <a:custGeom>
                  <a:avLst/>
                  <a:gdLst>
                    <a:gd name="connsiteX0" fmla="*/ 0 w 85820"/>
                    <a:gd name="connsiteY0" fmla="*/ 0 h 9525"/>
                    <a:gd name="connsiteX1" fmla="*/ 85820 w 8582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5820" h="9525">
                      <a:moveTo>
                        <a:pt x="0" y="0"/>
                      </a:moveTo>
                      <a:lnTo>
                        <a:pt x="85820" y="0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3" name="Freeform: Shape 1312">
                  <a:extLst>
                    <a:ext uri="{FF2B5EF4-FFF2-40B4-BE49-F238E27FC236}">
                      <a16:creationId xmlns:a16="http://schemas.microsoft.com/office/drawing/2014/main" id="{AAB8BBBF-4422-E429-E639-E17349B0546E}"/>
                    </a:ext>
                  </a:extLst>
                </p:cNvPr>
                <p:cNvSpPr/>
                <p:nvPr/>
              </p:nvSpPr>
              <p:spPr>
                <a:xfrm>
                  <a:off x="4613719" y="4411312"/>
                  <a:ext cx="9525" cy="84867"/>
                </a:xfrm>
                <a:custGeom>
                  <a:avLst/>
                  <a:gdLst>
                    <a:gd name="connsiteX0" fmla="*/ 0 w 9525"/>
                    <a:gd name="connsiteY0" fmla="*/ 0 h 84867"/>
                    <a:gd name="connsiteX1" fmla="*/ 0 w 9525"/>
                    <a:gd name="connsiteY1" fmla="*/ 84868 h 84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84867">
                      <a:moveTo>
                        <a:pt x="0" y="0"/>
                      </a:moveTo>
                      <a:lnTo>
                        <a:pt x="0" y="84868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4" name="Freeform: Shape 1313">
                  <a:extLst>
                    <a:ext uri="{FF2B5EF4-FFF2-40B4-BE49-F238E27FC236}">
                      <a16:creationId xmlns:a16="http://schemas.microsoft.com/office/drawing/2014/main" id="{22231FCE-D5E0-49A7-4953-A2681A548A98}"/>
                    </a:ext>
                  </a:extLst>
                </p:cNvPr>
                <p:cNvSpPr/>
                <p:nvPr/>
              </p:nvSpPr>
              <p:spPr>
                <a:xfrm>
                  <a:off x="4570857" y="4496180"/>
                  <a:ext cx="85820" cy="9525"/>
                </a:xfrm>
                <a:custGeom>
                  <a:avLst/>
                  <a:gdLst>
                    <a:gd name="connsiteX0" fmla="*/ 0 w 85820"/>
                    <a:gd name="connsiteY0" fmla="*/ 0 h 9525"/>
                    <a:gd name="connsiteX1" fmla="*/ 85820 w 8582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5820" h="9525">
                      <a:moveTo>
                        <a:pt x="0" y="0"/>
                      </a:moveTo>
                      <a:lnTo>
                        <a:pt x="85820" y="0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5" name="Freeform: Shape 1314">
                  <a:extLst>
                    <a:ext uri="{FF2B5EF4-FFF2-40B4-BE49-F238E27FC236}">
                      <a16:creationId xmlns:a16="http://schemas.microsoft.com/office/drawing/2014/main" id="{D5504240-900D-AB43-BB08-52367CEF4CA6}"/>
                    </a:ext>
                  </a:extLst>
                </p:cNvPr>
                <p:cNvSpPr/>
                <p:nvPr/>
              </p:nvSpPr>
              <p:spPr>
                <a:xfrm>
                  <a:off x="4857083" y="4599431"/>
                  <a:ext cx="85820" cy="9525"/>
                </a:xfrm>
                <a:custGeom>
                  <a:avLst/>
                  <a:gdLst>
                    <a:gd name="connsiteX0" fmla="*/ 0 w 85820"/>
                    <a:gd name="connsiteY0" fmla="*/ 0 h 9525"/>
                    <a:gd name="connsiteX1" fmla="*/ 85820 w 8582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5820" h="9525">
                      <a:moveTo>
                        <a:pt x="0" y="0"/>
                      </a:moveTo>
                      <a:lnTo>
                        <a:pt x="85820" y="0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6" name="Freeform: Shape 1315">
                  <a:extLst>
                    <a:ext uri="{FF2B5EF4-FFF2-40B4-BE49-F238E27FC236}">
                      <a16:creationId xmlns:a16="http://schemas.microsoft.com/office/drawing/2014/main" id="{26957D27-B807-26AC-896E-C904D75E5195}"/>
                    </a:ext>
                  </a:extLst>
                </p:cNvPr>
                <p:cNvSpPr/>
                <p:nvPr/>
              </p:nvSpPr>
              <p:spPr>
                <a:xfrm>
                  <a:off x="4900041" y="4599431"/>
                  <a:ext cx="9525" cy="81057"/>
                </a:xfrm>
                <a:custGeom>
                  <a:avLst/>
                  <a:gdLst>
                    <a:gd name="connsiteX0" fmla="*/ 0 w 9525"/>
                    <a:gd name="connsiteY0" fmla="*/ 0 h 81057"/>
                    <a:gd name="connsiteX1" fmla="*/ 0 w 9525"/>
                    <a:gd name="connsiteY1" fmla="*/ 81058 h 81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81057">
                      <a:moveTo>
                        <a:pt x="0" y="0"/>
                      </a:moveTo>
                      <a:lnTo>
                        <a:pt x="0" y="81058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7" name="Freeform: Shape 1316">
                  <a:extLst>
                    <a:ext uri="{FF2B5EF4-FFF2-40B4-BE49-F238E27FC236}">
                      <a16:creationId xmlns:a16="http://schemas.microsoft.com/office/drawing/2014/main" id="{C16B484E-EC7D-E16E-90F3-6ED137E12763}"/>
                    </a:ext>
                  </a:extLst>
                </p:cNvPr>
                <p:cNvSpPr/>
                <p:nvPr/>
              </p:nvSpPr>
              <p:spPr>
                <a:xfrm>
                  <a:off x="4857083" y="4680489"/>
                  <a:ext cx="85820" cy="9525"/>
                </a:xfrm>
                <a:custGeom>
                  <a:avLst/>
                  <a:gdLst>
                    <a:gd name="connsiteX0" fmla="*/ 0 w 85820"/>
                    <a:gd name="connsiteY0" fmla="*/ 0 h 9525"/>
                    <a:gd name="connsiteX1" fmla="*/ 85820 w 8582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5820" h="9525">
                      <a:moveTo>
                        <a:pt x="0" y="0"/>
                      </a:moveTo>
                      <a:lnTo>
                        <a:pt x="85820" y="0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8" name="Freeform: Shape 1317">
                  <a:extLst>
                    <a:ext uri="{FF2B5EF4-FFF2-40B4-BE49-F238E27FC236}">
                      <a16:creationId xmlns:a16="http://schemas.microsoft.com/office/drawing/2014/main" id="{8B05DF69-9B9C-A897-7F26-E5E5AD35C49A}"/>
                    </a:ext>
                  </a:extLst>
                </p:cNvPr>
                <p:cNvSpPr/>
                <p:nvPr/>
              </p:nvSpPr>
              <p:spPr>
                <a:xfrm>
                  <a:off x="5143309" y="4439125"/>
                  <a:ext cx="85915" cy="9525"/>
                </a:xfrm>
                <a:custGeom>
                  <a:avLst/>
                  <a:gdLst>
                    <a:gd name="connsiteX0" fmla="*/ 0 w 85915"/>
                    <a:gd name="connsiteY0" fmla="*/ 0 h 9525"/>
                    <a:gd name="connsiteX1" fmla="*/ 85916 w 85915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5915" h="9525">
                      <a:moveTo>
                        <a:pt x="0" y="0"/>
                      </a:moveTo>
                      <a:lnTo>
                        <a:pt x="85916" y="0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9" name="Freeform: Shape 1318">
                  <a:extLst>
                    <a:ext uri="{FF2B5EF4-FFF2-40B4-BE49-F238E27FC236}">
                      <a16:creationId xmlns:a16="http://schemas.microsoft.com/office/drawing/2014/main" id="{978101B7-0F95-6DB3-B023-D3CD95057746}"/>
                    </a:ext>
                  </a:extLst>
                </p:cNvPr>
                <p:cNvSpPr/>
                <p:nvPr/>
              </p:nvSpPr>
              <p:spPr>
                <a:xfrm>
                  <a:off x="5186267" y="4439125"/>
                  <a:ext cx="9525" cy="96583"/>
                </a:xfrm>
                <a:custGeom>
                  <a:avLst/>
                  <a:gdLst>
                    <a:gd name="connsiteX0" fmla="*/ 0 w 9525"/>
                    <a:gd name="connsiteY0" fmla="*/ 0 h 96583"/>
                    <a:gd name="connsiteX1" fmla="*/ 0 w 9525"/>
                    <a:gd name="connsiteY1" fmla="*/ 96584 h 965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96583">
                      <a:moveTo>
                        <a:pt x="0" y="0"/>
                      </a:moveTo>
                      <a:lnTo>
                        <a:pt x="0" y="96584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0" name="Freeform: Shape 1319">
                  <a:extLst>
                    <a:ext uri="{FF2B5EF4-FFF2-40B4-BE49-F238E27FC236}">
                      <a16:creationId xmlns:a16="http://schemas.microsoft.com/office/drawing/2014/main" id="{731BCBA6-9101-A0AA-927B-9E5EB435A71D}"/>
                    </a:ext>
                  </a:extLst>
                </p:cNvPr>
                <p:cNvSpPr/>
                <p:nvPr/>
              </p:nvSpPr>
              <p:spPr>
                <a:xfrm>
                  <a:off x="5143309" y="4535709"/>
                  <a:ext cx="85915" cy="9525"/>
                </a:xfrm>
                <a:custGeom>
                  <a:avLst/>
                  <a:gdLst>
                    <a:gd name="connsiteX0" fmla="*/ 0 w 85915"/>
                    <a:gd name="connsiteY0" fmla="*/ 0 h 9525"/>
                    <a:gd name="connsiteX1" fmla="*/ 85916 w 85915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5915" h="9525">
                      <a:moveTo>
                        <a:pt x="0" y="0"/>
                      </a:moveTo>
                      <a:lnTo>
                        <a:pt x="85916" y="0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322" name="Freeform: Shape 1321">
                <a:extLst>
                  <a:ext uri="{FF2B5EF4-FFF2-40B4-BE49-F238E27FC236}">
                    <a16:creationId xmlns:a16="http://schemas.microsoft.com/office/drawing/2014/main" id="{12E2F147-B53D-5A96-FDDD-6806D6A552A1}"/>
                  </a:ext>
                </a:extLst>
              </p:cNvPr>
              <p:cNvSpPr/>
              <p:nvPr/>
            </p:nvSpPr>
            <p:spPr>
              <a:xfrm>
                <a:off x="4363912" y="4179186"/>
                <a:ext cx="10037" cy="553376"/>
              </a:xfrm>
              <a:custGeom>
                <a:avLst/>
                <a:gdLst>
                  <a:gd name="connsiteX0" fmla="*/ 0 w 9525"/>
                  <a:gd name="connsiteY0" fmla="*/ 547307 h 547306"/>
                  <a:gd name="connsiteX1" fmla="*/ 0 w 9525"/>
                  <a:gd name="connsiteY1" fmla="*/ 0 h 547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47306">
                    <a:moveTo>
                      <a:pt x="0" y="547307"/>
                    </a:moveTo>
                    <a:lnTo>
                      <a:pt x="0" y="0"/>
                    </a:lnTo>
                  </a:path>
                </a:pathLst>
              </a:custGeom>
              <a:ln w="1019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3" name="TextBox 1322">
                <a:extLst>
                  <a:ext uri="{FF2B5EF4-FFF2-40B4-BE49-F238E27FC236}">
                    <a16:creationId xmlns:a16="http://schemas.microsoft.com/office/drawing/2014/main" id="{43F56F63-106E-104A-28A7-0C3C0803BA48}"/>
                  </a:ext>
                </a:extLst>
              </p:cNvPr>
              <p:cNvSpPr txBox="1"/>
              <p:nvPr/>
            </p:nvSpPr>
            <p:spPr>
              <a:xfrm>
                <a:off x="4146608" y="4605004"/>
                <a:ext cx="262974" cy="236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75" spc="0" baseline="0" dirty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1324" name="TextBox 1323">
                <a:extLst>
                  <a:ext uri="{FF2B5EF4-FFF2-40B4-BE49-F238E27FC236}">
                    <a16:creationId xmlns:a16="http://schemas.microsoft.com/office/drawing/2014/main" id="{B6169283-B630-8C35-6A12-63D1A610B119}"/>
                  </a:ext>
                </a:extLst>
              </p:cNvPr>
              <p:cNvSpPr txBox="1"/>
              <p:nvPr/>
            </p:nvSpPr>
            <p:spPr>
              <a:xfrm>
                <a:off x="4075143" y="4483622"/>
                <a:ext cx="333234" cy="236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75" spc="0" baseline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1325" name="TextBox 1324">
                <a:extLst>
                  <a:ext uri="{FF2B5EF4-FFF2-40B4-BE49-F238E27FC236}">
                    <a16:creationId xmlns:a16="http://schemas.microsoft.com/office/drawing/2014/main" id="{07AD5808-BCB4-A427-B295-9E147E345017}"/>
                  </a:ext>
                </a:extLst>
              </p:cNvPr>
              <p:cNvSpPr txBox="1"/>
              <p:nvPr/>
            </p:nvSpPr>
            <p:spPr>
              <a:xfrm>
                <a:off x="4075143" y="4357942"/>
                <a:ext cx="333234" cy="236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75" spc="0" baseline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20</a:t>
                </a:r>
              </a:p>
            </p:txBody>
          </p:sp>
          <p:sp>
            <p:nvSpPr>
              <p:cNvPr id="1326" name="TextBox 1325">
                <a:extLst>
                  <a:ext uri="{FF2B5EF4-FFF2-40B4-BE49-F238E27FC236}">
                    <a16:creationId xmlns:a16="http://schemas.microsoft.com/office/drawing/2014/main" id="{0C70D3E3-BE59-2B08-4816-D4A003952CE1}"/>
                  </a:ext>
                </a:extLst>
              </p:cNvPr>
              <p:cNvSpPr txBox="1"/>
              <p:nvPr/>
            </p:nvSpPr>
            <p:spPr>
              <a:xfrm>
                <a:off x="4075143" y="4232166"/>
                <a:ext cx="333234" cy="236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75" spc="0" baseline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30</a:t>
                </a:r>
              </a:p>
            </p:txBody>
          </p:sp>
          <p:sp>
            <p:nvSpPr>
              <p:cNvPr id="1327" name="TextBox 1326">
                <a:extLst>
                  <a:ext uri="{FF2B5EF4-FFF2-40B4-BE49-F238E27FC236}">
                    <a16:creationId xmlns:a16="http://schemas.microsoft.com/office/drawing/2014/main" id="{4722070A-84B2-18B3-2692-C9FE6A2AE2BD}"/>
                  </a:ext>
                </a:extLst>
              </p:cNvPr>
              <p:cNvSpPr txBox="1"/>
              <p:nvPr/>
            </p:nvSpPr>
            <p:spPr>
              <a:xfrm>
                <a:off x="4075143" y="4106390"/>
                <a:ext cx="333234" cy="236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75" spc="0" baseline="0" dirty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40</a:t>
                </a:r>
              </a:p>
            </p:txBody>
          </p:sp>
          <p:sp>
            <p:nvSpPr>
              <p:cNvPr id="1328" name="Freeform: Shape 1327">
                <a:extLst>
                  <a:ext uri="{FF2B5EF4-FFF2-40B4-BE49-F238E27FC236}">
                    <a16:creationId xmlns:a16="http://schemas.microsoft.com/office/drawing/2014/main" id="{1D7E2DDE-2B0D-9D70-64DE-6B0315D90FE5}"/>
                  </a:ext>
                </a:extLst>
              </p:cNvPr>
              <p:cNvSpPr/>
              <p:nvPr/>
            </p:nvSpPr>
            <p:spPr>
              <a:xfrm>
                <a:off x="4336411" y="4707331"/>
                <a:ext cx="27501" cy="9631"/>
              </a:xfrm>
              <a:custGeom>
                <a:avLst/>
                <a:gdLst>
                  <a:gd name="connsiteX0" fmla="*/ 0 w 26098"/>
                  <a:gd name="connsiteY0" fmla="*/ 0 h 9525"/>
                  <a:gd name="connsiteX1" fmla="*/ 26098 w 2609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098" h="9525">
                    <a:moveTo>
                      <a:pt x="0" y="0"/>
                    </a:moveTo>
                    <a:lnTo>
                      <a:pt x="26098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9" name="Freeform: Shape 1328">
                <a:extLst>
                  <a:ext uri="{FF2B5EF4-FFF2-40B4-BE49-F238E27FC236}">
                    <a16:creationId xmlns:a16="http://schemas.microsoft.com/office/drawing/2014/main" id="{FA83211B-D1CD-5F70-F144-AD87C45AE41A}"/>
                  </a:ext>
                </a:extLst>
              </p:cNvPr>
              <p:cNvSpPr/>
              <p:nvPr/>
            </p:nvSpPr>
            <p:spPr>
              <a:xfrm>
                <a:off x="4336411" y="4581651"/>
                <a:ext cx="27501" cy="9631"/>
              </a:xfrm>
              <a:custGeom>
                <a:avLst/>
                <a:gdLst>
                  <a:gd name="connsiteX0" fmla="*/ 0 w 26098"/>
                  <a:gd name="connsiteY0" fmla="*/ 0 h 9525"/>
                  <a:gd name="connsiteX1" fmla="*/ 26098 w 2609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098" h="9525">
                    <a:moveTo>
                      <a:pt x="0" y="0"/>
                    </a:moveTo>
                    <a:lnTo>
                      <a:pt x="26098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0" name="Freeform: Shape 1329">
                <a:extLst>
                  <a:ext uri="{FF2B5EF4-FFF2-40B4-BE49-F238E27FC236}">
                    <a16:creationId xmlns:a16="http://schemas.microsoft.com/office/drawing/2014/main" id="{C0766BDB-C3FA-8368-D83C-5FDB4079FCFB}"/>
                  </a:ext>
                </a:extLst>
              </p:cNvPr>
              <p:cNvSpPr/>
              <p:nvPr/>
            </p:nvSpPr>
            <p:spPr>
              <a:xfrm>
                <a:off x="4336411" y="4455874"/>
                <a:ext cx="27501" cy="9631"/>
              </a:xfrm>
              <a:custGeom>
                <a:avLst/>
                <a:gdLst>
                  <a:gd name="connsiteX0" fmla="*/ 0 w 26098"/>
                  <a:gd name="connsiteY0" fmla="*/ 0 h 9525"/>
                  <a:gd name="connsiteX1" fmla="*/ 26098 w 2609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098" h="9525">
                    <a:moveTo>
                      <a:pt x="0" y="0"/>
                    </a:moveTo>
                    <a:lnTo>
                      <a:pt x="26098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1" name="Freeform: Shape 1330">
                <a:extLst>
                  <a:ext uri="{FF2B5EF4-FFF2-40B4-BE49-F238E27FC236}">
                    <a16:creationId xmlns:a16="http://schemas.microsoft.com/office/drawing/2014/main" id="{03AD7385-C565-CBBF-1208-E641D236A04B}"/>
                  </a:ext>
                </a:extLst>
              </p:cNvPr>
              <p:cNvSpPr/>
              <p:nvPr/>
            </p:nvSpPr>
            <p:spPr>
              <a:xfrm>
                <a:off x="4336411" y="4330098"/>
                <a:ext cx="27501" cy="9631"/>
              </a:xfrm>
              <a:custGeom>
                <a:avLst/>
                <a:gdLst>
                  <a:gd name="connsiteX0" fmla="*/ 0 w 26098"/>
                  <a:gd name="connsiteY0" fmla="*/ 0 h 9525"/>
                  <a:gd name="connsiteX1" fmla="*/ 26098 w 2609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098" h="9525">
                    <a:moveTo>
                      <a:pt x="0" y="0"/>
                    </a:moveTo>
                    <a:lnTo>
                      <a:pt x="26098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2" name="Freeform: Shape 1331">
                <a:extLst>
                  <a:ext uri="{FF2B5EF4-FFF2-40B4-BE49-F238E27FC236}">
                    <a16:creationId xmlns:a16="http://schemas.microsoft.com/office/drawing/2014/main" id="{4BCFD26B-A05B-1256-EC76-C9ACE2998FC2}"/>
                  </a:ext>
                </a:extLst>
              </p:cNvPr>
              <p:cNvSpPr/>
              <p:nvPr/>
            </p:nvSpPr>
            <p:spPr>
              <a:xfrm>
                <a:off x="4336411" y="4204322"/>
                <a:ext cx="27501" cy="9631"/>
              </a:xfrm>
              <a:custGeom>
                <a:avLst/>
                <a:gdLst>
                  <a:gd name="connsiteX0" fmla="*/ 0 w 26098"/>
                  <a:gd name="connsiteY0" fmla="*/ 0 h 9525"/>
                  <a:gd name="connsiteX1" fmla="*/ 26098 w 2609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098" h="9525">
                    <a:moveTo>
                      <a:pt x="0" y="0"/>
                    </a:moveTo>
                    <a:lnTo>
                      <a:pt x="26098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3" name="Freeform: Shape 1332">
                <a:extLst>
                  <a:ext uri="{FF2B5EF4-FFF2-40B4-BE49-F238E27FC236}">
                    <a16:creationId xmlns:a16="http://schemas.microsoft.com/office/drawing/2014/main" id="{CFD3C64C-F31C-BF9F-06F3-7472DE9B276B}"/>
                  </a:ext>
                </a:extLst>
              </p:cNvPr>
              <p:cNvSpPr/>
              <p:nvPr/>
            </p:nvSpPr>
            <p:spPr>
              <a:xfrm>
                <a:off x="4363912" y="4732562"/>
                <a:ext cx="965274" cy="9631"/>
              </a:xfrm>
              <a:custGeom>
                <a:avLst/>
                <a:gdLst>
                  <a:gd name="connsiteX0" fmla="*/ 0 w 916019"/>
                  <a:gd name="connsiteY0" fmla="*/ 0 h 9525"/>
                  <a:gd name="connsiteX1" fmla="*/ 916019 w 91601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16019" h="9525">
                    <a:moveTo>
                      <a:pt x="0" y="0"/>
                    </a:moveTo>
                    <a:lnTo>
                      <a:pt x="916019" y="0"/>
                    </a:lnTo>
                  </a:path>
                </a:pathLst>
              </a:custGeom>
              <a:ln w="1019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4" name="Freeform: Shape 1333">
                <a:extLst>
                  <a:ext uri="{FF2B5EF4-FFF2-40B4-BE49-F238E27FC236}">
                    <a16:creationId xmlns:a16="http://schemas.microsoft.com/office/drawing/2014/main" id="{BF8EDA6F-5CFF-2CAB-76B7-E3E594E860D8}"/>
                  </a:ext>
                </a:extLst>
              </p:cNvPr>
              <p:cNvSpPr/>
              <p:nvPr/>
            </p:nvSpPr>
            <p:spPr>
              <a:xfrm>
                <a:off x="4544883" y="4732562"/>
                <a:ext cx="10037" cy="26387"/>
              </a:xfrm>
              <a:custGeom>
                <a:avLst/>
                <a:gdLst>
                  <a:gd name="connsiteX0" fmla="*/ 0 w 9525"/>
                  <a:gd name="connsiteY0" fmla="*/ 26098 h 26098"/>
                  <a:gd name="connsiteX1" fmla="*/ 0 w 9525"/>
                  <a:gd name="connsiteY1" fmla="*/ 0 h 2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098">
                    <a:moveTo>
                      <a:pt x="0" y="26098"/>
                    </a:moveTo>
                    <a:lnTo>
                      <a:pt x="0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5" name="Freeform: Shape 1334">
                <a:extLst>
                  <a:ext uri="{FF2B5EF4-FFF2-40B4-BE49-F238E27FC236}">
                    <a16:creationId xmlns:a16="http://schemas.microsoft.com/office/drawing/2014/main" id="{6D380552-C08C-C3E9-F1AD-5255022FD1CB}"/>
                  </a:ext>
                </a:extLst>
              </p:cNvPr>
              <p:cNvSpPr/>
              <p:nvPr/>
            </p:nvSpPr>
            <p:spPr>
              <a:xfrm>
                <a:off x="4846600" y="4732562"/>
                <a:ext cx="10037" cy="26387"/>
              </a:xfrm>
              <a:custGeom>
                <a:avLst/>
                <a:gdLst>
                  <a:gd name="connsiteX0" fmla="*/ 0 w 9525"/>
                  <a:gd name="connsiteY0" fmla="*/ 26098 h 26098"/>
                  <a:gd name="connsiteX1" fmla="*/ 0 w 9525"/>
                  <a:gd name="connsiteY1" fmla="*/ 0 h 2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098">
                    <a:moveTo>
                      <a:pt x="0" y="26098"/>
                    </a:moveTo>
                    <a:lnTo>
                      <a:pt x="0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6" name="Freeform: Shape 1335">
                <a:extLst>
                  <a:ext uri="{FF2B5EF4-FFF2-40B4-BE49-F238E27FC236}">
                    <a16:creationId xmlns:a16="http://schemas.microsoft.com/office/drawing/2014/main" id="{BDA09253-0232-1160-61D2-D4B5D4A5C562}"/>
                  </a:ext>
                </a:extLst>
              </p:cNvPr>
              <p:cNvSpPr/>
              <p:nvPr/>
            </p:nvSpPr>
            <p:spPr>
              <a:xfrm>
                <a:off x="5148217" y="4732562"/>
                <a:ext cx="10037" cy="26387"/>
              </a:xfrm>
              <a:custGeom>
                <a:avLst/>
                <a:gdLst>
                  <a:gd name="connsiteX0" fmla="*/ 0 w 9525"/>
                  <a:gd name="connsiteY0" fmla="*/ 26098 h 26098"/>
                  <a:gd name="connsiteX1" fmla="*/ 0 w 9525"/>
                  <a:gd name="connsiteY1" fmla="*/ 0 h 2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098">
                    <a:moveTo>
                      <a:pt x="0" y="26098"/>
                    </a:moveTo>
                    <a:lnTo>
                      <a:pt x="0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2" name="Freeform: Shape 1411">
                <a:extLst>
                  <a:ext uri="{FF2B5EF4-FFF2-40B4-BE49-F238E27FC236}">
                    <a16:creationId xmlns:a16="http://schemas.microsoft.com/office/drawing/2014/main" id="{FDA578E3-471E-3CA5-E404-B79F1CC1F7C5}"/>
                  </a:ext>
                </a:extLst>
              </p:cNvPr>
              <p:cNvSpPr/>
              <p:nvPr/>
            </p:nvSpPr>
            <p:spPr>
              <a:xfrm>
                <a:off x="4557730" y="4237451"/>
                <a:ext cx="294089" cy="9631"/>
              </a:xfrm>
              <a:custGeom>
                <a:avLst/>
                <a:gdLst>
                  <a:gd name="connsiteX0" fmla="*/ 0 w 279082"/>
                  <a:gd name="connsiteY0" fmla="*/ 0 h 9525"/>
                  <a:gd name="connsiteX1" fmla="*/ 279083 w 27908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9082" h="9525">
                    <a:moveTo>
                      <a:pt x="0" y="0"/>
                    </a:moveTo>
                    <a:lnTo>
                      <a:pt x="279083" y="0"/>
                    </a:lnTo>
                  </a:path>
                </a:pathLst>
              </a:custGeom>
              <a:ln w="1019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3" name="TextBox 1412">
                <a:extLst>
                  <a:ext uri="{FF2B5EF4-FFF2-40B4-BE49-F238E27FC236}">
                    <a16:creationId xmlns:a16="http://schemas.microsoft.com/office/drawing/2014/main" id="{3CDF2DF9-6953-EDA5-4B89-1AFC322E2325}"/>
                  </a:ext>
                </a:extLst>
              </p:cNvPr>
              <p:cNvSpPr txBox="1"/>
              <p:nvPr/>
            </p:nvSpPr>
            <p:spPr>
              <a:xfrm>
                <a:off x="4588147" y="4129218"/>
                <a:ext cx="242900" cy="227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*</a:t>
                </a:r>
              </a:p>
            </p:txBody>
          </p:sp>
          <p:sp>
            <p:nvSpPr>
              <p:cNvPr id="1418" name="Freeform: Shape 1417">
                <a:extLst>
                  <a:ext uri="{FF2B5EF4-FFF2-40B4-BE49-F238E27FC236}">
                    <a16:creationId xmlns:a16="http://schemas.microsoft.com/office/drawing/2014/main" id="{CB67EE76-D429-E6A3-5412-0C28E98DCD33}"/>
                  </a:ext>
                </a:extLst>
              </p:cNvPr>
              <p:cNvSpPr/>
              <p:nvPr/>
            </p:nvSpPr>
            <p:spPr>
              <a:xfrm>
                <a:off x="4846499" y="4211160"/>
                <a:ext cx="294089" cy="9631"/>
              </a:xfrm>
              <a:custGeom>
                <a:avLst/>
                <a:gdLst>
                  <a:gd name="connsiteX0" fmla="*/ 0 w 279082"/>
                  <a:gd name="connsiteY0" fmla="*/ 0 h 9525"/>
                  <a:gd name="connsiteX1" fmla="*/ 279083 w 27908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9082" h="9525">
                    <a:moveTo>
                      <a:pt x="0" y="0"/>
                    </a:moveTo>
                    <a:lnTo>
                      <a:pt x="279083" y="0"/>
                    </a:lnTo>
                  </a:path>
                </a:pathLst>
              </a:custGeom>
              <a:ln w="1019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9" name="TextBox 1418">
                <a:extLst>
                  <a:ext uri="{FF2B5EF4-FFF2-40B4-BE49-F238E27FC236}">
                    <a16:creationId xmlns:a16="http://schemas.microsoft.com/office/drawing/2014/main" id="{97781AF3-A634-D66D-CD31-460E39063562}"/>
                  </a:ext>
                </a:extLst>
              </p:cNvPr>
              <p:cNvSpPr txBox="1"/>
              <p:nvPr/>
            </p:nvSpPr>
            <p:spPr>
              <a:xfrm>
                <a:off x="4877339" y="4103606"/>
                <a:ext cx="242900" cy="227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*</a:t>
                </a:r>
              </a:p>
            </p:txBody>
          </p:sp>
        </p:grpSp>
        <p:sp>
          <p:nvSpPr>
            <p:cNvPr id="1420" name="Freeform: Shape 1419">
              <a:extLst>
                <a:ext uri="{FF2B5EF4-FFF2-40B4-BE49-F238E27FC236}">
                  <a16:creationId xmlns:a16="http://schemas.microsoft.com/office/drawing/2014/main" id="{F4F5F39A-A672-CD66-BCFE-A9F9E2894692}"/>
                </a:ext>
              </a:extLst>
            </p:cNvPr>
            <p:cNvSpPr/>
            <p:nvPr/>
          </p:nvSpPr>
          <p:spPr>
            <a:xfrm>
              <a:off x="5964960" y="3083336"/>
              <a:ext cx="590906" cy="45719"/>
            </a:xfrm>
            <a:custGeom>
              <a:avLst/>
              <a:gdLst>
                <a:gd name="connsiteX0" fmla="*/ 0 w 563308"/>
                <a:gd name="connsiteY0" fmla="*/ 0 h 9525"/>
                <a:gd name="connsiteX1" fmla="*/ 563309 w 563308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3308" h="9525">
                  <a:moveTo>
                    <a:pt x="0" y="0"/>
                  </a:moveTo>
                  <a:lnTo>
                    <a:pt x="563309" y="0"/>
                  </a:lnTo>
                </a:path>
              </a:pathLst>
            </a:custGeom>
            <a:ln w="10192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1" name="TextBox 1420">
              <a:extLst>
                <a:ext uri="{FF2B5EF4-FFF2-40B4-BE49-F238E27FC236}">
                  <a16:creationId xmlns:a16="http://schemas.microsoft.com/office/drawing/2014/main" id="{F67940F2-3CB7-C9AA-7187-AD99E9DD3E2A}"/>
                </a:ext>
              </a:extLst>
            </p:cNvPr>
            <p:cNvSpPr txBox="1"/>
            <p:nvPr/>
          </p:nvSpPr>
          <p:spPr>
            <a:xfrm>
              <a:off x="6078404" y="2954082"/>
              <a:ext cx="37338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****</a:t>
              </a:r>
            </a:p>
          </p:txBody>
        </p:sp>
        <p:grpSp>
          <p:nvGrpSpPr>
            <p:cNvPr id="1449" name="Group 1448">
              <a:extLst>
                <a:ext uri="{FF2B5EF4-FFF2-40B4-BE49-F238E27FC236}">
                  <a16:creationId xmlns:a16="http://schemas.microsoft.com/office/drawing/2014/main" id="{A4AE4D3D-62BB-64DB-075C-9F1AC3D69744}"/>
                </a:ext>
              </a:extLst>
            </p:cNvPr>
            <p:cNvGrpSpPr/>
            <p:nvPr/>
          </p:nvGrpSpPr>
          <p:grpSpPr>
            <a:xfrm>
              <a:off x="5482325" y="3025711"/>
              <a:ext cx="1261872" cy="854964"/>
              <a:chOff x="5539549" y="3025711"/>
              <a:chExt cx="1190053" cy="854964"/>
            </a:xfrm>
          </p:grpSpPr>
          <p:grpSp>
            <p:nvGrpSpPr>
              <p:cNvPr id="1244" name="Graphic 1082">
                <a:extLst>
                  <a:ext uri="{FF2B5EF4-FFF2-40B4-BE49-F238E27FC236}">
                    <a16:creationId xmlns:a16="http://schemas.microsoft.com/office/drawing/2014/main" id="{EC019B7E-3586-185B-3F50-57C61CB90746}"/>
                  </a:ext>
                </a:extLst>
              </p:cNvPr>
              <p:cNvGrpSpPr/>
              <p:nvPr/>
            </p:nvGrpSpPr>
            <p:grpSpPr>
              <a:xfrm>
                <a:off x="5856541" y="3191255"/>
                <a:ext cx="830199" cy="571500"/>
                <a:chOff x="5856541" y="3191255"/>
                <a:chExt cx="830199" cy="571500"/>
              </a:xfrm>
            </p:grpSpPr>
            <p:sp>
              <p:nvSpPr>
                <p:cNvPr id="1246" name="Freeform: Shape 1245">
                  <a:extLst>
                    <a:ext uri="{FF2B5EF4-FFF2-40B4-BE49-F238E27FC236}">
                      <a16:creationId xmlns:a16="http://schemas.microsoft.com/office/drawing/2014/main" id="{B01B0B59-8188-3CDB-7E74-91476FCEA610}"/>
                    </a:ext>
                  </a:extLst>
                </p:cNvPr>
                <p:cNvSpPr/>
                <p:nvPr/>
              </p:nvSpPr>
              <p:spPr>
                <a:xfrm>
                  <a:off x="5856541" y="3245738"/>
                  <a:ext cx="257651" cy="517017"/>
                </a:xfrm>
                <a:custGeom>
                  <a:avLst/>
                  <a:gdLst>
                    <a:gd name="connsiteX0" fmla="*/ 0 w 257651"/>
                    <a:gd name="connsiteY0" fmla="*/ 0 h 517017"/>
                    <a:gd name="connsiteX1" fmla="*/ 257651 w 257651"/>
                    <a:gd name="connsiteY1" fmla="*/ 0 h 517017"/>
                    <a:gd name="connsiteX2" fmla="*/ 257651 w 257651"/>
                    <a:gd name="connsiteY2" fmla="*/ 517017 h 517017"/>
                    <a:gd name="connsiteX3" fmla="*/ 0 w 257651"/>
                    <a:gd name="connsiteY3" fmla="*/ 517017 h 5170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651" h="517017">
                      <a:moveTo>
                        <a:pt x="0" y="0"/>
                      </a:moveTo>
                      <a:lnTo>
                        <a:pt x="257651" y="0"/>
                      </a:lnTo>
                      <a:lnTo>
                        <a:pt x="257651" y="517017"/>
                      </a:lnTo>
                      <a:lnTo>
                        <a:pt x="0" y="517017"/>
                      </a:lnTo>
                      <a:close/>
                    </a:path>
                  </a:pathLst>
                </a:custGeom>
                <a:solidFill>
                  <a:srgbClr val="7B7B7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7" name="Freeform: Shape 1246">
                  <a:extLst>
                    <a:ext uri="{FF2B5EF4-FFF2-40B4-BE49-F238E27FC236}">
                      <a16:creationId xmlns:a16="http://schemas.microsoft.com/office/drawing/2014/main" id="{375D7B52-B148-52B7-8A59-1460D8775C44}"/>
                    </a:ext>
                  </a:extLst>
                </p:cNvPr>
                <p:cNvSpPr/>
                <p:nvPr/>
              </p:nvSpPr>
              <p:spPr>
                <a:xfrm>
                  <a:off x="6142767" y="3530059"/>
                  <a:ext cx="257651" cy="232695"/>
                </a:xfrm>
                <a:custGeom>
                  <a:avLst/>
                  <a:gdLst>
                    <a:gd name="connsiteX0" fmla="*/ 0 w 257651"/>
                    <a:gd name="connsiteY0" fmla="*/ 0 h 232695"/>
                    <a:gd name="connsiteX1" fmla="*/ 257651 w 257651"/>
                    <a:gd name="connsiteY1" fmla="*/ 0 h 232695"/>
                    <a:gd name="connsiteX2" fmla="*/ 257651 w 257651"/>
                    <a:gd name="connsiteY2" fmla="*/ 232696 h 232695"/>
                    <a:gd name="connsiteX3" fmla="*/ 0 w 257651"/>
                    <a:gd name="connsiteY3" fmla="*/ 232696 h 232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651" h="232695">
                      <a:moveTo>
                        <a:pt x="0" y="0"/>
                      </a:moveTo>
                      <a:lnTo>
                        <a:pt x="257651" y="0"/>
                      </a:lnTo>
                      <a:lnTo>
                        <a:pt x="257651" y="232696"/>
                      </a:lnTo>
                      <a:lnTo>
                        <a:pt x="0" y="232696"/>
                      </a:lnTo>
                      <a:close/>
                    </a:path>
                  </a:pathLst>
                </a:custGeom>
                <a:solidFill>
                  <a:srgbClr val="0C65F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8" name="Freeform: Shape 1247">
                  <a:extLst>
                    <a:ext uri="{FF2B5EF4-FFF2-40B4-BE49-F238E27FC236}">
                      <a16:creationId xmlns:a16="http://schemas.microsoft.com/office/drawing/2014/main" id="{15F12371-FB3E-5907-8D1C-79D0D08BF313}"/>
                    </a:ext>
                  </a:extLst>
                </p:cNvPr>
                <p:cNvSpPr/>
                <p:nvPr/>
              </p:nvSpPr>
              <p:spPr>
                <a:xfrm>
                  <a:off x="6429089" y="3634072"/>
                  <a:ext cx="257651" cy="128682"/>
                </a:xfrm>
                <a:custGeom>
                  <a:avLst/>
                  <a:gdLst>
                    <a:gd name="connsiteX0" fmla="*/ 0 w 257651"/>
                    <a:gd name="connsiteY0" fmla="*/ 0 h 128682"/>
                    <a:gd name="connsiteX1" fmla="*/ 257651 w 257651"/>
                    <a:gd name="connsiteY1" fmla="*/ 0 h 128682"/>
                    <a:gd name="connsiteX2" fmla="*/ 257651 w 257651"/>
                    <a:gd name="connsiteY2" fmla="*/ 128683 h 128682"/>
                    <a:gd name="connsiteX3" fmla="*/ 0 w 257651"/>
                    <a:gd name="connsiteY3" fmla="*/ 128683 h 1286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651" h="128682">
                      <a:moveTo>
                        <a:pt x="0" y="0"/>
                      </a:moveTo>
                      <a:lnTo>
                        <a:pt x="257651" y="0"/>
                      </a:lnTo>
                      <a:lnTo>
                        <a:pt x="257651" y="128683"/>
                      </a:lnTo>
                      <a:lnTo>
                        <a:pt x="0" y="128683"/>
                      </a:lnTo>
                      <a:close/>
                    </a:path>
                  </a:pathLst>
                </a:custGeom>
                <a:solidFill>
                  <a:srgbClr val="FA6B0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9" name="Freeform: Shape 1248">
                  <a:extLst>
                    <a:ext uri="{FF2B5EF4-FFF2-40B4-BE49-F238E27FC236}">
                      <a16:creationId xmlns:a16="http://schemas.microsoft.com/office/drawing/2014/main" id="{767C66DF-D0BC-EF04-9655-469A3B514957}"/>
                    </a:ext>
                  </a:extLst>
                </p:cNvPr>
                <p:cNvSpPr/>
                <p:nvPr/>
              </p:nvSpPr>
              <p:spPr>
                <a:xfrm>
                  <a:off x="5942457" y="3191255"/>
                  <a:ext cx="85820" cy="9525"/>
                </a:xfrm>
                <a:custGeom>
                  <a:avLst/>
                  <a:gdLst>
                    <a:gd name="connsiteX0" fmla="*/ 0 w 85820"/>
                    <a:gd name="connsiteY0" fmla="*/ 0 h 9525"/>
                    <a:gd name="connsiteX1" fmla="*/ 85820 w 8582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5820" h="9525">
                      <a:moveTo>
                        <a:pt x="0" y="0"/>
                      </a:moveTo>
                      <a:lnTo>
                        <a:pt x="85820" y="0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0" name="Freeform: Shape 1249">
                  <a:extLst>
                    <a:ext uri="{FF2B5EF4-FFF2-40B4-BE49-F238E27FC236}">
                      <a16:creationId xmlns:a16="http://schemas.microsoft.com/office/drawing/2014/main" id="{91685D15-CF3B-BA1F-3F16-53FD7990ED3A}"/>
                    </a:ext>
                  </a:extLst>
                </p:cNvPr>
                <p:cNvSpPr/>
                <p:nvPr/>
              </p:nvSpPr>
              <p:spPr>
                <a:xfrm>
                  <a:off x="5985319" y="3191255"/>
                  <a:ext cx="9525" cy="108870"/>
                </a:xfrm>
                <a:custGeom>
                  <a:avLst/>
                  <a:gdLst>
                    <a:gd name="connsiteX0" fmla="*/ 0 w 9525"/>
                    <a:gd name="connsiteY0" fmla="*/ 0 h 108870"/>
                    <a:gd name="connsiteX1" fmla="*/ 0 w 9525"/>
                    <a:gd name="connsiteY1" fmla="*/ 108871 h 108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108870">
                      <a:moveTo>
                        <a:pt x="0" y="0"/>
                      </a:moveTo>
                      <a:lnTo>
                        <a:pt x="0" y="108871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1" name="Freeform: Shape 1250">
                  <a:extLst>
                    <a:ext uri="{FF2B5EF4-FFF2-40B4-BE49-F238E27FC236}">
                      <a16:creationId xmlns:a16="http://schemas.microsoft.com/office/drawing/2014/main" id="{FF2FDF88-4EF6-1BF5-06E8-3FFBC1A9BFF1}"/>
                    </a:ext>
                  </a:extLst>
                </p:cNvPr>
                <p:cNvSpPr/>
                <p:nvPr/>
              </p:nvSpPr>
              <p:spPr>
                <a:xfrm>
                  <a:off x="5942457" y="3300126"/>
                  <a:ext cx="85820" cy="9525"/>
                </a:xfrm>
                <a:custGeom>
                  <a:avLst/>
                  <a:gdLst>
                    <a:gd name="connsiteX0" fmla="*/ 0 w 85820"/>
                    <a:gd name="connsiteY0" fmla="*/ 0 h 9525"/>
                    <a:gd name="connsiteX1" fmla="*/ 85820 w 8582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5820" h="9525">
                      <a:moveTo>
                        <a:pt x="0" y="0"/>
                      </a:moveTo>
                      <a:lnTo>
                        <a:pt x="85820" y="0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2" name="Freeform: Shape 1251">
                  <a:extLst>
                    <a:ext uri="{FF2B5EF4-FFF2-40B4-BE49-F238E27FC236}">
                      <a16:creationId xmlns:a16="http://schemas.microsoft.com/office/drawing/2014/main" id="{33340260-1D38-71C9-2392-0030EED1D339}"/>
                    </a:ext>
                  </a:extLst>
                </p:cNvPr>
                <p:cNvSpPr/>
                <p:nvPr/>
              </p:nvSpPr>
              <p:spPr>
                <a:xfrm>
                  <a:off x="6228683" y="3469957"/>
                  <a:ext cx="85820" cy="9525"/>
                </a:xfrm>
                <a:custGeom>
                  <a:avLst/>
                  <a:gdLst>
                    <a:gd name="connsiteX0" fmla="*/ 0 w 85820"/>
                    <a:gd name="connsiteY0" fmla="*/ 0 h 9525"/>
                    <a:gd name="connsiteX1" fmla="*/ 85820 w 8582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5820" h="9525">
                      <a:moveTo>
                        <a:pt x="0" y="0"/>
                      </a:moveTo>
                      <a:lnTo>
                        <a:pt x="85820" y="0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3" name="Freeform: Shape 1252">
                  <a:extLst>
                    <a:ext uri="{FF2B5EF4-FFF2-40B4-BE49-F238E27FC236}">
                      <a16:creationId xmlns:a16="http://schemas.microsoft.com/office/drawing/2014/main" id="{4EC86736-E9BC-1224-EEFF-6E023F420FAE}"/>
                    </a:ext>
                  </a:extLst>
                </p:cNvPr>
                <p:cNvSpPr/>
                <p:nvPr/>
              </p:nvSpPr>
              <p:spPr>
                <a:xfrm>
                  <a:off x="6271641" y="3469957"/>
                  <a:ext cx="9525" cy="120110"/>
                </a:xfrm>
                <a:custGeom>
                  <a:avLst/>
                  <a:gdLst>
                    <a:gd name="connsiteX0" fmla="*/ 0 w 9525"/>
                    <a:gd name="connsiteY0" fmla="*/ 0 h 120110"/>
                    <a:gd name="connsiteX1" fmla="*/ 0 w 9525"/>
                    <a:gd name="connsiteY1" fmla="*/ 120110 h 120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120110">
                      <a:moveTo>
                        <a:pt x="0" y="0"/>
                      </a:moveTo>
                      <a:lnTo>
                        <a:pt x="0" y="120110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4" name="Freeform: Shape 1253">
                  <a:extLst>
                    <a:ext uri="{FF2B5EF4-FFF2-40B4-BE49-F238E27FC236}">
                      <a16:creationId xmlns:a16="http://schemas.microsoft.com/office/drawing/2014/main" id="{4ADA41A1-2D28-F100-923B-6436A5F31393}"/>
                    </a:ext>
                  </a:extLst>
                </p:cNvPr>
                <p:cNvSpPr/>
                <p:nvPr/>
              </p:nvSpPr>
              <p:spPr>
                <a:xfrm>
                  <a:off x="6228683" y="3590067"/>
                  <a:ext cx="85820" cy="9525"/>
                </a:xfrm>
                <a:custGeom>
                  <a:avLst/>
                  <a:gdLst>
                    <a:gd name="connsiteX0" fmla="*/ 0 w 85820"/>
                    <a:gd name="connsiteY0" fmla="*/ 0 h 9525"/>
                    <a:gd name="connsiteX1" fmla="*/ 85820 w 8582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5820" h="9525">
                      <a:moveTo>
                        <a:pt x="0" y="0"/>
                      </a:moveTo>
                      <a:lnTo>
                        <a:pt x="85820" y="0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5" name="Freeform: Shape 1254">
                  <a:extLst>
                    <a:ext uri="{FF2B5EF4-FFF2-40B4-BE49-F238E27FC236}">
                      <a16:creationId xmlns:a16="http://schemas.microsoft.com/office/drawing/2014/main" id="{6E599C89-511C-6243-4536-0D087BBBAAF6}"/>
                    </a:ext>
                  </a:extLst>
                </p:cNvPr>
                <p:cNvSpPr/>
                <p:nvPr/>
              </p:nvSpPr>
              <p:spPr>
                <a:xfrm>
                  <a:off x="6514909" y="3591496"/>
                  <a:ext cx="85915" cy="9525"/>
                </a:xfrm>
                <a:custGeom>
                  <a:avLst/>
                  <a:gdLst>
                    <a:gd name="connsiteX0" fmla="*/ 0 w 85915"/>
                    <a:gd name="connsiteY0" fmla="*/ 0 h 9525"/>
                    <a:gd name="connsiteX1" fmla="*/ 85916 w 85915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5915" h="9525">
                      <a:moveTo>
                        <a:pt x="0" y="0"/>
                      </a:moveTo>
                      <a:lnTo>
                        <a:pt x="85916" y="0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6" name="Freeform: Shape 1255">
                  <a:extLst>
                    <a:ext uri="{FF2B5EF4-FFF2-40B4-BE49-F238E27FC236}">
                      <a16:creationId xmlns:a16="http://schemas.microsoft.com/office/drawing/2014/main" id="{FA2EC2A3-217B-0029-DB6C-9335AC20FAE5}"/>
                    </a:ext>
                  </a:extLst>
                </p:cNvPr>
                <p:cNvSpPr/>
                <p:nvPr/>
              </p:nvSpPr>
              <p:spPr>
                <a:xfrm>
                  <a:off x="6557867" y="3591496"/>
                  <a:ext cx="9525" cy="85248"/>
                </a:xfrm>
                <a:custGeom>
                  <a:avLst/>
                  <a:gdLst>
                    <a:gd name="connsiteX0" fmla="*/ 0 w 9525"/>
                    <a:gd name="connsiteY0" fmla="*/ 0 h 85248"/>
                    <a:gd name="connsiteX1" fmla="*/ 0 w 9525"/>
                    <a:gd name="connsiteY1" fmla="*/ 85249 h 85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85248">
                      <a:moveTo>
                        <a:pt x="0" y="0"/>
                      </a:moveTo>
                      <a:lnTo>
                        <a:pt x="0" y="85249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7" name="Freeform: Shape 1256">
                  <a:extLst>
                    <a:ext uri="{FF2B5EF4-FFF2-40B4-BE49-F238E27FC236}">
                      <a16:creationId xmlns:a16="http://schemas.microsoft.com/office/drawing/2014/main" id="{A113B6BE-7027-5526-0EBF-FEEC2B8949C6}"/>
                    </a:ext>
                  </a:extLst>
                </p:cNvPr>
                <p:cNvSpPr/>
                <p:nvPr/>
              </p:nvSpPr>
              <p:spPr>
                <a:xfrm>
                  <a:off x="6514909" y="3676744"/>
                  <a:ext cx="85915" cy="9525"/>
                </a:xfrm>
                <a:custGeom>
                  <a:avLst/>
                  <a:gdLst>
                    <a:gd name="connsiteX0" fmla="*/ 0 w 85915"/>
                    <a:gd name="connsiteY0" fmla="*/ 0 h 9525"/>
                    <a:gd name="connsiteX1" fmla="*/ 85916 w 85915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5915" h="9525">
                      <a:moveTo>
                        <a:pt x="0" y="0"/>
                      </a:moveTo>
                      <a:lnTo>
                        <a:pt x="85916" y="0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259" name="Freeform: Shape 1258">
                <a:extLst>
                  <a:ext uri="{FF2B5EF4-FFF2-40B4-BE49-F238E27FC236}">
                    <a16:creationId xmlns:a16="http://schemas.microsoft.com/office/drawing/2014/main" id="{1F087C03-04A7-9F03-2F0C-046903F751E9}"/>
                  </a:ext>
                </a:extLst>
              </p:cNvPr>
              <p:cNvSpPr/>
              <p:nvPr/>
            </p:nvSpPr>
            <p:spPr>
              <a:xfrm>
                <a:off x="5813583" y="3111150"/>
                <a:ext cx="9525" cy="682656"/>
              </a:xfrm>
              <a:custGeom>
                <a:avLst/>
                <a:gdLst>
                  <a:gd name="connsiteX0" fmla="*/ 0 w 9525"/>
                  <a:gd name="connsiteY0" fmla="*/ 682657 h 682656"/>
                  <a:gd name="connsiteX1" fmla="*/ 0 w 9525"/>
                  <a:gd name="connsiteY1" fmla="*/ 0 h 682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82656">
                    <a:moveTo>
                      <a:pt x="0" y="682657"/>
                    </a:moveTo>
                    <a:lnTo>
                      <a:pt x="0" y="0"/>
                    </a:lnTo>
                  </a:path>
                </a:pathLst>
              </a:custGeom>
              <a:ln w="1019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0" name="TextBox 1259">
                <a:extLst>
                  <a:ext uri="{FF2B5EF4-FFF2-40B4-BE49-F238E27FC236}">
                    <a16:creationId xmlns:a16="http://schemas.microsoft.com/office/drawing/2014/main" id="{E878D44C-58E3-D9EE-1E44-D0D0615BB6A0}"/>
                  </a:ext>
                </a:extLst>
              </p:cNvPr>
              <p:cNvSpPr txBox="1"/>
              <p:nvPr/>
            </p:nvSpPr>
            <p:spPr>
              <a:xfrm>
                <a:off x="5607367" y="3646360"/>
                <a:ext cx="249555" cy="234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75" spc="0" baseline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1261" name="TextBox 1260">
                <a:extLst>
                  <a:ext uri="{FF2B5EF4-FFF2-40B4-BE49-F238E27FC236}">
                    <a16:creationId xmlns:a16="http://schemas.microsoft.com/office/drawing/2014/main" id="{150BC767-4848-550A-B521-4BA15711CFCB}"/>
                  </a:ext>
                </a:extLst>
              </p:cNvPr>
              <p:cNvSpPr txBox="1"/>
              <p:nvPr/>
            </p:nvSpPr>
            <p:spPr>
              <a:xfrm>
                <a:off x="5539549" y="3491197"/>
                <a:ext cx="316230" cy="234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75" spc="0" baseline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1262" name="TextBox 1261">
                <a:extLst>
                  <a:ext uri="{FF2B5EF4-FFF2-40B4-BE49-F238E27FC236}">
                    <a16:creationId xmlns:a16="http://schemas.microsoft.com/office/drawing/2014/main" id="{AC4557A0-E747-58B6-3EE5-5A23BE4ABE8E}"/>
                  </a:ext>
                </a:extLst>
              </p:cNvPr>
              <p:cNvSpPr txBox="1"/>
              <p:nvPr/>
            </p:nvSpPr>
            <p:spPr>
              <a:xfrm>
                <a:off x="5539549" y="3336035"/>
                <a:ext cx="316230" cy="234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75" spc="0" baseline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20</a:t>
                </a:r>
              </a:p>
            </p:txBody>
          </p:sp>
          <p:sp>
            <p:nvSpPr>
              <p:cNvPr id="1263" name="TextBox 1262">
                <a:extLst>
                  <a:ext uri="{FF2B5EF4-FFF2-40B4-BE49-F238E27FC236}">
                    <a16:creationId xmlns:a16="http://schemas.microsoft.com/office/drawing/2014/main" id="{FED10432-EC70-A6FF-BB31-EF6E9CEF3303}"/>
                  </a:ext>
                </a:extLst>
              </p:cNvPr>
              <p:cNvSpPr txBox="1"/>
              <p:nvPr/>
            </p:nvSpPr>
            <p:spPr>
              <a:xfrm>
                <a:off x="5539549" y="3180873"/>
                <a:ext cx="316230" cy="234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75" spc="0" baseline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30</a:t>
                </a:r>
              </a:p>
            </p:txBody>
          </p:sp>
          <p:sp>
            <p:nvSpPr>
              <p:cNvPr id="1264" name="TextBox 1263">
                <a:extLst>
                  <a:ext uri="{FF2B5EF4-FFF2-40B4-BE49-F238E27FC236}">
                    <a16:creationId xmlns:a16="http://schemas.microsoft.com/office/drawing/2014/main" id="{4967CFF6-F632-82D3-C232-A74352168842}"/>
                  </a:ext>
                </a:extLst>
              </p:cNvPr>
              <p:cNvSpPr txBox="1"/>
              <p:nvPr/>
            </p:nvSpPr>
            <p:spPr>
              <a:xfrm>
                <a:off x="5539549" y="3025711"/>
                <a:ext cx="316230" cy="234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75" spc="0" baseline="0" dirty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40</a:t>
                </a:r>
              </a:p>
            </p:txBody>
          </p:sp>
          <p:sp>
            <p:nvSpPr>
              <p:cNvPr id="1265" name="Freeform: Shape 1264">
                <a:extLst>
                  <a:ext uri="{FF2B5EF4-FFF2-40B4-BE49-F238E27FC236}">
                    <a16:creationId xmlns:a16="http://schemas.microsoft.com/office/drawing/2014/main" id="{E44ECA55-D3B8-DD0E-E466-5EADAF5C4B37}"/>
                  </a:ext>
                </a:extLst>
              </p:cNvPr>
              <p:cNvSpPr/>
              <p:nvPr/>
            </p:nvSpPr>
            <p:spPr>
              <a:xfrm>
                <a:off x="5787485" y="3762755"/>
                <a:ext cx="26098" cy="9525"/>
              </a:xfrm>
              <a:custGeom>
                <a:avLst/>
                <a:gdLst>
                  <a:gd name="connsiteX0" fmla="*/ 0 w 26098"/>
                  <a:gd name="connsiteY0" fmla="*/ 0 h 9525"/>
                  <a:gd name="connsiteX1" fmla="*/ 26099 w 2609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098" h="9525">
                    <a:moveTo>
                      <a:pt x="0" y="0"/>
                    </a:moveTo>
                    <a:lnTo>
                      <a:pt x="26099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6" name="Freeform: Shape 1265">
                <a:extLst>
                  <a:ext uri="{FF2B5EF4-FFF2-40B4-BE49-F238E27FC236}">
                    <a16:creationId xmlns:a16="http://schemas.microsoft.com/office/drawing/2014/main" id="{889FC96A-D47F-FA2A-EEA7-6278FDB36094}"/>
                  </a:ext>
                </a:extLst>
              </p:cNvPr>
              <p:cNvSpPr/>
              <p:nvPr/>
            </p:nvSpPr>
            <p:spPr>
              <a:xfrm>
                <a:off x="5787485" y="3607593"/>
                <a:ext cx="26098" cy="9525"/>
              </a:xfrm>
              <a:custGeom>
                <a:avLst/>
                <a:gdLst>
                  <a:gd name="connsiteX0" fmla="*/ 0 w 26098"/>
                  <a:gd name="connsiteY0" fmla="*/ 0 h 9525"/>
                  <a:gd name="connsiteX1" fmla="*/ 26099 w 2609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098" h="9525">
                    <a:moveTo>
                      <a:pt x="0" y="0"/>
                    </a:moveTo>
                    <a:lnTo>
                      <a:pt x="26099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7" name="Freeform: Shape 1266">
                <a:extLst>
                  <a:ext uri="{FF2B5EF4-FFF2-40B4-BE49-F238E27FC236}">
                    <a16:creationId xmlns:a16="http://schemas.microsoft.com/office/drawing/2014/main" id="{1A140EC4-3FA1-04E0-C579-975BD3CD6E02}"/>
                  </a:ext>
                </a:extLst>
              </p:cNvPr>
              <p:cNvSpPr/>
              <p:nvPr/>
            </p:nvSpPr>
            <p:spPr>
              <a:xfrm>
                <a:off x="5787485" y="3452431"/>
                <a:ext cx="26098" cy="9525"/>
              </a:xfrm>
              <a:custGeom>
                <a:avLst/>
                <a:gdLst>
                  <a:gd name="connsiteX0" fmla="*/ 0 w 26098"/>
                  <a:gd name="connsiteY0" fmla="*/ 0 h 9525"/>
                  <a:gd name="connsiteX1" fmla="*/ 26099 w 2609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098" h="9525">
                    <a:moveTo>
                      <a:pt x="0" y="0"/>
                    </a:moveTo>
                    <a:lnTo>
                      <a:pt x="26099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8" name="Freeform: Shape 1267">
                <a:extLst>
                  <a:ext uri="{FF2B5EF4-FFF2-40B4-BE49-F238E27FC236}">
                    <a16:creationId xmlns:a16="http://schemas.microsoft.com/office/drawing/2014/main" id="{D34AB27F-ED99-39E7-2B17-8CDB3D4DE0EF}"/>
                  </a:ext>
                </a:extLst>
              </p:cNvPr>
              <p:cNvSpPr/>
              <p:nvPr/>
            </p:nvSpPr>
            <p:spPr>
              <a:xfrm>
                <a:off x="5787485" y="3297268"/>
                <a:ext cx="26098" cy="9525"/>
              </a:xfrm>
              <a:custGeom>
                <a:avLst/>
                <a:gdLst>
                  <a:gd name="connsiteX0" fmla="*/ 0 w 26098"/>
                  <a:gd name="connsiteY0" fmla="*/ 0 h 9525"/>
                  <a:gd name="connsiteX1" fmla="*/ 26099 w 2609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098" h="9525">
                    <a:moveTo>
                      <a:pt x="0" y="0"/>
                    </a:moveTo>
                    <a:lnTo>
                      <a:pt x="26099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9" name="Freeform: Shape 1268">
                <a:extLst>
                  <a:ext uri="{FF2B5EF4-FFF2-40B4-BE49-F238E27FC236}">
                    <a16:creationId xmlns:a16="http://schemas.microsoft.com/office/drawing/2014/main" id="{AD9E0A1A-5B35-BA81-5DFD-6940F05BD11C}"/>
                  </a:ext>
                </a:extLst>
              </p:cNvPr>
              <p:cNvSpPr/>
              <p:nvPr/>
            </p:nvSpPr>
            <p:spPr>
              <a:xfrm>
                <a:off x="5787485" y="3142106"/>
                <a:ext cx="26098" cy="9525"/>
              </a:xfrm>
              <a:custGeom>
                <a:avLst/>
                <a:gdLst>
                  <a:gd name="connsiteX0" fmla="*/ 0 w 26098"/>
                  <a:gd name="connsiteY0" fmla="*/ 0 h 9525"/>
                  <a:gd name="connsiteX1" fmla="*/ 26099 w 2609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098" h="9525">
                    <a:moveTo>
                      <a:pt x="0" y="0"/>
                    </a:moveTo>
                    <a:lnTo>
                      <a:pt x="26099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0" name="Freeform: Shape 1269">
                <a:extLst>
                  <a:ext uri="{FF2B5EF4-FFF2-40B4-BE49-F238E27FC236}">
                    <a16:creationId xmlns:a16="http://schemas.microsoft.com/office/drawing/2014/main" id="{C6825266-4006-CB9D-D5AA-5BF6D3A593AA}"/>
                  </a:ext>
                </a:extLst>
              </p:cNvPr>
              <p:cNvSpPr/>
              <p:nvPr/>
            </p:nvSpPr>
            <p:spPr>
              <a:xfrm>
                <a:off x="5813583" y="3793807"/>
                <a:ext cx="916019" cy="9525"/>
              </a:xfrm>
              <a:custGeom>
                <a:avLst/>
                <a:gdLst>
                  <a:gd name="connsiteX0" fmla="*/ 0 w 916019"/>
                  <a:gd name="connsiteY0" fmla="*/ 0 h 9525"/>
                  <a:gd name="connsiteX1" fmla="*/ 916019 w 91601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16019" h="9525">
                    <a:moveTo>
                      <a:pt x="0" y="0"/>
                    </a:moveTo>
                    <a:lnTo>
                      <a:pt x="916019" y="0"/>
                    </a:lnTo>
                  </a:path>
                </a:pathLst>
              </a:custGeom>
              <a:ln w="1019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1" name="Freeform: Shape 1270">
                <a:extLst>
                  <a:ext uri="{FF2B5EF4-FFF2-40B4-BE49-F238E27FC236}">
                    <a16:creationId xmlns:a16="http://schemas.microsoft.com/office/drawing/2014/main" id="{8A6C2383-EABE-A5BF-6F5F-20895D710077}"/>
                  </a:ext>
                </a:extLst>
              </p:cNvPr>
              <p:cNvSpPr/>
              <p:nvPr/>
            </p:nvSpPr>
            <p:spPr>
              <a:xfrm>
                <a:off x="5985319" y="3793807"/>
                <a:ext cx="9525" cy="26098"/>
              </a:xfrm>
              <a:custGeom>
                <a:avLst/>
                <a:gdLst>
                  <a:gd name="connsiteX0" fmla="*/ 0 w 9525"/>
                  <a:gd name="connsiteY0" fmla="*/ 26098 h 26098"/>
                  <a:gd name="connsiteX1" fmla="*/ 0 w 9525"/>
                  <a:gd name="connsiteY1" fmla="*/ 0 h 2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098">
                    <a:moveTo>
                      <a:pt x="0" y="26098"/>
                    </a:moveTo>
                    <a:lnTo>
                      <a:pt x="0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2" name="Freeform: Shape 1271">
                <a:extLst>
                  <a:ext uri="{FF2B5EF4-FFF2-40B4-BE49-F238E27FC236}">
                    <a16:creationId xmlns:a16="http://schemas.microsoft.com/office/drawing/2014/main" id="{D0F4C4C3-7766-75D7-0AA5-4E46D92BF171}"/>
                  </a:ext>
                </a:extLst>
              </p:cNvPr>
              <p:cNvSpPr/>
              <p:nvPr/>
            </p:nvSpPr>
            <p:spPr>
              <a:xfrm>
                <a:off x="6271641" y="3793807"/>
                <a:ext cx="9525" cy="26098"/>
              </a:xfrm>
              <a:custGeom>
                <a:avLst/>
                <a:gdLst>
                  <a:gd name="connsiteX0" fmla="*/ 0 w 9525"/>
                  <a:gd name="connsiteY0" fmla="*/ 26098 h 26098"/>
                  <a:gd name="connsiteX1" fmla="*/ 0 w 9525"/>
                  <a:gd name="connsiteY1" fmla="*/ 0 h 2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098">
                    <a:moveTo>
                      <a:pt x="0" y="26098"/>
                    </a:moveTo>
                    <a:lnTo>
                      <a:pt x="0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3" name="Freeform: Shape 1272">
                <a:extLst>
                  <a:ext uri="{FF2B5EF4-FFF2-40B4-BE49-F238E27FC236}">
                    <a16:creationId xmlns:a16="http://schemas.microsoft.com/office/drawing/2014/main" id="{A67331D8-AC37-465C-1107-A79857E1E2C2}"/>
                  </a:ext>
                </a:extLst>
              </p:cNvPr>
              <p:cNvSpPr/>
              <p:nvPr/>
            </p:nvSpPr>
            <p:spPr>
              <a:xfrm>
                <a:off x="6557867" y="3793807"/>
                <a:ext cx="9525" cy="26098"/>
              </a:xfrm>
              <a:custGeom>
                <a:avLst/>
                <a:gdLst>
                  <a:gd name="connsiteX0" fmla="*/ 0 w 9525"/>
                  <a:gd name="connsiteY0" fmla="*/ 26098 h 26098"/>
                  <a:gd name="connsiteX1" fmla="*/ 0 w 9525"/>
                  <a:gd name="connsiteY1" fmla="*/ 0 h 2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098">
                    <a:moveTo>
                      <a:pt x="0" y="26098"/>
                    </a:moveTo>
                    <a:lnTo>
                      <a:pt x="0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2" name="Freeform: Shape 1421">
                <a:extLst>
                  <a:ext uri="{FF2B5EF4-FFF2-40B4-BE49-F238E27FC236}">
                    <a16:creationId xmlns:a16="http://schemas.microsoft.com/office/drawing/2014/main" id="{0C614D9E-13C6-801D-0287-2EEDA4D7FF42}"/>
                  </a:ext>
                </a:extLst>
              </p:cNvPr>
              <p:cNvSpPr/>
              <p:nvPr/>
            </p:nvSpPr>
            <p:spPr>
              <a:xfrm>
                <a:off x="5992558" y="3161156"/>
                <a:ext cx="279082" cy="9525"/>
              </a:xfrm>
              <a:custGeom>
                <a:avLst/>
                <a:gdLst>
                  <a:gd name="connsiteX0" fmla="*/ 0 w 279082"/>
                  <a:gd name="connsiteY0" fmla="*/ 0 h 9525"/>
                  <a:gd name="connsiteX1" fmla="*/ 279083 w 27908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9082" h="9525">
                    <a:moveTo>
                      <a:pt x="0" y="0"/>
                    </a:moveTo>
                    <a:lnTo>
                      <a:pt x="279083" y="0"/>
                    </a:lnTo>
                  </a:path>
                </a:pathLst>
              </a:custGeom>
              <a:ln w="1019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23" name="TextBox 1422">
              <a:extLst>
                <a:ext uri="{FF2B5EF4-FFF2-40B4-BE49-F238E27FC236}">
                  <a16:creationId xmlns:a16="http://schemas.microsoft.com/office/drawing/2014/main" id="{31B77916-CDF7-4F9D-0AF6-BDC5A1C5024C}"/>
                </a:ext>
              </a:extLst>
            </p:cNvPr>
            <p:cNvSpPr txBox="1"/>
            <p:nvPr/>
          </p:nvSpPr>
          <p:spPr>
            <a:xfrm>
              <a:off x="5985777" y="3036949"/>
              <a:ext cx="2781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**</a:t>
              </a:r>
            </a:p>
          </p:txBody>
        </p:sp>
        <p:grpSp>
          <p:nvGrpSpPr>
            <p:cNvPr id="1208" name="Graphic 1082">
              <a:extLst>
                <a:ext uri="{FF2B5EF4-FFF2-40B4-BE49-F238E27FC236}">
                  <a16:creationId xmlns:a16="http://schemas.microsoft.com/office/drawing/2014/main" id="{780E885F-F6A8-24CC-393F-B07A51E8A8E4}"/>
                </a:ext>
              </a:extLst>
            </p:cNvPr>
            <p:cNvGrpSpPr/>
            <p:nvPr/>
          </p:nvGrpSpPr>
          <p:grpSpPr>
            <a:xfrm>
              <a:off x="4362073" y="3197923"/>
              <a:ext cx="894682" cy="571500"/>
              <a:chOff x="4417028" y="3191255"/>
              <a:chExt cx="894682" cy="571500"/>
            </a:xfrm>
          </p:grpSpPr>
          <p:sp>
            <p:nvSpPr>
              <p:cNvPr id="1210" name="Freeform: Shape 1209">
                <a:extLst>
                  <a:ext uri="{FF2B5EF4-FFF2-40B4-BE49-F238E27FC236}">
                    <a16:creationId xmlns:a16="http://schemas.microsoft.com/office/drawing/2014/main" id="{DC930714-1662-B6E2-F265-AB684A2D65A7}"/>
                  </a:ext>
                </a:extLst>
              </p:cNvPr>
              <p:cNvSpPr/>
              <p:nvPr/>
            </p:nvSpPr>
            <p:spPr>
              <a:xfrm>
                <a:off x="4417028" y="3245738"/>
                <a:ext cx="277653" cy="517017"/>
              </a:xfrm>
              <a:custGeom>
                <a:avLst/>
                <a:gdLst>
                  <a:gd name="connsiteX0" fmla="*/ 0 w 277653"/>
                  <a:gd name="connsiteY0" fmla="*/ 0 h 517017"/>
                  <a:gd name="connsiteX1" fmla="*/ 277654 w 277653"/>
                  <a:gd name="connsiteY1" fmla="*/ 0 h 517017"/>
                  <a:gd name="connsiteX2" fmla="*/ 277654 w 277653"/>
                  <a:gd name="connsiteY2" fmla="*/ 517017 h 517017"/>
                  <a:gd name="connsiteX3" fmla="*/ 0 w 277653"/>
                  <a:gd name="connsiteY3" fmla="*/ 517017 h 517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7653" h="517017">
                    <a:moveTo>
                      <a:pt x="0" y="0"/>
                    </a:moveTo>
                    <a:lnTo>
                      <a:pt x="277654" y="0"/>
                    </a:lnTo>
                    <a:lnTo>
                      <a:pt x="277654" y="517017"/>
                    </a:lnTo>
                    <a:lnTo>
                      <a:pt x="0" y="517017"/>
                    </a:lnTo>
                    <a:close/>
                  </a:path>
                </a:pathLst>
              </a:custGeom>
              <a:solidFill>
                <a:srgbClr val="7B7B7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1" name="Freeform: Shape 1210">
                <a:extLst>
                  <a:ext uri="{FF2B5EF4-FFF2-40B4-BE49-F238E27FC236}">
                    <a16:creationId xmlns:a16="http://schemas.microsoft.com/office/drawing/2014/main" id="{D5041DD6-6A16-3105-4710-C064B1B3CE48}"/>
                  </a:ext>
                </a:extLst>
              </p:cNvPr>
              <p:cNvSpPr/>
              <p:nvPr/>
            </p:nvSpPr>
            <p:spPr>
              <a:xfrm>
                <a:off x="4725543" y="3530059"/>
                <a:ext cx="277653" cy="232695"/>
              </a:xfrm>
              <a:custGeom>
                <a:avLst/>
                <a:gdLst>
                  <a:gd name="connsiteX0" fmla="*/ 0 w 277653"/>
                  <a:gd name="connsiteY0" fmla="*/ 0 h 232695"/>
                  <a:gd name="connsiteX1" fmla="*/ 277654 w 277653"/>
                  <a:gd name="connsiteY1" fmla="*/ 0 h 232695"/>
                  <a:gd name="connsiteX2" fmla="*/ 277654 w 277653"/>
                  <a:gd name="connsiteY2" fmla="*/ 232696 h 232695"/>
                  <a:gd name="connsiteX3" fmla="*/ 0 w 277653"/>
                  <a:gd name="connsiteY3" fmla="*/ 232696 h 232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7653" h="232695">
                    <a:moveTo>
                      <a:pt x="0" y="0"/>
                    </a:moveTo>
                    <a:lnTo>
                      <a:pt x="277654" y="0"/>
                    </a:lnTo>
                    <a:lnTo>
                      <a:pt x="277654" y="232696"/>
                    </a:lnTo>
                    <a:lnTo>
                      <a:pt x="0" y="232696"/>
                    </a:lnTo>
                    <a:close/>
                  </a:path>
                </a:pathLst>
              </a:custGeom>
              <a:solidFill>
                <a:srgbClr val="0C65F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2" name="Freeform: Shape 1211">
                <a:extLst>
                  <a:ext uri="{FF2B5EF4-FFF2-40B4-BE49-F238E27FC236}">
                    <a16:creationId xmlns:a16="http://schemas.microsoft.com/office/drawing/2014/main" id="{3FBE02C8-D397-2329-94A3-D6BE08A2E8BF}"/>
                  </a:ext>
                </a:extLst>
              </p:cNvPr>
              <p:cNvSpPr/>
              <p:nvPr/>
            </p:nvSpPr>
            <p:spPr>
              <a:xfrm>
                <a:off x="5034057" y="3439667"/>
                <a:ext cx="277653" cy="323088"/>
              </a:xfrm>
              <a:custGeom>
                <a:avLst/>
                <a:gdLst>
                  <a:gd name="connsiteX0" fmla="*/ 0 w 277653"/>
                  <a:gd name="connsiteY0" fmla="*/ 0 h 323088"/>
                  <a:gd name="connsiteX1" fmla="*/ 277654 w 277653"/>
                  <a:gd name="connsiteY1" fmla="*/ 0 h 323088"/>
                  <a:gd name="connsiteX2" fmla="*/ 277654 w 277653"/>
                  <a:gd name="connsiteY2" fmla="*/ 323088 h 323088"/>
                  <a:gd name="connsiteX3" fmla="*/ 0 w 277653"/>
                  <a:gd name="connsiteY3" fmla="*/ 323088 h 323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7653" h="323088">
                    <a:moveTo>
                      <a:pt x="0" y="0"/>
                    </a:moveTo>
                    <a:lnTo>
                      <a:pt x="277654" y="0"/>
                    </a:lnTo>
                    <a:lnTo>
                      <a:pt x="277654" y="323088"/>
                    </a:lnTo>
                    <a:lnTo>
                      <a:pt x="0" y="323088"/>
                    </a:lnTo>
                    <a:close/>
                  </a:path>
                </a:pathLst>
              </a:custGeom>
              <a:solidFill>
                <a:srgbClr val="E1000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3" name="Freeform: Shape 1212">
                <a:extLst>
                  <a:ext uri="{FF2B5EF4-FFF2-40B4-BE49-F238E27FC236}">
                    <a16:creationId xmlns:a16="http://schemas.microsoft.com/office/drawing/2014/main" id="{E8D408A8-7AE8-02D3-003E-130FB6771EB3}"/>
                  </a:ext>
                </a:extLst>
              </p:cNvPr>
              <p:cNvSpPr/>
              <p:nvPr/>
            </p:nvSpPr>
            <p:spPr>
              <a:xfrm>
                <a:off x="4509611" y="3191255"/>
                <a:ext cx="92487" cy="9525"/>
              </a:xfrm>
              <a:custGeom>
                <a:avLst/>
                <a:gdLst>
                  <a:gd name="connsiteX0" fmla="*/ 0 w 92487"/>
                  <a:gd name="connsiteY0" fmla="*/ 0 h 9525"/>
                  <a:gd name="connsiteX1" fmla="*/ 92488 w 92487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487" h="9525">
                    <a:moveTo>
                      <a:pt x="0" y="0"/>
                    </a:moveTo>
                    <a:lnTo>
                      <a:pt x="92488" y="0"/>
                    </a:lnTo>
                  </a:path>
                </a:pathLst>
              </a:custGeom>
              <a:ln w="2028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4" name="Freeform: Shape 1213">
                <a:extLst>
                  <a:ext uri="{FF2B5EF4-FFF2-40B4-BE49-F238E27FC236}">
                    <a16:creationId xmlns:a16="http://schemas.microsoft.com/office/drawing/2014/main" id="{5F47AC4B-931F-116B-BA63-DC31A45E37F9}"/>
                  </a:ext>
                </a:extLst>
              </p:cNvPr>
              <p:cNvSpPr/>
              <p:nvPr/>
            </p:nvSpPr>
            <p:spPr>
              <a:xfrm>
                <a:off x="4555807" y="3191255"/>
                <a:ext cx="9525" cy="108870"/>
              </a:xfrm>
              <a:custGeom>
                <a:avLst/>
                <a:gdLst>
                  <a:gd name="connsiteX0" fmla="*/ 0 w 9525"/>
                  <a:gd name="connsiteY0" fmla="*/ 0 h 108870"/>
                  <a:gd name="connsiteX1" fmla="*/ 0 w 9525"/>
                  <a:gd name="connsiteY1" fmla="*/ 108871 h 108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8870">
                    <a:moveTo>
                      <a:pt x="0" y="0"/>
                    </a:moveTo>
                    <a:lnTo>
                      <a:pt x="0" y="108871"/>
                    </a:lnTo>
                  </a:path>
                </a:pathLst>
              </a:custGeom>
              <a:ln w="2028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5" name="Freeform: Shape 1214">
                <a:extLst>
                  <a:ext uri="{FF2B5EF4-FFF2-40B4-BE49-F238E27FC236}">
                    <a16:creationId xmlns:a16="http://schemas.microsoft.com/office/drawing/2014/main" id="{4604F0A2-50A5-0D20-F9CE-77077BCCD4EE}"/>
                  </a:ext>
                </a:extLst>
              </p:cNvPr>
              <p:cNvSpPr/>
              <p:nvPr/>
            </p:nvSpPr>
            <p:spPr>
              <a:xfrm>
                <a:off x="4509611" y="3300126"/>
                <a:ext cx="92487" cy="9525"/>
              </a:xfrm>
              <a:custGeom>
                <a:avLst/>
                <a:gdLst>
                  <a:gd name="connsiteX0" fmla="*/ 0 w 92487"/>
                  <a:gd name="connsiteY0" fmla="*/ 0 h 9525"/>
                  <a:gd name="connsiteX1" fmla="*/ 92488 w 92487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487" h="9525">
                    <a:moveTo>
                      <a:pt x="0" y="0"/>
                    </a:moveTo>
                    <a:lnTo>
                      <a:pt x="92488" y="0"/>
                    </a:lnTo>
                  </a:path>
                </a:pathLst>
              </a:custGeom>
              <a:ln w="2028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6" name="Freeform: Shape 1215">
                <a:extLst>
                  <a:ext uri="{FF2B5EF4-FFF2-40B4-BE49-F238E27FC236}">
                    <a16:creationId xmlns:a16="http://schemas.microsoft.com/office/drawing/2014/main" id="{AA03C5BB-5424-42DC-73E2-24A572E8DE0A}"/>
                  </a:ext>
                </a:extLst>
              </p:cNvPr>
              <p:cNvSpPr/>
              <p:nvPr/>
            </p:nvSpPr>
            <p:spPr>
              <a:xfrm>
                <a:off x="4818126" y="3469957"/>
                <a:ext cx="92487" cy="9525"/>
              </a:xfrm>
              <a:custGeom>
                <a:avLst/>
                <a:gdLst>
                  <a:gd name="connsiteX0" fmla="*/ 0 w 92487"/>
                  <a:gd name="connsiteY0" fmla="*/ 0 h 9525"/>
                  <a:gd name="connsiteX1" fmla="*/ 92488 w 92487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487" h="9525">
                    <a:moveTo>
                      <a:pt x="0" y="0"/>
                    </a:moveTo>
                    <a:lnTo>
                      <a:pt x="92488" y="0"/>
                    </a:lnTo>
                  </a:path>
                </a:pathLst>
              </a:custGeom>
              <a:ln w="2028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7" name="Freeform: Shape 1216">
                <a:extLst>
                  <a:ext uri="{FF2B5EF4-FFF2-40B4-BE49-F238E27FC236}">
                    <a16:creationId xmlns:a16="http://schemas.microsoft.com/office/drawing/2014/main" id="{AFA87DA3-2EBC-F6A1-E1E5-C4F7CF53B16D}"/>
                  </a:ext>
                </a:extLst>
              </p:cNvPr>
              <p:cNvSpPr/>
              <p:nvPr/>
            </p:nvSpPr>
            <p:spPr>
              <a:xfrm>
                <a:off x="4864322" y="3469957"/>
                <a:ext cx="9525" cy="120110"/>
              </a:xfrm>
              <a:custGeom>
                <a:avLst/>
                <a:gdLst>
                  <a:gd name="connsiteX0" fmla="*/ 0 w 9525"/>
                  <a:gd name="connsiteY0" fmla="*/ 0 h 120110"/>
                  <a:gd name="connsiteX1" fmla="*/ 0 w 9525"/>
                  <a:gd name="connsiteY1" fmla="*/ 120110 h 120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0110">
                    <a:moveTo>
                      <a:pt x="0" y="0"/>
                    </a:moveTo>
                    <a:lnTo>
                      <a:pt x="0" y="120110"/>
                    </a:lnTo>
                  </a:path>
                </a:pathLst>
              </a:custGeom>
              <a:ln w="2028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8" name="Freeform: Shape 1217">
                <a:extLst>
                  <a:ext uri="{FF2B5EF4-FFF2-40B4-BE49-F238E27FC236}">
                    <a16:creationId xmlns:a16="http://schemas.microsoft.com/office/drawing/2014/main" id="{8735A81F-2797-1696-CEC6-B5FA05618AC6}"/>
                  </a:ext>
                </a:extLst>
              </p:cNvPr>
              <p:cNvSpPr/>
              <p:nvPr/>
            </p:nvSpPr>
            <p:spPr>
              <a:xfrm>
                <a:off x="4818126" y="3590067"/>
                <a:ext cx="92487" cy="9525"/>
              </a:xfrm>
              <a:custGeom>
                <a:avLst/>
                <a:gdLst>
                  <a:gd name="connsiteX0" fmla="*/ 0 w 92487"/>
                  <a:gd name="connsiteY0" fmla="*/ 0 h 9525"/>
                  <a:gd name="connsiteX1" fmla="*/ 92488 w 92487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487" h="9525">
                    <a:moveTo>
                      <a:pt x="0" y="0"/>
                    </a:moveTo>
                    <a:lnTo>
                      <a:pt x="92488" y="0"/>
                    </a:lnTo>
                  </a:path>
                </a:pathLst>
              </a:custGeom>
              <a:ln w="2028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9" name="Freeform: Shape 1218">
                <a:extLst>
                  <a:ext uri="{FF2B5EF4-FFF2-40B4-BE49-F238E27FC236}">
                    <a16:creationId xmlns:a16="http://schemas.microsoft.com/office/drawing/2014/main" id="{BB00A782-1AD5-956C-DF06-3D8E3F3C89D8}"/>
                  </a:ext>
                </a:extLst>
              </p:cNvPr>
              <p:cNvSpPr/>
              <p:nvPr/>
            </p:nvSpPr>
            <p:spPr>
              <a:xfrm>
                <a:off x="5126640" y="3378326"/>
                <a:ext cx="92487" cy="9525"/>
              </a:xfrm>
              <a:custGeom>
                <a:avLst/>
                <a:gdLst>
                  <a:gd name="connsiteX0" fmla="*/ 0 w 92487"/>
                  <a:gd name="connsiteY0" fmla="*/ 0 h 9525"/>
                  <a:gd name="connsiteX1" fmla="*/ 92488 w 92487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487" h="9525">
                    <a:moveTo>
                      <a:pt x="0" y="0"/>
                    </a:moveTo>
                    <a:lnTo>
                      <a:pt x="92488" y="0"/>
                    </a:lnTo>
                  </a:path>
                </a:pathLst>
              </a:custGeom>
              <a:ln w="2028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0" name="Freeform: Shape 1219">
                <a:extLst>
                  <a:ext uri="{FF2B5EF4-FFF2-40B4-BE49-F238E27FC236}">
                    <a16:creationId xmlns:a16="http://schemas.microsoft.com/office/drawing/2014/main" id="{7C739B03-4505-AFE8-BAA9-B96E4D3DEF97}"/>
                  </a:ext>
                </a:extLst>
              </p:cNvPr>
              <p:cNvSpPr/>
              <p:nvPr/>
            </p:nvSpPr>
            <p:spPr>
              <a:xfrm>
                <a:off x="5172932" y="3378326"/>
                <a:ext cx="9525" cy="122681"/>
              </a:xfrm>
              <a:custGeom>
                <a:avLst/>
                <a:gdLst>
                  <a:gd name="connsiteX0" fmla="*/ 0 w 9525"/>
                  <a:gd name="connsiteY0" fmla="*/ 0 h 122681"/>
                  <a:gd name="connsiteX1" fmla="*/ 0 w 9525"/>
                  <a:gd name="connsiteY1" fmla="*/ 122682 h 122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2681">
                    <a:moveTo>
                      <a:pt x="0" y="0"/>
                    </a:moveTo>
                    <a:lnTo>
                      <a:pt x="0" y="122682"/>
                    </a:lnTo>
                  </a:path>
                </a:pathLst>
              </a:custGeom>
              <a:ln w="2028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1" name="Freeform: Shape 1220">
                <a:extLst>
                  <a:ext uri="{FF2B5EF4-FFF2-40B4-BE49-F238E27FC236}">
                    <a16:creationId xmlns:a16="http://schemas.microsoft.com/office/drawing/2014/main" id="{53B6DE05-7548-14E6-EF09-0C868CB39B49}"/>
                  </a:ext>
                </a:extLst>
              </p:cNvPr>
              <p:cNvSpPr/>
              <p:nvPr/>
            </p:nvSpPr>
            <p:spPr>
              <a:xfrm>
                <a:off x="5126640" y="3501008"/>
                <a:ext cx="92487" cy="9525"/>
              </a:xfrm>
              <a:custGeom>
                <a:avLst/>
                <a:gdLst>
                  <a:gd name="connsiteX0" fmla="*/ 0 w 92487"/>
                  <a:gd name="connsiteY0" fmla="*/ 0 h 9525"/>
                  <a:gd name="connsiteX1" fmla="*/ 92488 w 92487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487" h="9525">
                    <a:moveTo>
                      <a:pt x="0" y="0"/>
                    </a:moveTo>
                    <a:lnTo>
                      <a:pt x="92488" y="0"/>
                    </a:lnTo>
                  </a:path>
                </a:pathLst>
              </a:custGeom>
              <a:ln w="2028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23" name="Freeform: Shape 1222">
              <a:extLst>
                <a:ext uri="{FF2B5EF4-FFF2-40B4-BE49-F238E27FC236}">
                  <a16:creationId xmlns:a16="http://schemas.microsoft.com/office/drawing/2014/main" id="{3C2BB757-B3D7-11C6-B53F-3690E45A6CB5}"/>
                </a:ext>
              </a:extLst>
            </p:cNvPr>
            <p:cNvSpPr/>
            <p:nvPr/>
          </p:nvSpPr>
          <p:spPr>
            <a:xfrm>
              <a:off x="4315781" y="3117818"/>
              <a:ext cx="9525" cy="682656"/>
            </a:xfrm>
            <a:custGeom>
              <a:avLst/>
              <a:gdLst>
                <a:gd name="connsiteX0" fmla="*/ 0 w 9525"/>
                <a:gd name="connsiteY0" fmla="*/ 682657 h 682656"/>
                <a:gd name="connsiteX1" fmla="*/ 0 w 9525"/>
                <a:gd name="connsiteY1" fmla="*/ 0 h 68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682656">
                  <a:moveTo>
                    <a:pt x="0" y="682657"/>
                  </a:moveTo>
                  <a:lnTo>
                    <a:pt x="0" y="0"/>
                  </a:lnTo>
                </a:path>
              </a:pathLst>
            </a:custGeom>
            <a:ln w="10192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4" name="TextBox 1223">
              <a:extLst>
                <a:ext uri="{FF2B5EF4-FFF2-40B4-BE49-F238E27FC236}">
                  <a16:creationId xmlns:a16="http://schemas.microsoft.com/office/drawing/2014/main" id="{155887FE-3801-DC2F-6A69-FAC6E148BAAC}"/>
                </a:ext>
              </a:extLst>
            </p:cNvPr>
            <p:cNvSpPr txBox="1"/>
            <p:nvPr/>
          </p:nvSpPr>
          <p:spPr>
            <a:xfrm>
              <a:off x="4094325" y="3653028"/>
              <a:ext cx="249555" cy="23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75" spc="0" baseline="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1225" name="TextBox 1224">
              <a:extLst>
                <a:ext uri="{FF2B5EF4-FFF2-40B4-BE49-F238E27FC236}">
                  <a16:creationId xmlns:a16="http://schemas.microsoft.com/office/drawing/2014/main" id="{A68CA26D-4B95-C43C-0C62-C983F41742FD}"/>
                </a:ext>
              </a:extLst>
            </p:cNvPr>
            <p:cNvSpPr txBox="1"/>
            <p:nvPr/>
          </p:nvSpPr>
          <p:spPr>
            <a:xfrm>
              <a:off x="4026507" y="3497865"/>
              <a:ext cx="316230" cy="23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75" spc="0" baseline="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1226" name="TextBox 1225">
              <a:extLst>
                <a:ext uri="{FF2B5EF4-FFF2-40B4-BE49-F238E27FC236}">
                  <a16:creationId xmlns:a16="http://schemas.microsoft.com/office/drawing/2014/main" id="{F30ED577-F6C4-193A-CE0F-EA21566D4CEB}"/>
                </a:ext>
              </a:extLst>
            </p:cNvPr>
            <p:cNvSpPr txBox="1"/>
            <p:nvPr/>
          </p:nvSpPr>
          <p:spPr>
            <a:xfrm>
              <a:off x="4026507" y="3342703"/>
              <a:ext cx="316230" cy="23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75" spc="0" baseline="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20</a:t>
              </a:r>
            </a:p>
          </p:txBody>
        </p:sp>
        <p:sp>
          <p:nvSpPr>
            <p:cNvPr id="1227" name="TextBox 1226">
              <a:extLst>
                <a:ext uri="{FF2B5EF4-FFF2-40B4-BE49-F238E27FC236}">
                  <a16:creationId xmlns:a16="http://schemas.microsoft.com/office/drawing/2014/main" id="{C93DC316-3154-147D-E9B9-459FD64F34BC}"/>
                </a:ext>
              </a:extLst>
            </p:cNvPr>
            <p:cNvSpPr txBox="1"/>
            <p:nvPr/>
          </p:nvSpPr>
          <p:spPr>
            <a:xfrm>
              <a:off x="4026507" y="3187541"/>
              <a:ext cx="316230" cy="23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75" spc="0" baseline="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30</a:t>
              </a:r>
            </a:p>
          </p:txBody>
        </p:sp>
        <p:sp>
          <p:nvSpPr>
            <p:cNvPr id="1228" name="TextBox 1227">
              <a:extLst>
                <a:ext uri="{FF2B5EF4-FFF2-40B4-BE49-F238E27FC236}">
                  <a16:creationId xmlns:a16="http://schemas.microsoft.com/office/drawing/2014/main" id="{E079527D-A58D-AD2E-00B1-A9592842A7C1}"/>
                </a:ext>
              </a:extLst>
            </p:cNvPr>
            <p:cNvSpPr txBox="1"/>
            <p:nvPr/>
          </p:nvSpPr>
          <p:spPr>
            <a:xfrm>
              <a:off x="4026507" y="3032379"/>
              <a:ext cx="316230" cy="23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75" spc="0" baseline="0" dirty="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40</a:t>
              </a:r>
            </a:p>
          </p:txBody>
        </p:sp>
        <p:sp>
          <p:nvSpPr>
            <p:cNvPr id="1229" name="Freeform: Shape 1228">
              <a:extLst>
                <a:ext uri="{FF2B5EF4-FFF2-40B4-BE49-F238E27FC236}">
                  <a16:creationId xmlns:a16="http://schemas.microsoft.com/office/drawing/2014/main" id="{7A4FFBD8-EE3D-11EF-8924-BEF824B2F839}"/>
                </a:ext>
              </a:extLst>
            </p:cNvPr>
            <p:cNvSpPr/>
            <p:nvPr/>
          </p:nvSpPr>
          <p:spPr>
            <a:xfrm>
              <a:off x="4289683" y="3769423"/>
              <a:ext cx="26098" cy="9525"/>
            </a:xfrm>
            <a:custGeom>
              <a:avLst/>
              <a:gdLst>
                <a:gd name="connsiteX0" fmla="*/ 0 w 26098"/>
                <a:gd name="connsiteY0" fmla="*/ 0 h 9525"/>
                <a:gd name="connsiteX1" fmla="*/ 26098 w 26098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098" h="9525">
                  <a:moveTo>
                    <a:pt x="0" y="0"/>
                  </a:moveTo>
                  <a:lnTo>
                    <a:pt x="26098" y="0"/>
                  </a:lnTo>
                </a:path>
              </a:pathLst>
            </a:custGeom>
            <a:ln w="10192" cap="flat">
              <a:solidFill>
                <a:srgbClr val="33333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0" name="Freeform: Shape 1229">
              <a:extLst>
                <a:ext uri="{FF2B5EF4-FFF2-40B4-BE49-F238E27FC236}">
                  <a16:creationId xmlns:a16="http://schemas.microsoft.com/office/drawing/2014/main" id="{77B366B7-A3A6-3895-26C7-469A1844391D}"/>
                </a:ext>
              </a:extLst>
            </p:cNvPr>
            <p:cNvSpPr/>
            <p:nvPr/>
          </p:nvSpPr>
          <p:spPr>
            <a:xfrm>
              <a:off x="4289683" y="3614261"/>
              <a:ext cx="26098" cy="9525"/>
            </a:xfrm>
            <a:custGeom>
              <a:avLst/>
              <a:gdLst>
                <a:gd name="connsiteX0" fmla="*/ 0 w 26098"/>
                <a:gd name="connsiteY0" fmla="*/ 0 h 9525"/>
                <a:gd name="connsiteX1" fmla="*/ 26098 w 26098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098" h="9525">
                  <a:moveTo>
                    <a:pt x="0" y="0"/>
                  </a:moveTo>
                  <a:lnTo>
                    <a:pt x="26098" y="0"/>
                  </a:lnTo>
                </a:path>
              </a:pathLst>
            </a:custGeom>
            <a:ln w="10192" cap="flat">
              <a:solidFill>
                <a:srgbClr val="33333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1" name="Freeform: Shape 1230">
              <a:extLst>
                <a:ext uri="{FF2B5EF4-FFF2-40B4-BE49-F238E27FC236}">
                  <a16:creationId xmlns:a16="http://schemas.microsoft.com/office/drawing/2014/main" id="{710105D7-01AF-422D-E5C6-CB5582683C74}"/>
                </a:ext>
              </a:extLst>
            </p:cNvPr>
            <p:cNvSpPr/>
            <p:nvPr/>
          </p:nvSpPr>
          <p:spPr>
            <a:xfrm>
              <a:off x="4289683" y="3459099"/>
              <a:ext cx="26098" cy="9525"/>
            </a:xfrm>
            <a:custGeom>
              <a:avLst/>
              <a:gdLst>
                <a:gd name="connsiteX0" fmla="*/ 0 w 26098"/>
                <a:gd name="connsiteY0" fmla="*/ 0 h 9525"/>
                <a:gd name="connsiteX1" fmla="*/ 26098 w 26098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098" h="9525">
                  <a:moveTo>
                    <a:pt x="0" y="0"/>
                  </a:moveTo>
                  <a:lnTo>
                    <a:pt x="26098" y="0"/>
                  </a:lnTo>
                </a:path>
              </a:pathLst>
            </a:custGeom>
            <a:ln w="10192" cap="flat">
              <a:solidFill>
                <a:srgbClr val="33333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2" name="Freeform: Shape 1231">
              <a:extLst>
                <a:ext uri="{FF2B5EF4-FFF2-40B4-BE49-F238E27FC236}">
                  <a16:creationId xmlns:a16="http://schemas.microsoft.com/office/drawing/2014/main" id="{516A0153-2238-CD9C-2489-73784D1E097A}"/>
                </a:ext>
              </a:extLst>
            </p:cNvPr>
            <p:cNvSpPr/>
            <p:nvPr/>
          </p:nvSpPr>
          <p:spPr>
            <a:xfrm>
              <a:off x="4289683" y="3303936"/>
              <a:ext cx="26098" cy="9525"/>
            </a:xfrm>
            <a:custGeom>
              <a:avLst/>
              <a:gdLst>
                <a:gd name="connsiteX0" fmla="*/ 0 w 26098"/>
                <a:gd name="connsiteY0" fmla="*/ 0 h 9525"/>
                <a:gd name="connsiteX1" fmla="*/ 26098 w 26098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098" h="9525">
                  <a:moveTo>
                    <a:pt x="0" y="0"/>
                  </a:moveTo>
                  <a:lnTo>
                    <a:pt x="26098" y="0"/>
                  </a:lnTo>
                </a:path>
              </a:pathLst>
            </a:custGeom>
            <a:ln w="10192" cap="flat">
              <a:solidFill>
                <a:srgbClr val="33333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3" name="Freeform: Shape 1232">
              <a:extLst>
                <a:ext uri="{FF2B5EF4-FFF2-40B4-BE49-F238E27FC236}">
                  <a16:creationId xmlns:a16="http://schemas.microsoft.com/office/drawing/2014/main" id="{81A2E6A4-E8CC-4560-487F-8D8F22140CB5}"/>
                </a:ext>
              </a:extLst>
            </p:cNvPr>
            <p:cNvSpPr/>
            <p:nvPr/>
          </p:nvSpPr>
          <p:spPr>
            <a:xfrm>
              <a:off x="4289683" y="3148774"/>
              <a:ext cx="26098" cy="9525"/>
            </a:xfrm>
            <a:custGeom>
              <a:avLst/>
              <a:gdLst>
                <a:gd name="connsiteX0" fmla="*/ 0 w 26098"/>
                <a:gd name="connsiteY0" fmla="*/ 0 h 9525"/>
                <a:gd name="connsiteX1" fmla="*/ 26098 w 26098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098" h="9525">
                  <a:moveTo>
                    <a:pt x="0" y="0"/>
                  </a:moveTo>
                  <a:lnTo>
                    <a:pt x="26098" y="0"/>
                  </a:lnTo>
                </a:path>
              </a:pathLst>
            </a:custGeom>
            <a:ln w="10192" cap="flat">
              <a:solidFill>
                <a:srgbClr val="33333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4" name="Freeform: Shape 1233">
              <a:extLst>
                <a:ext uri="{FF2B5EF4-FFF2-40B4-BE49-F238E27FC236}">
                  <a16:creationId xmlns:a16="http://schemas.microsoft.com/office/drawing/2014/main" id="{FE1B9A1C-A2D8-43E8-3928-477D8B429DF2}"/>
                </a:ext>
              </a:extLst>
            </p:cNvPr>
            <p:cNvSpPr/>
            <p:nvPr/>
          </p:nvSpPr>
          <p:spPr>
            <a:xfrm>
              <a:off x="4315781" y="3800475"/>
              <a:ext cx="987266" cy="9525"/>
            </a:xfrm>
            <a:custGeom>
              <a:avLst/>
              <a:gdLst>
                <a:gd name="connsiteX0" fmla="*/ 0 w 987266"/>
                <a:gd name="connsiteY0" fmla="*/ 0 h 9525"/>
                <a:gd name="connsiteX1" fmla="*/ 987266 w 98726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7266" h="9525">
                  <a:moveTo>
                    <a:pt x="0" y="0"/>
                  </a:moveTo>
                  <a:lnTo>
                    <a:pt x="987266" y="0"/>
                  </a:lnTo>
                </a:path>
              </a:pathLst>
            </a:custGeom>
            <a:ln w="10192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5" name="Freeform: Shape 1234">
              <a:extLst>
                <a:ext uri="{FF2B5EF4-FFF2-40B4-BE49-F238E27FC236}">
                  <a16:creationId xmlns:a16="http://schemas.microsoft.com/office/drawing/2014/main" id="{024732A1-1F35-35A6-33F5-8A177BEA613D}"/>
                </a:ext>
              </a:extLst>
            </p:cNvPr>
            <p:cNvSpPr/>
            <p:nvPr/>
          </p:nvSpPr>
          <p:spPr>
            <a:xfrm>
              <a:off x="4500852" y="3800475"/>
              <a:ext cx="9525" cy="26098"/>
            </a:xfrm>
            <a:custGeom>
              <a:avLst/>
              <a:gdLst>
                <a:gd name="connsiteX0" fmla="*/ 0 w 9525"/>
                <a:gd name="connsiteY0" fmla="*/ 26098 h 26098"/>
                <a:gd name="connsiteX1" fmla="*/ 0 w 9525"/>
                <a:gd name="connsiteY1" fmla="*/ 0 h 26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6098">
                  <a:moveTo>
                    <a:pt x="0" y="26098"/>
                  </a:moveTo>
                  <a:lnTo>
                    <a:pt x="0" y="0"/>
                  </a:lnTo>
                </a:path>
              </a:pathLst>
            </a:custGeom>
            <a:ln w="10192" cap="flat">
              <a:solidFill>
                <a:srgbClr val="33333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6" name="Freeform: Shape 1235">
              <a:extLst>
                <a:ext uri="{FF2B5EF4-FFF2-40B4-BE49-F238E27FC236}">
                  <a16:creationId xmlns:a16="http://schemas.microsoft.com/office/drawing/2014/main" id="{E2DC33B7-31E5-ADB8-C737-B3E294DB6306}"/>
                </a:ext>
              </a:extLst>
            </p:cNvPr>
            <p:cNvSpPr/>
            <p:nvPr/>
          </p:nvSpPr>
          <p:spPr>
            <a:xfrm>
              <a:off x="4809367" y="3800475"/>
              <a:ext cx="9525" cy="26098"/>
            </a:xfrm>
            <a:custGeom>
              <a:avLst/>
              <a:gdLst>
                <a:gd name="connsiteX0" fmla="*/ 0 w 9525"/>
                <a:gd name="connsiteY0" fmla="*/ 26098 h 26098"/>
                <a:gd name="connsiteX1" fmla="*/ 0 w 9525"/>
                <a:gd name="connsiteY1" fmla="*/ 0 h 26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6098">
                  <a:moveTo>
                    <a:pt x="0" y="26098"/>
                  </a:moveTo>
                  <a:lnTo>
                    <a:pt x="0" y="0"/>
                  </a:lnTo>
                </a:path>
              </a:pathLst>
            </a:custGeom>
            <a:ln w="10192" cap="flat">
              <a:solidFill>
                <a:srgbClr val="33333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7" name="Freeform: Shape 1236">
              <a:extLst>
                <a:ext uri="{FF2B5EF4-FFF2-40B4-BE49-F238E27FC236}">
                  <a16:creationId xmlns:a16="http://schemas.microsoft.com/office/drawing/2014/main" id="{6B93F43D-B357-BFEB-C4D0-284BD7623AAA}"/>
                </a:ext>
              </a:extLst>
            </p:cNvPr>
            <p:cNvSpPr/>
            <p:nvPr/>
          </p:nvSpPr>
          <p:spPr>
            <a:xfrm>
              <a:off x="5117977" y="3800475"/>
              <a:ext cx="9525" cy="26098"/>
            </a:xfrm>
            <a:custGeom>
              <a:avLst/>
              <a:gdLst>
                <a:gd name="connsiteX0" fmla="*/ 0 w 9525"/>
                <a:gd name="connsiteY0" fmla="*/ 26098 h 26098"/>
                <a:gd name="connsiteX1" fmla="*/ 0 w 9525"/>
                <a:gd name="connsiteY1" fmla="*/ 0 h 26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6098">
                  <a:moveTo>
                    <a:pt x="0" y="26098"/>
                  </a:moveTo>
                  <a:lnTo>
                    <a:pt x="0" y="0"/>
                  </a:lnTo>
                </a:path>
              </a:pathLst>
            </a:custGeom>
            <a:ln w="10192" cap="flat">
              <a:solidFill>
                <a:srgbClr val="33333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4" name="Freeform: Shape 1423">
              <a:extLst>
                <a:ext uri="{FF2B5EF4-FFF2-40B4-BE49-F238E27FC236}">
                  <a16:creationId xmlns:a16="http://schemas.microsoft.com/office/drawing/2014/main" id="{C50214AE-2983-7BB4-B9B9-F88304F17590}"/>
                </a:ext>
              </a:extLst>
            </p:cNvPr>
            <p:cNvSpPr/>
            <p:nvPr/>
          </p:nvSpPr>
          <p:spPr>
            <a:xfrm>
              <a:off x="4498376" y="3155537"/>
              <a:ext cx="278987" cy="9525"/>
            </a:xfrm>
            <a:custGeom>
              <a:avLst/>
              <a:gdLst>
                <a:gd name="connsiteX0" fmla="*/ 0 w 278987"/>
                <a:gd name="connsiteY0" fmla="*/ 0 h 9525"/>
                <a:gd name="connsiteX1" fmla="*/ 278987 w 2789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987" h="9525">
                  <a:moveTo>
                    <a:pt x="0" y="0"/>
                  </a:moveTo>
                  <a:lnTo>
                    <a:pt x="278987" y="0"/>
                  </a:lnTo>
                </a:path>
              </a:pathLst>
            </a:custGeom>
            <a:ln w="10192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5" name="TextBox 1424">
              <a:extLst>
                <a:ext uri="{FF2B5EF4-FFF2-40B4-BE49-F238E27FC236}">
                  <a16:creationId xmlns:a16="http://schemas.microsoft.com/office/drawing/2014/main" id="{9F6AF4E9-903E-E5B6-42A0-113CBFDC8E9D}"/>
                </a:ext>
              </a:extLst>
            </p:cNvPr>
            <p:cNvSpPr txBox="1"/>
            <p:nvPr/>
          </p:nvSpPr>
          <p:spPr>
            <a:xfrm>
              <a:off x="4499519" y="3025711"/>
              <a:ext cx="27813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9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**</a:t>
              </a:r>
            </a:p>
          </p:txBody>
        </p:sp>
        <p:grpSp>
          <p:nvGrpSpPr>
            <p:cNvPr id="1444" name="Group 1443">
              <a:extLst>
                <a:ext uri="{FF2B5EF4-FFF2-40B4-BE49-F238E27FC236}">
                  <a16:creationId xmlns:a16="http://schemas.microsoft.com/office/drawing/2014/main" id="{61F7DAB6-02E8-5787-17A5-1A9177CFB262}"/>
                </a:ext>
              </a:extLst>
            </p:cNvPr>
            <p:cNvGrpSpPr/>
            <p:nvPr/>
          </p:nvGrpSpPr>
          <p:grpSpPr>
            <a:xfrm>
              <a:off x="5482325" y="1820989"/>
              <a:ext cx="1261872" cy="859536"/>
              <a:chOff x="5539548" y="1820989"/>
              <a:chExt cx="1261872" cy="944974"/>
            </a:xfrm>
          </p:grpSpPr>
          <p:sp>
            <p:nvSpPr>
              <p:cNvPr id="1165" name="TextBox 1164">
                <a:extLst>
                  <a:ext uri="{FF2B5EF4-FFF2-40B4-BE49-F238E27FC236}">
                    <a16:creationId xmlns:a16="http://schemas.microsoft.com/office/drawing/2014/main" id="{F97C0EE5-4F33-748D-C530-9A6F4640CC5E}"/>
                  </a:ext>
                </a:extLst>
              </p:cNvPr>
              <p:cNvSpPr txBox="1"/>
              <p:nvPr/>
            </p:nvSpPr>
            <p:spPr>
              <a:xfrm>
                <a:off x="5539549" y="1820989"/>
                <a:ext cx="316230" cy="234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75" spc="0" baseline="0" dirty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40</a:t>
                </a:r>
              </a:p>
            </p:txBody>
          </p:sp>
          <p:grpSp>
            <p:nvGrpSpPr>
              <p:cNvPr id="1145" name="Graphic 1082">
                <a:extLst>
                  <a:ext uri="{FF2B5EF4-FFF2-40B4-BE49-F238E27FC236}">
                    <a16:creationId xmlns:a16="http://schemas.microsoft.com/office/drawing/2014/main" id="{6CD97CC3-DE13-AF53-3EBA-FD3813E0567B}"/>
                  </a:ext>
                </a:extLst>
              </p:cNvPr>
              <p:cNvGrpSpPr/>
              <p:nvPr/>
            </p:nvGrpSpPr>
            <p:grpSpPr>
              <a:xfrm>
                <a:off x="5875672" y="2381682"/>
                <a:ext cx="880301" cy="252573"/>
                <a:chOff x="5856541" y="2331910"/>
                <a:chExt cx="830199" cy="226123"/>
              </a:xfrm>
            </p:grpSpPr>
            <p:sp>
              <p:nvSpPr>
                <p:cNvPr id="1147" name="Freeform: Shape 1146">
                  <a:extLst>
                    <a:ext uri="{FF2B5EF4-FFF2-40B4-BE49-F238E27FC236}">
                      <a16:creationId xmlns:a16="http://schemas.microsoft.com/office/drawing/2014/main" id="{D1850041-56DD-AACD-B3C6-729B8F1D6EB3}"/>
                    </a:ext>
                  </a:extLst>
                </p:cNvPr>
                <p:cNvSpPr/>
                <p:nvPr/>
              </p:nvSpPr>
              <p:spPr>
                <a:xfrm>
                  <a:off x="5856541" y="2373629"/>
                  <a:ext cx="257651" cy="184308"/>
                </a:xfrm>
                <a:custGeom>
                  <a:avLst/>
                  <a:gdLst>
                    <a:gd name="connsiteX0" fmla="*/ 0 w 257651"/>
                    <a:gd name="connsiteY0" fmla="*/ 0 h 184308"/>
                    <a:gd name="connsiteX1" fmla="*/ 257651 w 257651"/>
                    <a:gd name="connsiteY1" fmla="*/ 0 h 184308"/>
                    <a:gd name="connsiteX2" fmla="*/ 257651 w 257651"/>
                    <a:gd name="connsiteY2" fmla="*/ 184309 h 184308"/>
                    <a:gd name="connsiteX3" fmla="*/ 0 w 257651"/>
                    <a:gd name="connsiteY3" fmla="*/ 184309 h 184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651" h="184308">
                      <a:moveTo>
                        <a:pt x="0" y="0"/>
                      </a:moveTo>
                      <a:lnTo>
                        <a:pt x="257651" y="0"/>
                      </a:lnTo>
                      <a:lnTo>
                        <a:pt x="257651" y="184309"/>
                      </a:lnTo>
                      <a:lnTo>
                        <a:pt x="0" y="184309"/>
                      </a:lnTo>
                      <a:close/>
                    </a:path>
                  </a:pathLst>
                </a:custGeom>
                <a:solidFill>
                  <a:srgbClr val="7B7B7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8" name="Freeform: Shape 1147">
                  <a:extLst>
                    <a:ext uri="{FF2B5EF4-FFF2-40B4-BE49-F238E27FC236}">
                      <a16:creationId xmlns:a16="http://schemas.microsoft.com/office/drawing/2014/main" id="{1A04E0C5-4C3B-D784-6722-365461E57004}"/>
                    </a:ext>
                  </a:extLst>
                </p:cNvPr>
                <p:cNvSpPr/>
                <p:nvPr/>
              </p:nvSpPr>
              <p:spPr>
                <a:xfrm>
                  <a:off x="6142767" y="2480881"/>
                  <a:ext cx="257651" cy="77152"/>
                </a:xfrm>
                <a:custGeom>
                  <a:avLst/>
                  <a:gdLst>
                    <a:gd name="connsiteX0" fmla="*/ 0 w 257651"/>
                    <a:gd name="connsiteY0" fmla="*/ 0 h 77152"/>
                    <a:gd name="connsiteX1" fmla="*/ 257651 w 257651"/>
                    <a:gd name="connsiteY1" fmla="*/ 0 h 77152"/>
                    <a:gd name="connsiteX2" fmla="*/ 257651 w 257651"/>
                    <a:gd name="connsiteY2" fmla="*/ 77152 h 77152"/>
                    <a:gd name="connsiteX3" fmla="*/ 0 w 257651"/>
                    <a:gd name="connsiteY3" fmla="*/ 77152 h 77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651" h="77152">
                      <a:moveTo>
                        <a:pt x="0" y="0"/>
                      </a:moveTo>
                      <a:lnTo>
                        <a:pt x="257651" y="0"/>
                      </a:lnTo>
                      <a:lnTo>
                        <a:pt x="257651" y="77152"/>
                      </a:lnTo>
                      <a:lnTo>
                        <a:pt x="0" y="77152"/>
                      </a:lnTo>
                      <a:close/>
                    </a:path>
                  </a:pathLst>
                </a:custGeom>
                <a:solidFill>
                  <a:srgbClr val="0C65F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9" name="Freeform: Shape 1148">
                  <a:extLst>
                    <a:ext uri="{FF2B5EF4-FFF2-40B4-BE49-F238E27FC236}">
                      <a16:creationId xmlns:a16="http://schemas.microsoft.com/office/drawing/2014/main" id="{A79FE033-72D9-185D-FB15-96E025B2F045}"/>
                    </a:ext>
                  </a:extLst>
                </p:cNvPr>
                <p:cNvSpPr/>
                <p:nvPr/>
              </p:nvSpPr>
              <p:spPr>
                <a:xfrm>
                  <a:off x="6429089" y="2516599"/>
                  <a:ext cx="257651" cy="41338"/>
                </a:xfrm>
                <a:custGeom>
                  <a:avLst/>
                  <a:gdLst>
                    <a:gd name="connsiteX0" fmla="*/ 0 w 257651"/>
                    <a:gd name="connsiteY0" fmla="*/ 0 h 41338"/>
                    <a:gd name="connsiteX1" fmla="*/ 257651 w 257651"/>
                    <a:gd name="connsiteY1" fmla="*/ 0 h 41338"/>
                    <a:gd name="connsiteX2" fmla="*/ 257651 w 257651"/>
                    <a:gd name="connsiteY2" fmla="*/ 41338 h 41338"/>
                    <a:gd name="connsiteX3" fmla="*/ 0 w 257651"/>
                    <a:gd name="connsiteY3" fmla="*/ 41338 h 413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651" h="41338">
                      <a:moveTo>
                        <a:pt x="0" y="0"/>
                      </a:moveTo>
                      <a:lnTo>
                        <a:pt x="257651" y="0"/>
                      </a:lnTo>
                      <a:lnTo>
                        <a:pt x="257651" y="41338"/>
                      </a:lnTo>
                      <a:lnTo>
                        <a:pt x="0" y="41338"/>
                      </a:lnTo>
                      <a:close/>
                    </a:path>
                  </a:pathLst>
                </a:custGeom>
                <a:solidFill>
                  <a:srgbClr val="FA6B0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0" name="Freeform: Shape 1149">
                  <a:extLst>
                    <a:ext uri="{FF2B5EF4-FFF2-40B4-BE49-F238E27FC236}">
                      <a16:creationId xmlns:a16="http://schemas.microsoft.com/office/drawing/2014/main" id="{1AB80B76-1E3C-FB01-3799-646896E719F1}"/>
                    </a:ext>
                  </a:extLst>
                </p:cNvPr>
                <p:cNvSpPr/>
                <p:nvPr/>
              </p:nvSpPr>
              <p:spPr>
                <a:xfrm>
                  <a:off x="5942457" y="2331910"/>
                  <a:ext cx="85820" cy="9525"/>
                </a:xfrm>
                <a:custGeom>
                  <a:avLst/>
                  <a:gdLst>
                    <a:gd name="connsiteX0" fmla="*/ 0 w 85820"/>
                    <a:gd name="connsiteY0" fmla="*/ 0 h 9525"/>
                    <a:gd name="connsiteX1" fmla="*/ 85820 w 8582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5820" h="9525">
                      <a:moveTo>
                        <a:pt x="0" y="0"/>
                      </a:moveTo>
                      <a:lnTo>
                        <a:pt x="85820" y="0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1" name="Freeform: Shape 1150">
                  <a:extLst>
                    <a:ext uri="{FF2B5EF4-FFF2-40B4-BE49-F238E27FC236}">
                      <a16:creationId xmlns:a16="http://schemas.microsoft.com/office/drawing/2014/main" id="{97FEC9AE-C96F-8C75-19C1-EC9A18EFE80C}"/>
                    </a:ext>
                  </a:extLst>
                </p:cNvPr>
                <p:cNvSpPr/>
                <p:nvPr/>
              </p:nvSpPr>
              <p:spPr>
                <a:xfrm>
                  <a:off x="5985319" y="2331910"/>
                  <a:ext cx="9525" cy="83534"/>
                </a:xfrm>
                <a:custGeom>
                  <a:avLst/>
                  <a:gdLst>
                    <a:gd name="connsiteX0" fmla="*/ 0 w 9525"/>
                    <a:gd name="connsiteY0" fmla="*/ 0 h 83534"/>
                    <a:gd name="connsiteX1" fmla="*/ 0 w 9525"/>
                    <a:gd name="connsiteY1" fmla="*/ 83534 h 83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83534">
                      <a:moveTo>
                        <a:pt x="0" y="0"/>
                      </a:moveTo>
                      <a:lnTo>
                        <a:pt x="0" y="83534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2" name="Freeform: Shape 1151">
                  <a:extLst>
                    <a:ext uri="{FF2B5EF4-FFF2-40B4-BE49-F238E27FC236}">
                      <a16:creationId xmlns:a16="http://schemas.microsoft.com/office/drawing/2014/main" id="{BB8F0C76-C3CC-85AF-C3AF-321A64B2C38D}"/>
                    </a:ext>
                  </a:extLst>
                </p:cNvPr>
                <p:cNvSpPr/>
                <p:nvPr/>
              </p:nvSpPr>
              <p:spPr>
                <a:xfrm>
                  <a:off x="5942457" y="2415444"/>
                  <a:ext cx="85820" cy="9525"/>
                </a:xfrm>
                <a:custGeom>
                  <a:avLst/>
                  <a:gdLst>
                    <a:gd name="connsiteX0" fmla="*/ 0 w 85820"/>
                    <a:gd name="connsiteY0" fmla="*/ 0 h 9525"/>
                    <a:gd name="connsiteX1" fmla="*/ 85820 w 8582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5820" h="9525">
                      <a:moveTo>
                        <a:pt x="0" y="0"/>
                      </a:moveTo>
                      <a:lnTo>
                        <a:pt x="85820" y="0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3" name="Freeform: Shape 1152">
                  <a:extLst>
                    <a:ext uri="{FF2B5EF4-FFF2-40B4-BE49-F238E27FC236}">
                      <a16:creationId xmlns:a16="http://schemas.microsoft.com/office/drawing/2014/main" id="{1AE6D542-AAA1-97EA-168E-13F3C682DA0F}"/>
                    </a:ext>
                  </a:extLst>
                </p:cNvPr>
                <p:cNvSpPr/>
                <p:nvPr/>
              </p:nvSpPr>
              <p:spPr>
                <a:xfrm>
                  <a:off x="6228683" y="2457544"/>
                  <a:ext cx="85820" cy="9525"/>
                </a:xfrm>
                <a:custGeom>
                  <a:avLst/>
                  <a:gdLst>
                    <a:gd name="connsiteX0" fmla="*/ 0 w 85820"/>
                    <a:gd name="connsiteY0" fmla="*/ 0 h 9525"/>
                    <a:gd name="connsiteX1" fmla="*/ 85820 w 8582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5820" h="9525">
                      <a:moveTo>
                        <a:pt x="0" y="0"/>
                      </a:moveTo>
                      <a:lnTo>
                        <a:pt x="85820" y="0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4" name="Freeform: Shape 1153">
                  <a:extLst>
                    <a:ext uri="{FF2B5EF4-FFF2-40B4-BE49-F238E27FC236}">
                      <a16:creationId xmlns:a16="http://schemas.microsoft.com/office/drawing/2014/main" id="{C57479CF-9C07-8ED0-1270-DDADC77A89DE}"/>
                    </a:ext>
                  </a:extLst>
                </p:cNvPr>
                <p:cNvSpPr/>
                <p:nvPr/>
              </p:nvSpPr>
              <p:spPr>
                <a:xfrm>
                  <a:off x="6271641" y="2457544"/>
                  <a:ext cx="9525" cy="46672"/>
                </a:xfrm>
                <a:custGeom>
                  <a:avLst/>
                  <a:gdLst>
                    <a:gd name="connsiteX0" fmla="*/ 0 w 9525"/>
                    <a:gd name="connsiteY0" fmla="*/ 0 h 46672"/>
                    <a:gd name="connsiteX1" fmla="*/ 0 w 9525"/>
                    <a:gd name="connsiteY1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6672">
                      <a:moveTo>
                        <a:pt x="0" y="0"/>
                      </a:moveTo>
                      <a:lnTo>
                        <a:pt x="0" y="46673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5" name="Freeform: Shape 1154">
                  <a:extLst>
                    <a:ext uri="{FF2B5EF4-FFF2-40B4-BE49-F238E27FC236}">
                      <a16:creationId xmlns:a16="http://schemas.microsoft.com/office/drawing/2014/main" id="{E273AE6C-5272-A956-996F-5BA9A98E159C}"/>
                    </a:ext>
                  </a:extLst>
                </p:cNvPr>
                <p:cNvSpPr/>
                <p:nvPr/>
              </p:nvSpPr>
              <p:spPr>
                <a:xfrm>
                  <a:off x="6228683" y="2504217"/>
                  <a:ext cx="85820" cy="9525"/>
                </a:xfrm>
                <a:custGeom>
                  <a:avLst/>
                  <a:gdLst>
                    <a:gd name="connsiteX0" fmla="*/ 0 w 85820"/>
                    <a:gd name="connsiteY0" fmla="*/ 0 h 9525"/>
                    <a:gd name="connsiteX1" fmla="*/ 85820 w 8582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5820" h="9525">
                      <a:moveTo>
                        <a:pt x="0" y="0"/>
                      </a:moveTo>
                      <a:lnTo>
                        <a:pt x="85820" y="0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6" name="Freeform: Shape 1155">
                  <a:extLst>
                    <a:ext uri="{FF2B5EF4-FFF2-40B4-BE49-F238E27FC236}">
                      <a16:creationId xmlns:a16="http://schemas.microsoft.com/office/drawing/2014/main" id="{2B183039-E66B-910B-F1EE-719FE034A730}"/>
                    </a:ext>
                  </a:extLst>
                </p:cNvPr>
                <p:cNvSpPr/>
                <p:nvPr/>
              </p:nvSpPr>
              <p:spPr>
                <a:xfrm>
                  <a:off x="6514909" y="2497740"/>
                  <a:ext cx="85915" cy="9525"/>
                </a:xfrm>
                <a:custGeom>
                  <a:avLst/>
                  <a:gdLst>
                    <a:gd name="connsiteX0" fmla="*/ 0 w 85915"/>
                    <a:gd name="connsiteY0" fmla="*/ 0 h 9525"/>
                    <a:gd name="connsiteX1" fmla="*/ 85916 w 85915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5915" h="9525">
                      <a:moveTo>
                        <a:pt x="0" y="0"/>
                      </a:moveTo>
                      <a:lnTo>
                        <a:pt x="85916" y="0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7" name="Freeform: Shape 1156">
                  <a:extLst>
                    <a:ext uri="{FF2B5EF4-FFF2-40B4-BE49-F238E27FC236}">
                      <a16:creationId xmlns:a16="http://schemas.microsoft.com/office/drawing/2014/main" id="{AA63996D-7140-A7D6-9782-DC7DB8C1B620}"/>
                    </a:ext>
                  </a:extLst>
                </p:cNvPr>
                <p:cNvSpPr/>
                <p:nvPr/>
              </p:nvSpPr>
              <p:spPr>
                <a:xfrm>
                  <a:off x="6557867" y="2497740"/>
                  <a:ext cx="9525" cy="37814"/>
                </a:xfrm>
                <a:custGeom>
                  <a:avLst/>
                  <a:gdLst>
                    <a:gd name="connsiteX0" fmla="*/ 0 w 9525"/>
                    <a:gd name="connsiteY0" fmla="*/ 0 h 37814"/>
                    <a:gd name="connsiteX1" fmla="*/ 0 w 9525"/>
                    <a:gd name="connsiteY1" fmla="*/ 37814 h 37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37814">
                      <a:moveTo>
                        <a:pt x="0" y="0"/>
                      </a:moveTo>
                      <a:lnTo>
                        <a:pt x="0" y="37814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8" name="Freeform: Shape 1157">
                  <a:extLst>
                    <a:ext uri="{FF2B5EF4-FFF2-40B4-BE49-F238E27FC236}">
                      <a16:creationId xmlns:a16="http://schemas.microsoft.com/office/drawing/2014/main" id="{03036003-8B19-6D22-3C2F-C940EF527341}"/>
                    </a:ext>
                  </a:extLst>
                </p:cNvPr>
                <p:cNvSpPr/>
                <p:nvPr/>
              </p:nvSpPr>
              <p:spPr>
                <a:xfrm>
                  <a:off x="6514909" y="2535554"/>
                  <a:ext cx="85915" cy="9525"/>
                </a:xfrm>
                <a:custGeom>
                  <a:avLst/>
                  <a:gdLst>
                    <a:gd name="connsiteX0" fmla="*/ 0 w 85915"/>
                    <a:gd name="connsiteY0" fmla="*/ 0 h 9525"/>
                    <a:gd name="connsiteX1" fmla="*/ 85916 w 85915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5915" h="9525">
                      <a:moveTo>
                        <a:pt x="0" y="0"/>
                      </a:moveTo>
                      <a:lnTo>
                        <a:pt x="85916" y="0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160" name="Freeform: Shape 1159">
                <a:extLst>
                  <a:ext uri="{FF2B5EF4-FFF2-40B4-BE49-F238E27FC236}">
                    <a16:creationId xmlns:a16="http://schemas.microsoft.com/office/drawing/2014/main" id="{1656C1B5-3D90-AF47-75D6-DC6D0FD6F8D9}"/>
                  </a:ext>
                </a:extLst>
              </p:cNvPr>
              <p:cNvSpPr/>
              <p:nvPr/>
            </p:nvSpPr>
            <p:spPr>
              <a:xfrm>
                <a:off x="5830120" y="1906427"/>
                <a:ext cx="10100" cy="762506"/>
              </a:xfrm>
              <a:custGeom>
                <a:avLst/>
                <a:gdLst>
                  <a:gd name="connsiteX0" fmla="*/ 0 w 9525"/>
                  <a:gd name="connsiteY0" fmla="*/ 682657 h 682656"/>
                  <a:gd name="connsiteX1" fmla="*/ 0 w 9525"/>
                  <a:gd name="connsiteY1" fmla="*/ 0 h 682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82656">
                    <a:moveTo>
                      <a:pt x="0" y="682657"/>
                    </a:moveTo>
                    <a:lnTo>
                      <a:pt x="0" y="0"/>
                    </a:lnTo>
                  </a:path>
                </a:pathLst>
              </a:custGeom>
              <a:ln w="1019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1" name="TextBox 1160">
                <a:extLst>
                  <a:ext uri="{FF2B5EF4-FFF2-40B4-BE49-F238E27FC236}">
                    <a16:creationId xmlns:a16="http://schemas.microsoft.com/office/drawing/2014/main" id="{86C73C6A-50B9-76B2-0D70-1A6B4E22AE9A}"/>
                  </a:ext>
                </a:extLst>
              </p:cNvPr>
              <p:cNvSpPr txBox="1"/>
              <p:nvPr/>
            </p:nvSpPr>
            <p:spPr>
              <a:xfrm>
                <a:off x="5611459" y="2504240"/>
                <a:ext cx="264615" cy="261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75" spc="0" baseline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1162" name="TextBox 1161">
                <a:extLst>
                  <a:ext uri="{FF2B5EF4-FFF2-40B4-BE49-F238E27FC236}">
                    <a16:creationId xmlns:a16="http://schemas.microsoft.com/office/drawing/2014/main" id="{A2304C57-BC68-D83E-54C3-7E0205A4E62B}"/>
                  </a:ext>
                </a:extLst>
              </p:cNvPr>
              <p:cNvSpPr txBox="1"/>
              <p:nvPr/>
            </p:nvSpPr>
            <p:spPr>
              <a:xfrm>
                <a:off x="5539548" y="2330928"/>
                <a:ext cx="335314" cy="261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75" spc="0" baseline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1163" name="TextBox 1162">
                <a:extLst>
                  <a:ext uri="{FF2B5EF4-FFF2-40B4-BE49-F238E27FC236}">
                    <a16:creationId xmlns:a16="http://schemas.microsoft.com/office/drawing/2014/main" id="{78402291-D47A-D871-75B8-B8B2DF07B804}"/>
                  </a:ext>
                </a:extLst>
              </p:cNvPr>
              <p:cNvSpPr txBox="1"/>
              <p:nvPr/>
            </p:nvSpPr>
            <p:spPr>
              <a:xfrm>
                <a:off x="5539548" y="2157617"/>
                <a:ext cx="335314" cy="261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75" spc="0" baseline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20</a:t>
                </a:r>
              </a:p>
            </p:txBody>
          </p:sp>
          <p:sp>
            <p:nvSpPr>
              <p:cNvPr id="1164" name="TextBox 1163">
                <a:extLst>
                  <a:ext uri="{FF2B5EF4-FFF2-40B4-BE49-F238E27FC236}">
                    <a16:creationId xmlns:a16="http://schemas.microsoft.com/office/drawing/2014/main" id="{AF7D2AEF-D352-F27F-FCBE-9610CFA8D5AB}"/>
                  </a:ext>
                </a:extLst>
              </p:cNvPr>
              <p:cNvSpPr txBox="1"/>
              <p:nvPr/>
            </p:nvSpPr>
            <p:spPr>
              <a:xfrm>
                <a:off x="5539548" y="1984305"/>
                <a:ext cx="335314" cy="261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75" spc="0" baseline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30</a:t>
                </a:r>
              </a:p>
            </p:txBody>
          </p:sp>
          <p:sp>
            <p:nvSpPr>
              <p:cNvPr id="1166" name="Freeform: Shape 1165">
                <a:extLst>
                  <a:ext uri="{FF2B5EF4-FFF2-40B4-BE49-F238E27FC236}">
                    <a16:creationId xmlns:a16="http://schemas.microsoft.com/office/drawing/2014/main" id="{4675E975-1636-6E55-3066-AD754794FBE0}"/>
                  </a:ext>
                </a:extLst>
              </p:cNvPr>
              <p:cNvSpPr/>
              <p:nvPr/>
            </p:nvSpPr>
            <p:spPr>
              <a:xfrm>
                <a:off x="5802447" y="2634250"/>
                <a:ext cx="27673" cy="10639"/>
              </a:xfrm>
              <a:custGeom>
                <a:avLst/>
                <a:gdLst>
                  <a:gd name="connsiteX0" fmla="*/ 0 w 26098"/>
                  <a:gd name="connsiteY0" fmla="*/ 0 h 9525"/>
                  <a:gd name="connsiteX1" fmla="*/ 26099 w 2609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098" h="9525">
                    <a:moveTo>
                      <a:pt x="0" y="0"/>
                    </a:moveTo>
                    <a:lnTo>
                      <a:pt x="26099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7" name="Freeform: Shape 1166">
                <a:extLst>
                  <a:ext uri="{FF2B5EF4-FFF2-40B4-BE49-F238E27FC236}">
                    <a16:creationId xmlns:a16="http://schemas.microsoft.com/office/drawing/2014/main" id="{9C69CE59-4EA0-C009-CF3F-D8E3572F8A67}"/>
                  </a:ext>
                </a:extLst>
              </p:cNvPr>
              <p:cNvSpPr/>
              <p:nvPr/>
            </p:nvSpPr>
            <p:spPr>
              <a:xfrm>
                <a:off x="5802447" y="2460939"/>
                <a:ext cx="27673" cy="10639"/>
              </a:xfrm>
              <a:custGeom>
                <a:avLst/>
                <a:gdLst>
                  <a:gd name="connsiteX0" fmla="*/ 0 w 26098"/>
                  <a:gd name="connsiteY0" fmla="*/ 0 h 9525"/>
                  <a:gd name="connsiteX1" fmla="*/ 26099 w 2609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098" h="9525">
                    <a:moveTo>
                      <a:pt x="0" y="0"/>
                    </a:moveTo>
                    <a:lnTo>
                      <a:pt x="26099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8" name="Freeform: Shape 1167">
                <a:extLst>
                  <a:ext uri="{FF2B5EF4-FFF2-40B4-BE49-F238E27FC236}">
                    <a16:creationId xmlns:a16="http://schemas.microsoft.com/office/drawing/2014/main" id="{DFD4EB8B-1B67-B711-7EF9-812C9E3DD130}"/>
                  </a:ext>
                </a:extLst>
              </p:cNvPr>
              <p:cNvSpPr/>
              <p:nvPr/>
            </p:nvSpPr>
            <p:spPr>
              <a:xfrm>
                <a:off x="5802447" y="2287627"/>
                <a:ext cx="27673" cy="10639"/>
              </a:xfrm>
              <a:custGeom>
                <a:avLst/>
                <a:gdLst>
                  <a:gd name="connsiteX0" fmla="*/ 0 w 26098"/>
                  <a:gd name="connsiteY0" fmla="*/ 0 h 9525"/>
                  <a:gd name="connsiteX1" fmla="*/ 26099 w 2609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098" h="9525">
                    <a:moveTo>
                      <a:pt x="0" y="0"/>
                    </a:moveTo>
                    <a:lnTo>
                      <a:pt x="26099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9" name="Freeform: Shape 1168">
                <a:extLst>
                  <a:ext uri="{FF2B5EF4-FFF2-40B4-BE49-F238E27FC236}">
                    <a16:creationId xmlns:a16="http://schemas.microsoft.com/office/drawing/2014/main" id="{35629D02-AD24-744D-C2C9-58D5F3529B8E}"/>
                  </a:ext>
                </a:extLst>
              </p:cNvPr>
              <p:cNvSpPr/>
              <p:nvPr/>
            </p:nvSpPr>
            <p:spPr>
              <a:xfrm>
                <a:off x="5802447" y="2114315"/>
                <a:ext cx="27673" cy="10639"/>
              </a:xfrm>
              <a:custGeom>
                <a:avLst/>
                <a:gdLst>
                  <a:gd name="connsiteX0" fmla="*/ 0 w 26098"/>
                  <a:gd name="connsiteY0" fmla="*/ 0 h 9525"/>
                  <a:gd name="connsiteX1" fmla="*/ 26099 w 2609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098" h="9525">
                    <a:moveTo>
                      <a:pt x="0" y="0"/>
                    </a:moveTo>
                    <a:lnTo>
                      <a:pt x="26099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0" name="Freeform: Shape 1169">
                <a:extLst>
                  <a:ext uri="{FF2B5EF4-FFF2-40B4-BE49-F238E27FC236}">
                    <a16:creationId xmlns:a16="http://schemas.microsoft.com/office/drawing/2014/main" id="{889CAC9A-B85A-2F6C-E54B-5C13001F2696}"/>
                  </a:ext>
                </a:extLst>
              </p:cNvPr>
              <p:cNvSpPr/>
              <p:nvPr/>
            </p:nvSpPr>
            <p:spPr>
              <a:xfrm>
                <a:off x="5802447" y="1941004"/>
                <a:ext cx="27673" cy="10639"/>
              </a:xfrm>
              <a:custGeom>
                <a:avLst/>
                <a:gdLst>
                  <a:gd name="connsiteX0" fmla="*/ 0 w 26098"/>
                  <a:gd name="connsiteY0" fmla="*/ 0 h 9525"/>
                  <a:gd name="connsiteX1" fmla="*/ 26099 w 2609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098" h="9525">
                    <a:moveTo>
                      <a:pt x="0" y="0"/>
                    </a:moveTo>
                    <a:lnTo>
                      <a:pt x="26099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1" name="Freeform: Shape 1170">
                <a:extLst>
                  <a:ext uri="{FF2B5EF4-FFF2-40B4-BE49-F238E27FC236}">
                    <a16:creationId xmlns:a16="http://schemas.microsoft.com/office/drawing/2014/main" id="{DF63AEC4-400C-206F-D460-D50FA2C5DE0A}"/>
                  </a:ext>
                </a:extLst>
              </p:cNvPr>
              <p:cNvSpPr/>
              <p:nvPr/>
            </p:nvSpPr>
            <p:spPr>
              <a:xfrm>
                <a:off x="5830120" y="2668934"/>
                <a:ext cx="971300" cy="10639"/>
              </a:xfrm>
              <a:custGeom>
                <a:avLst/>
                <a:gdLst>
                  <a:gd name="connsiteX0" fmla="*/ 0 w 916019"/>
                  <a:gd name="connsiteY0" fmla="*/ 0 h 9525"/>
                  <a:gd name="connsiteX1" fmla="*/ 916019 w 91601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16019" h="9525">
                    <a:moveTo>
                      <a:pt x="0" y="0"/>
                    </a:moveTo>
                    <a:lnTo>
                      <a:pt x="916019" y="0"/>
                    </a:lnTo>
                  </a:path>
                </a:pathLst>
              </a:custGeom>
              <a:ln w="1019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2" name="Freeform: Shape 1171">
                <a:extLst>
                  <a:ext uri="{FF2B5EF4-FFF2-40B4-BE49-F238E27FC236}">
                    <a16:creationId xmlns:a16="http://schemas.microsoft.com/office/drawing/2014/main" id="{D95A05D9-BD6D-3624-9CCF-A2013567B67A}"/>
                  </a:ext>
                </a:extLst>
              </p:cNvPr>
              <p:cNvSpPr/>
              <p:nvPr/>
            </p:nvSpPr>
            <p:spPr>
              <a:xfrm>
                <a:off x="6012220" y="2668934"/>
                <a:ext cx="10100" cy="29151"/>
              </a:xfrm>
              <a:custGeom>
                <a:avLst/>
                <a:gdLst>
                  <a:gd name="connsiteX0" fmla="*/ 0 w 9525"/>
                  <a:gd name="connsiteY0" fmla="*/ 26098 h 26098"/>
                  <a:gd name="connsiteX1" fmla="*/ 0 w 9525"/>
                  <a:gd name="connsiteY1" fmla="*/ 0 h 2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098">
                    <a:moveTo>
                      <a:pt x="0" y="26098"/>
                    </a:moveTo>
                    <a:lnTo>
                      <a:pt x="0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3" name="Freeform: Shape 1172">
                <a:extLst>
                  <a:ext uri="{FF2B5EF4-FFF2-40B4-BE49-F238E27FC236}">
                    <a16:creationId xmlns:a16="http://schemas.microsoft.com/office/drawing/2014/main" id="{01C3EDCC-003A-9342-C395-CB2B88CF5C25}"/>
                  </a:ext>
                </a:extLst>
              </p:cNvPr>
              <p:cNvSpPr/>
              <p:nvPr/>
            </p:nvSpPr>
            <p:spPr>
              <a:xfrm>
                <a:off x="6315821" y="2668934"/>
                <a:ext cx="10100" cy="29151"/>
              </a:xfrm>
              <a:custGeom>
                <a:avLst/>
                <a:gdLst>
                  <a:gd name="connsiteX0" fmla="*/ 0 w 9525"/>
                  <a:gd name="connsiteY0" fmla="*/ 26098 h 26098"/>
                  <a:gd name="connsiteX1" fmla="*/ 0 w 9525"/>
                  <a:gd name="connsiteY1" fmla="*/ 0 h 2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098">
                    <a:moveTo>
                      <a:pt x="0" y="26098"/>
                    </a:moveTo>
                    <a:lnTo>
                      <a:pt x="0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4" name="Freeform: Shape 1173">
                <a:extLst>
                  <a:ext uri="{FF2B5EF4-FFF2-40B4-BE49-F238E27FC236}">
                    <a16:creationId xmlns:a16="http://schemas.microsoft.com/office/drawing/2014/main" id="{3C496F0E-3BE1-1223-D14C-F838C12FD1D4}"/>
                  </a:ext>
                </a:extLst>
              </p:cNvPr>
              <p:cNvSpPr/>
              <p:nvPr/>
            </p:nvSpPr>
            <p:spPr>
              <a:xfrm>
                <a:off x="6619321" y="2668934"/>
                <a:ext cx="10100" cy="29151"/>
              </a:xfrm>
              <a:custGeom>
                <a:avLst/>
                <a:gdLst>
                  <a:gd name="connsiteX0" fmla="*/ 0 w 9525"/>
                  <a:gd name="connsiteY0" fmla="*/ 26098 h 26098"/>
                  <a:gd name="connsiteX1" fmla="*/ 0 w 9525"/>
                  <a:gd name="connsiteY1" fmla="*/ 0 h 2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098">
                    <a:moveTo>
                      <a:pt x="0" y="26098"/>
                    </a:moveTo>
                    <a:lnTo>
                      <a:pt x="0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6" name="Freeform: Shape 1425">
                <a:extLst>
                  <a:ext uri="{FF2B5EF4-FFF2-40B4-BE49-F238E27FC236}">
                    <a16:creationId xmlns:a16="http://schemas.microsoft.com/office/drawing/2014/main" id="{2CADAA9D-AEE0-5174-EC4A-F1F32963541B}"/>
                  </a:ext>
                </a:extLst>
              </p:cNvPr>
              <p:cNvSpPr/>
              <p:nvPr/>
            </p:nvSpPr>
            <p:spPr>
              <a:xfrm>
                <a:off x="6037268" y="2322630"/>
                <a:ext cx="295824" cy="10639"/>
              </a:xfrm>
              <a:custGeom>
                <a:avLst/>
                <a:gdLst>
                  <a:gd name="connsiteX0" fmla="*/ 0 w 278987"/>
                  <a:gd name="connsiteY0" fmla="*/ 0 h 9525"/>
                  <a:gd name="connsiteX1" fmla="*/ 278987 w 278987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8987" h="9525">
                    <a:moveTo>
                      <a:pt x="0" y="0"/>
                    </a:moveTo>
                    <a:lnTo>
                      <a:pt x="278987" y="0"/>
                    </a:lnTo>
                  </a:path>
                </a:pathLst>
              </a:custGeom>
              <a:ln w="1019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7" name="TextBox 1426">
                <a:extLst>
                  <a:ext uri="{FF2B5EF4-FFF2-40B4-BE49-F238E27FC236}">
                    <a16:creationId xmlns:a16="http://schemas.microsoft.com/office/drawing/2014/main" id="{7D4C15A3-0E5B-C54B-BB7B-33A1FFDA28AE}"/>
                  </a:ext>
                </a:extLst>
              </p:cNvPr>
              <p:cNvSpPr txBox="1"/>
              <p:nvPr/>
            </p:nvSpPr>
            <p:spPr>
              <a:xfrm>
                <a:off x="6069431" y="2181980"/>
                <a:ext cx="229550" cy="253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*</a:t>
                </a:r>
              </a:p>
            </p:txBody>
          </p:sp>
          <p:sp>
            <p:nvSpPr>
              <p:cNvPr id="1428" name="Freeform: Shape 1427">
                <a:extLst>
                  <a:ext uri="{FF2B5EF4-FFF2-40B4-BE49-F238E27FC236}">
                    <a16:creationId xmlns:a16="http://schemas.microsoft.com/office/drawing/2014/main" id="{D6FBB9CB-C31A-4936-C954-3D6D16BA5BD7}"/>
                  </a:ext>
                </a:extLst>
              </p:cNvPr>
              <p:cNvSpPr/>
              <p:nvPr/>
            </p:nvSpPr>
            <p:spPr>
              <a:xfrm>
                <a:off x="6034440" y="2226558"/>
                <a:ext cx="597303" cy="10639"/>
              </a:xfrm>
              <a:custGeom>
                <a:avLst/>
                <a:gdLst>
                  <a:gd name="connsiteX0" fmla="*/ 0 w 563308"/>
                  <a:gd name="connsiteY0" fmla="*/ 0 h 9525"/>
                  <a:gd name="connsiteX1" fmla="*/ 563309 w 56330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3308" h="9525">
                    <a:moveTo>
                      <a:pt x="0" y="0"/>
                    </a:moveTo>
                    <a:lnTo>
                      <a:pt x="563309" y="0"/>
                    </a:lnTo>
                  </a:path>
                </a:pathLst>
              </a:custGeom>
              <a:ln w="1019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9" name="TextBox 1428">
                <a:extLst>
                  <a:ext uri="{FF2B5EF4-FFF2-40B4-BE49-F238E27FC236}">
                    <a16:creationId xmlns:a16="http://schemas.microsoft.com/office/drawing/2014/main" id="{FADA3B4B-4187-1761-D90E-072690BC8436}"/>
                  </a:ext>
                </a:extLst>
              </p:cNvPr>
              <p:cNvSpPr txBox="1"/>
              <p:nvPr/>
            </p:nvSpPr>
            <p:spPr>
              <a:xfrm>
                <a:off x="6223283" y="2082186"/>
                <a:ext cx="229550" cy="253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*</a:t>
                </a:r>
              </a:p>
            </p:txBody>
          </p:sp>
        </p:grpSp>
        <p:grpSp>
          <p:nvGrpSpPr>
            <p:cNvPr id="1448" name="Group 1447">
              <a:extLst>
                <a:ext uri="{FF2B5EF4-FFF2-40B4-BE49-F238E27FC236}">
                  <a16:creationId xmlns:a16="http://schemas.microsoft.com/office/drawing/2014/main" id="{11E7B2BA-7B91-EC5B-4F0F-582FEF67FE9A}"/>
                </a:ext>
              </a:extLst>
            </p:cNvPr>
            <p:cNvGrpSpPr/>
            <p:nvPr/>
          </p:nvGrpSpPr>
          <p:grpSpPr>
            <a:xfrm>
              <a:off x="6911148" y="3025711"/>
              <a:ext cx="1261872" cy="854964"/>
              <a:chOff x="6911149" y="3025711"/>
              <a:chExt cx="1190053" cy="854964"/>
            </a:xfrm>
          </p:grpSpPr>
          <p:sp>
            <p:nvSpPr>
              <p:cNvPr id="1278" name="Freeform: Shape 1277">
                <a:extLst>
                  <a:ext uri="{FF2B5EF4-FFF2-40B4-BE49-F238E27FC236}">
                    <a16:creationId xmlns:a16="http://schemas.microsoft.com/office/drawing/2014/main" id="{A6C5E1D9-496D-E020-9914-7B8F8ED0C5B2}"/>
                  </a:ext>
                </a:extLst>
              </p:cNvPr>
              <p:cNvSpPr/>
              <p:nvPr/>
            </p:nvSpPr>
            <p:spPr>
              <a:xfrm>
                <a:off x="7228141" y="3245738"/>
                <a:ext cx="257651" cy="517017"/>
              </a:xfrm>
              <a:custGeom>
                <a:avLst/>
                <a:gdLst>
                  <a:gd name="connsiteX0" fmla="*/ 0 w 257651"/>
                  <a:gd name="connsiteY0" fmla="*/ 0 h 517017"/>
                  <a:gd name="connsiteX1" fmla="*/ 257651 w 257651"/>
                  <a:gd name="connsiteY1" fmla="*/ 0 h 517017"/>
                  <a:gd name="connsiteX2" fmla="*/ 257651 w 257651"/>
                  <a:gd name="connsiteY2" fmla="*/ 517017 h 517017"/>
                  <a:gd name="connsiteX3" fmla="*/ 0 w 257651"/>
                  <a:gd name="connsiteY3" fmla="*/ 517017 h 517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651" h="517017">
                    <a:moveTo>
                      <a:pt x="0" y="0"/>
                    </a:moveTo>
                    <a:lnTo>
                      <a:pt x="257651" y="0"/>
                    </a:lnTo>
                    <a:lnTo>
                      <a:pt x="257651" y="517017"/>
                    </a:lnTo>
                    <a:lnTo>
                      <a:pt x="0" y="517017"/>
                    </a:lnTo>
                    <a:close/>
                  </a:path>
                </a:pathLst>
              </a:custGeom>
              <a:solidFill>
                <a:srgbClr val="7B7B7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9" name="Freeform: Shape 1278">
                <a:extLst>
                  <a:ext uri="{FF2B5EF4-FFF2-40B4-BE49-F238E27FC236}">
                    <a16:creationId xmlns:a16="http://schemas.microsoft.com/office/drawing/2014/main" id="{C59DAAA8-D6AA-385C-8A24-D1D5516FC7A9}"/>
                  </a:ext>
                </a:extLst>
              </p:cNvPr>
              <p:cNvSpPr/>
              <p:nvPr/>
            </p:nvSpPr>
            <p:spPr>
              <a:xfrm>
                <a:off x="7514367" y="3167728"/>
                <a:ext cx="257651" cy="595026"/>
              </a:xfrm>
              <a:custGeom>
                <a:avLst/>
                <a:gdLst>
                  <a:gd name="connsiteX0" fmla="*/ 0 w 257651"/>
                  <a:gd name="connsiteY0" fmla="*/ 0 h 595026"/>
                  <a:gd name="connsiteX1" fmla="*/ 257651 w 257651"/>
                  <a:gd name="connsiteY1" fmla="*/ 0 h 595026"/>
                  <a:gd name="connsiteX2" fmla="*/ 257651 w 257651"/>
                  <a:gd name="connsiteY2" fmla="*/ 595027 h 595026"/>
                  <a:gd name="connsiteX3" fmla="*/ 0 w 257651"/>
                  <a:gd name="connsiteY3" fmla="*/ 595027 h 595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651" h="595026">
                    <a:moveTo>
                      <a:pt x="0" y="0"/>
                    </a:moveTo>
                    <a:lnTo>
                      <a:pt x="257651" y="0"/>
                    </a:lnTo>
                    <a:lnTo>
                      <a:pt x="257651" y="595027"/>
                    </a:lnTo>
                    <a:lnTo>
                      <a:pt x="0" y="595027"/>
                    </a:lnTo>
                    <a:close/>
                  </a:path>
                </a:pathLst>
              </a:custGeom>
              <a:solidFill>
                <a:srgbClr val="68803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0" name="Freeform: Shape 1279">
                <a:extLst>
                  <a:ext uri="{FF2B5EF4-FFF2-40B4-BE49-F238E27FC236}">
                    <a16:creationId xmlns:a16="http://schemas.microsoft.com/office/drawing/2014/main" id="{914EFC04-8720-4488-633B-5929E0DCB073}"/>
                  </a:ext>
                </a:extLst>
              </p:cNvPr>
              <p:cNvSpPr/>
              <p:nvPr/>
            </p:nvSpPr>
            <p:spPr>
              <a:xfrm>
                <a:off x="7800689" y="3498341"/>
                <a:ext cx="257651" cy="264413"/>
              </a:xfrm>
              <a:custGeom>
                <a:avLst/>
                <a:gdLst>
                  <a:gd name="connsiteX0" fmla="*/ 0 w 257651"/>
                  <a:gd name="connsiteY0" fmla="*/ 0 h 264413"/>
                  <a:gd name="connsiteX1" fmla="*/ 257651 w 257651"/>
                  <a:gd name="connsiteY1" fmla="*/ 0 h 264413"/>
                  <a:gd name="connsiteX2" fmla="*/ 257651 w 257651"/>
                  <a:gd name="connsiteY2" fmla="*/ 264414 h 264413"/>
                  <a:gd name="connsiteX3" fmla="*/ 0 w 257651"/>
                  <a:gd name="connsiteY3" fmla="*/ 264414 h 264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651" h="264413">
                    <a:moveTo>
                      <a:pt x="0" y="0"/>
                    </a:moveTo>
                    <a:lnTo>
                      <a:pt x="257651" y="0"/>
                    </a:lnTo>
                    <a:lnTo>
                      <a:pt x="257651" y="264414"/>
                    </a:lnTo>
                    <a:lnTo>
                      <a:pt x="0" y="264414"/>
                    </a:lnTo>
                    <a:close/>
                  </a:path>
                </a:pathLst>
              </a:custGeom>
              <a:solidFill>
                <a:srgbClr val="69006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1" name="Freeform: Shape 1280">
                <a:extLst>
                  <a:ext uri="{FF2B5EF4-FFF2-40B4-BE49-F238E27FC236}">
                    <a16:creationId xmlns:a16="http://schemas.microsoft.com/office/drawing/2014/main" id="{4A6DE35E-308C-0EF5-652B-D4DB333753EC}"/>
                  </a:ext>
                </a:extLst>
              </p:cNvPr>
              <p:cNvSpPr/>
              <p:nvPr/>
            </p:nvSpPr>
            <p:spPr>
              <a:xfrm>
                <a:off x="7314057" y="3191255"/>
                <a:ext cx="85820" cy="9525"/>
              </a:xfrm>
              <a:custGeom>
                <a:avLst/>
                <a:gdLst>
                  <a:gd name="connsiteX0" fmla="*/ 0 w 85820"/>
                  <a:gd name="connsiteY0" fmla="*/ 0 h 9525"/>
                  <a:gd name="connsiteX1" fmla="*/ 85820 w 8582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5820" h="9525">
                    <a:moveTo>
                      <a:pt x="0" y="0"/>
                    </a:moveTo>
                    <a:lnTo>
                      <a:pt x="85820" y="0"/>
                    </a:lnTo>
                  </a:path>
                </a:pathLst>
              </a:custGeom>
              <a:ln w="2028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2" name="Freeform: Shape 1281">
                <a:extLst>
                  <a:ext uri="{FF2B5EF4-FFF2-40B4-BE49-F238E27FC236}">
                    <a16:creationId xmlns:a16="http://schemas.microsoft.com/office/drawing/2014/main" id="{F9AB6710-D70F-FDC0-9998-E308D0BF59B3}"/>
                  </a:ext>
                </a:extLst>
              </p:cNvPr>
              <p:cNvSpPr/>
              <p:nvPr/>
            </p:nvSpPr>
            <p:spPr>
              <a:xfrm>
                <a:off x="7356919" y="3191255"/>
                <a:ext cx="9525" cy="108870"/>
              </a:xfrm>
              <a:custGeom>
                <a:avLst/>
                <a:gdLst>
                  <a:gd name="connsiteX0" fmla="*/ 0 w 9525"/>
                  <a:gd name="connsiteY0" fmla="*/ 0 h 108870"/>
                  <a:gd name="connsiteX1" fmla="*/ 0 w 9525"/>
                  <a:gd name="connsiteY1" fmla="*/ 108871 h 108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08870">
                    <a:moveTo>
                      <a:pt x="0" y="0"/>
                    </a:moveTo>
                    <a:lnTo>
                      <a:pt x="0" y="108871"/>
                    </a:lnTo>
                  </a:path>
                </a:pathLst>
              </a:custGeom>
              <a:ln w="2028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3" name="Freeform: Shape 1282">
                <a:extLst>
                  <a:ext uri="{FF2B5EF4-FFF2-40B4-BE49-F238E27FC236}">
                    <a16:creationId xmlns:a16="http://schemas.microsoft.com/office/drawing/2014/main" id="{FC58E84D-646B-D617-DC36-5C1E702E45EA}"/>
                  </a:ext>
                </a:extLst>
              </p:cNvPr>
              <p:cNvSpPr/>
              <p:nvPr/>
            </p:nvSpPr>
            <p:spPr>
              <a:xfrm>
                <a:off x="7314057" y="3300126"/>
                <a:ext cx="85820" cy="9525"/>
              </a:xfrm>
              <a:custGeom>
                <a:avLst/>
                <a:gdLst>
                  <a:gd name="connsiteX0" fmla="*/ 0 w 85820"/>
                  <a:gd name="connsiteY0" fmla="*/ 0 h 9525"/>
                  <a:gd name="connsiteX1" fmla="*/ 85820 w 8582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5820" h="9525">
                    <a:moveTo>
                      <a:pt x="0" y="0"/>
                    </a:moveTo>
                    <a:lnTo>
                      <a:pt x="85820" y="0"/>
                    </a:lnTo>
                  </a:path>
                </a:pathLst>
              </a:custGeom>
              <a:ln w="2028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4" name="Freeform: Shape 1283">
                <a:extLst>
                  <a:ext uri="{FF2B5EF4-FFF2-40B4-BE49-F238E27FC236}">
                    <a16:creationId xmlns:a16="http://schemas.microsoft.com/office/drawing/2014/main" id="{554E1EC3-2F07-0684-0DB5-7037C9E5F032}"/>
                  </a:ext>
                </a:extLst>
              </p:cNvPr>
              <p:cNvSpPr/>
              <p:nvPr/>
            </p:nvSpPr>
            <p:spPr>
              <a:xfrm>
                <a:off x="7600283" y="3130200"/>
                <a:ext cx="85820" cy="9525"/>
              </a:xfrm>
              <a:custGeom>
                <a:avLst/>
                <a:gdLst>
                  <a:gd name="connsiteX0" fmla="*/ 0 w 85820"/>
                  <a:gd name="connsiteY0" fmla="*/ 0 h 9525"/>
                  <a:gd name="connsiteX1" fmla="*/ 85820 w 8582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5820" h="9525">
                    <a:moveTo>
                      <a:pt x="0" y="0"/>
                    </a:moveTo>
                    <a:lnTo>
                      <a:pt x="85820" y="0"/>
                    </a:lnTo>
                  </a:path>
                </a:pathLst>
              </a:custGeom>
              <a:ln w="2028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5" name="Freeform: Shape 1284">
                <a:extLst>
                  <a:ext uri="{FF2B5EF4-FFF2-40B4-BE49-F238E27FC236}">
                    <a16:creationId xmlns:a16="http://schemas.microsoft.com/office/drawing/2014/main" id="{28ED927F-CC98-AAC7-924C-255E523B0CDA}"/>
                  </a:ext>
                </a:extLst>
              </p:cNvPr>
              <p:cNvSpPr/>
              <p:nvPr/>
            </p:nvSpPr>
            <p:spPr>
              <a:xfrm>
                <a:off x="7643241" y="3130200"/>
                <a:ext cx="9525" cy="74961"/>
              </a:xfrm>
              <a:custGeom>
                <a:avLst/>
                <a:gdLst>
                  <a:gd name="connsiteX0" fmla="*/ 0 w 9525"/>
                  <a:gd name="connsiteY0" fmla="*/ 0 h 74961"/>
                  <a:gd name="connsiteX1" fmla="*/ 0 w 9525"/>
                  <a:gd name="connsiteY1" fmla="*/ 74962 h 7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74961">
                    <a:moveTo>
                      <a:pt x="0" y="0"/>
                    </a:moveTo>
                    <a:lnTo>
                      <a:pt x="0" y="74962"/>
                    </a:lnTo>
                  </a:path>
                </a:pathLst>
              </a:custGeom>
              <a:ln w="2028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6" name="Freeform: Shape 1285">
                <a:extLst>
                  <a:ext uri="{FF2B5EF4-FFF2-40B4-BE49-F238E27FC236}">
                    <a16:creationId xmlns:a16="http://schemas.microsoft.com/office/drawing/2014/main" id="{2E559CC1-50D3-0DC7-6EFE-065FEDFA4A9B}"/>
                  </a:ext>
                </a:extLst>
              </p:cNvPr>
              <p:cNvSpPr/>
              <p:nvPr/>
            </p:nvSpPr>
            <p:spPr>
              <a:xfrm>
                <a:off x="7600283" y="3205162"/>
                <a:ext cx="85820" cy="9525"/>
              </a:xfrm>
              <a:custGeom>
                <a:avLst/>
                <a:gdLst>
                  <a:gd name="connsiteX0" fmla="*/ 0 w 85820"/>
                  <a:gd name="connsiteY0" fmla="*/ 0 h 9525"/>
                  <a:gd name="connsiteX1" fmla="*/ 85820 w 8582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5820" h="9525">
                    <a:moveTo>
                      <a:pt x="0" y="0"/>
                    </a:moveTo>
                    <a:lnTo>
                      <a:pt x="85820" y="0"/>
                    </a:lnTo>
                  </a:path>
                </a:pathLst>
              </a:custGeom>
              <a:ln w="2028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7" name="Freeform: Shape 1286">
                <a:extLst>
                  <a:ext uri="{FF2B5EF4-FFF2-40B4-BE49-F238E27FC236}">
                    <a16:creationId xmlns:a16="http://schemas.microsoft.com/office/drawing/2014/main" id="{53FE1B7A-13A2-97E5-F49A-C20D51E8ACF2}"/>
                  </a:ext>
                </a:extLst>
              </p:cNvPr>
              <p:cNvSpPr/>
              <p:nvPr/>
            </p:nvSpPr>
            <p:spPr>
              <a:xfrm>
                <a:off x="7886509" y="3424141"/>
                <a:ext cx="85915" cy="9525"/>
              </a:xfrm>
              <a:custGeom>
                <a:avLst/>
                <a:gdLst>
                  <a:gd name="connsiteX0" fmla="*/ 0 w 85915"/>
                  <a:gd name="connsiteY0" fmla="*/ 0 h 9525"/>
                  <a:gd name="connsiteX1" fmla="*/ 85916 w 8591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5915" h="9525">
                    <a:moveTo>
                      <a:pt x="0" y="0"/>
                    </a:moveTo>
                    <a:lnTo>
                      <a:pt x="85916" y="0"/>
                    </a:lnTo>
                  </a:path>
                </a:pathLst>
              </a:custGeom>
              <a:ln w="2028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8" name="Freeform: Shape 1287">
                <a:extLst>
                  <a:ext uri="{FF2B5EF4-FFF2-40B4-BE49-F238E27FC236}">
                    <a16:creationId xmlns:a16="http://schemas.microsoft.com/office/drawing/2014/main" id="{BDD46853-BE5D-5DEE-1BDD-0D32F49E8811}"/>
                  </a:ext>
                </a:extLst>
              </p:cNvPr>
              <p:cNvSpPr/>
              <p:nvPr/>
            </p:nvSpPr>
            <p:spPr>
              <a:xfrm>
                <a:off x="7929467" y="3424141"/>
                <a:ext cx="9525" cy="148399"/>
              </a:xfrm>
              <a:custGeom>
                <a:avLst/>
                <a:gdLst>
                  <a:gd name="connsiteX0" fmla="*/ 0 w 9525"/>
                  <a:gd name="connsiteY0" fmla="*/ 0 h 148399"/>
                  <a:gd name="connsiteX1" fmla="*/ 0 w 9525"/>
                  <a:gd name="connsiteY1" fmla="*/ 148400 h 148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48399">
                    <a:moveTo>
                      <a:pt x="0" y="0"/>
                    </a:moveTo>
                    <a:lnTo>
                      <a:pt x="0" y="148400"/>
                    </a:lnTo>
                  </a:path>
                </a:pathLst>
              </a:custGeom>
              <a:ln w="2028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9" name="Freeform: Shape 1288">
                <a:extLst>
                  <a:ext uri="{FF2B5EF4-FFF2-40B4-BE49-F238E27FC236}">
                    <a16:creationId xmlns:a16="http://schemas.microsoft.com/office/drawing/2014/main" id="{BC16ED47-540B-3125-BE43-2AD2B1368C29}"/>
                  </a:ext>
                </a:extLst>
              </p:cNvPr>
              <p:cNvSpPr/>
              <p:nvPr/>
            </p:nvSpPr>
            <p:spPr>
              <a:xfrm>
                <a:off x="7886509" y="3572541"/>
                <a:ext cx="85915" cy="9525"/>
              </a:xfrm>
              <a:custGeom>
                <a:avLst/>
                <a:gdLst>
                  <a:gd name="connsiteX0" fmla="*/ 0 w 85915"/>
                  <a:gd name="connsiteY0" fmla="*/ 0 h 9525"/>
                  <a:gd name="connsiteX1" fmla="*/ 85916 w 8591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5915" h="9525">
                    <a:moveTo>
                      <a:pt x="0" y="0"/>
                    </a:moveTo>
                    <a:lnTo>
                      <a:pt x="85916" y="0"/>
                    </a:lnTo>
                  </a:path>
                </a:pathLst>
              </a:custGeom>
              <a:ln w="20288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1" name="Freeform: Shape 1290">
                <a:extLst>
                  <a:ext uri="{FF2B5EF4-FFF2-40B4-BE49-F238E27FC236}">
                    <a16:creationId xmlns:a16="http://schemas.microsoft.com/office/drawing/2014/main" id="{A5B6CB45-20D5-9887-F705-C99D64E8D97F}"/>
                  </a:ext>
                </a:extLst>
              </p:cNvPr>
              <p:cNvSpPr/>
              <p:nvPr/>
            </p:nvSpPr>
            <p:spPr>
              <a:xfrm>
                <a:off x="7185183" y="3111150"/>
                <a:ext cx="9525" cy="682656"/>
              </a:xfrm>
              <a:custGeom>
                <a:avLst/>
                <a:gdLst>
                  <a:gd name="connsiteX0" fmla="*/ 0 w 9525"/>
                  <a:gd name="connsiteY0" fmla="*/ 682657 h 682656"/>
                  <a:gd name="connsiteX1" fmla="*/ 0 w 9525"/>
                  <a:gd name="connsiteY1" fmla="*/ 0 h 682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82656">
                    <a:moveTo>
                      <a:pt x="0" y="682657"/>
                    </a:moveTo>
                    <a:lnTo>
                      <a:pt x="0" y="0"/>
                    </a:lnTo>
                  </a:path>
                </a:pathLst>
              </a:custGeom>
              <a:ln w="1019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2" name="TextBox 1291">
                <a:extLst>
                  <a:ext uri="{FF2B5EF4-FFF2-40B4-BE49-F238E27FC236}">
                    <a16:creationId xmlns:a16="http://schemas.microsoft.com/office/drawing/2014/main" id="{F2D16E5F-CDA0-0892-AB89-80426A4A03D4}"/>
                  </a:ext>
                </a:extLst>
              </p:cNvPr>
              <p:cNvSpPr txBox="1"/>
              <p:nvPr/>
            </p:nvSpPr>
            <p:spPr>
              <a:xfrm>
                <a:off x="6978967" y="3646360"/>
                <a:ext cx="249555" cy="234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75" spc="0" baseline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1293" name="TextBox 1292">
                <a:extLst>
                  <a:ext uri="{FF2B5EF4-FFF2-40B4-BE49-F238E27FC236}">
                    <a16:creationId xmlns:a16="http://schemas.microsoft.com/office/drawing/2014/main" id="{1CB40282-F0A0-47D1-47BB-066D636D40B3}"/>
                  </a:ext>
                </a:extLst>
              </p:cNvPr>
              <p:cNvSpPr txBox="1"/>
              <p:nvPr/>
            </p:nvSpPr>
            <p:spPr>
              <a:xfrm>
                <a:off x="6911149" y="3491197"/>
                <a:ext cx="316230" cy="234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75" spc="0" baseline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1294" name="TextBox 1293">
                <a:extLst>
                  <a:ext uri="{FF2B5EF4-FFF2-40B4-BE49-F238E27FC236}">
                    <a16:creationId xmlns:a16="http://schemas.microsoft.com/office/drawing/2014/main" id="{DC2396CC-2BB8-1E3C-8A19-DCFBB8453D6B}"/>
                  </a:ext>
                </a:extLst>
              </p:cNvPr>
              <p:cNvSpPr txBox="1"/>
              <p:nvPr/>
            </p:nvSpPr>
            <p:spPr>
              <a:xfrm>
                <a:off x="6911149" y="3336035"/>
                <a:ext cx="316230" cy="234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75" spc="0" baseline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20</a:t>
                </a:r>
              </a:p>
            </p:txBody>
          </p:sp>
          <p:sp>
            <p:nvSpPr>
              <p:cNvPr id="1295" name="TextBox 1294">
                <a:extLst>
                  <a:ext uri="{FF2B5EF4-FFF2-40B4-BE49-F238E27FC236}">
                    <a16:creationId xmlns:a16="http://schemas.microsoft.com/office/drawing/2014/main" id="{7549034A-A6AE-9D5C-75FF-B26DF5FB4FD3}"/>
                  </a:ext>
                </a:extLst>
              </p:cNvPr>
              <p:cNvSpPr txBox="1"/>
              <p:nvPr/>
            </p:nvSpPr>
            <p:spPr>
              <a:xfrm>
                <a:off x="6911149" y="3180873"/>
                <a:ext cx="316230" cy="234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75" spc="0" baseline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30</a:t>
                </a:r>
              </a:p>
            </p:txBody>
          </p:sp>
          <p:sp>
            <p:nvSpPr>
              <p:cNvPr id="1296" name="TextBox 1295">
                <a:extLst>
                  <a:ext uri="{FF2B5EF4-FFF2-40B4-BE49-F238E27FC236}">
                    <a16:creationId xmlns:a16="http://schemas.microsoft.com/office/drawing/2014/main" id="{3D32C3F2-04E8-FF5B-E36F-1B2367730821}"/>
                  </a:ext>
                </a:extLst>
              </p:cNvPr>
              <p:cNvSpPr txBox="1"/>
              <p:nvPr/>
            </p:nvSpPr>
            <p:spPr>
              <a:xfrm>
                <a:off x="6911149" y="3025711"/>
                <a:ext cx="316230" cy="234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75" spc="0" baseline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40</a:t>
                </a:r>
              </a:p>
            </p:txBody>
          </p:sp>
          <p:sp>
            <p:nvSpPr>
              <p:cNvPr id="1297" name="Freeform: Shape 1296">
                <a:extLst>
                  <a:ext uri="{FF2B5EF4-FFF2-40B4-BE49-F238E27FC236}">
                    <a16:creationId xmlns:a16="http://schemas.microsoft.com/office/drawing/2014/main" id="{6F5016A8-6CE5-7668-C0F5-AC373D141A6A}"/>
                  </a:ext>
                </a:extLst>
              </p:cNvPr>
              <p:cNvSpPr/>
              <p:nvPr/>
            </p:nvSpPr>
            <p:spPr>
              <a:xfrm>
                <a:off x="7159085" y="3762755"/>
                <a:ext cx="26098" cy="9525"/>
              </a:xfrm>
              <a:custGeom>
                <a:avLst/>
                <a:gdLst>
                  <a:gd name="connsiteX0" fmla="*/ 0 w 26098"/>
                  <a:gd name="connsiteY0" fmla="*/ 0 h 9525"/>
                  <a:gd name="connsiteX1" fmla="*/ 26099 w 2609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098" h="9525">
                    <a:moveTo>
                      <a:pt x="0" y="0"/>
                    </a:moveTo>
                    <a:lnTo>
                      <a:pt x="26099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8" name="Freeform: Shape 1297">
                <a:extLst>
                  <a:ext uri="{FF2B5EF4-FFF2-40B4-BE49-F238E27FC236}">
                    <a16:creationId xmlns:a16="http://schemas.microsoft.com/office/drawing/2014/main" id="{B6785FC4-CDE2-4C35-10E5-16FFBEC3E226}"/>
                  </a:ext>
                </a:extLst>
              </p:cNvPr>
              <p:cNvSpPr/>
              <p:nvPr/>
            </p:nvSpPr>
            <p:spPr>
              <a:xfrm>
                <a:off x="7159085" y="3607593"/>
                <a:ext cx="26098" cy="9525"/>
              </a:xfrm>
              <a:custGeom>
                <a:avLst/>
                <a:gdLst>
                  <a:gd name="connsiteX0" fmla="*/ 0 w 26098"/>
                  <a:gd name="connsiteY0" fmla="*/ 0 h 9525"/>
                  <a:gd name="connsiteX1" fmla="*/ 26099 w 2609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098" h="9525">
                    <a:moveTo>
                      <a:pt x="0" y="0"/>
                    </a:moveTo>
                    <a:lnTo>
                      <a:pt x="26099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9" name="Freeform: Shape 1298">
                <a:extLst>
                  <a:ext uri="{FF2B5EF4-FFF2-40B4-BE49-F238E27FC236}">
                    <a16:creationId xmlns:a16="http://schemas.microsoft.com/office/drawing/2014/main" id="{3AD7780B-D7D2-B31B-D745-E379673640F5}"/>
                  </a:ext>
                </a:extLst>
              </p:cNvPr>
              <p:cNvSpPr/>
              <p:nvPr/>
            </p:nvSpPr>
            <p:spPr>
              <a:xfrm>
                <a:off x="7159085" y="3452431"/>
                <a:ext cx="26098" cy="9525"/>
              </a:xfrm>
              <a:custGeom>
                <a:avLst/>
                <a:gdLst>
                  <a:gd name="connsiteX0" fmla="*/ 0 w 26098"/>
                  <a:gd name="connsiteY0" fmla="*/ 0 h 9525"/>
                  <a:gd name="connsiteX1" fmla="*/ 26099 w 2609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098" h="9525">
                    <a:moveTo>
                      <a:pt x="0" y="0"/>
                    </a:moveTo>
                    <a:lnTo>
                      <a:pt x="26099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0" name="Freeform: Shape 1299">
                <a:extLst>
                  <a:ext uri="{FF2B5EF4-FFF2-40B4-BE49-F238E27FC236}">
                    <a16:creationId xmlns:a16="http://schemas.microsoft.com/office/drawing/2014/main" id="{9363CF74-04B9-7D8F-3674-8A8E785ECC0C}"/>
                  </a:ext>
                </a:extLst>
              </p:cNvPr>
              <p:cNvSpPr/>
              <p:nvPr/>
            </p:nvSpPr>
            <p:spPr>
              <a:xfrm>
                <a:off x="7159085" y="3297268"/>
                <a:ext cx="26098" cy="9525"/>
              </a:xfrm>
              <a:custGeom>
                <a:avLst/>
                <a:gdLst>
                  <a:gd name="connsiteX0" fmla="*/ 0 w 26098"/>
                  <a:gd name="connsiteY0" fmla="*/ 0 h 9525"/>
                  <a:gd name="connsiteX1" fmla="*/ 26099 w 2609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098" h="9525">
                    <a:moveTo>
                      <a:pt x="0" y="0"/>
                    </a:moveTo>
                    <a:lnTo>
                      <a:pt x="26099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1" name="Freeform: Shape 1300">
                <a:extLst>
                  <a:ext uri="{FF2B5EF4-FFF2-40B4-BE49-F238E27FC236}">
                    <a16:creationId xmlns:a16="http://schemas.microsoft.com/office/drawing/2014/main" id="{BE9D0E36-71A0-F14D-410B-E1F3B96171FE}"/>
                  </a:ext>
                </a:extLst>
              </p:cNvPr>
              <p:cNvSpPr/>
              <p:nvPr/>
            </p:nvSpPr>
            <p:spPr>
              <a:xfrm>
                <a:off x="7159085" y="3142106"/>
                <a:ext cx="26098" cy="9525"/>
              </a:xfrm>
              <a:custGeom>
                <a:avLst/>
                <a:gdLst>
                  <a:gd name="connsiteX0" fmla="*/ 0 w 26098"/>
                  <a:gd name="connsiteY0" fmla="*/ 0 h 9525"/>
                  <a:gd name="connsiteX1" fmla="*/ 26099 w 2609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098" h="9525">
                    <a:moveTo>
                      <a:pt x="0" y="0"/>
                    </a:moveTo>
                    <a:lnTo>
                      <a:pt x="26099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2" name="Freeform: Shape 1301">
                <a:extLst>
                  <a:ext uri="{FF2B5EF4-FFF2-40B4-BE49-F238E27FC236}">
                    <a16:creationId xmlns:a16="http://schemas.microsoft.com/office/drawing/2014/main" id="{9A67B19E-3CBE-A03C-1C09-B3C7A9B2017A}"/>
                  </a:ext>
                </a:extLst>
              </p:cNvPr>
              <p:cNvSpPr/>
              <p:nvPr/>
            </p:nvSpPr>
            <p:spPr>
              <a:xfrm>
                <a:off x="7185183" y="3793807"/>
                <a:ext cx="916019" cy="9525"/>
              </a:xfrm>
              <a:custGeom>
                <a:avLst/>
                <a:gdLst>
                  <a:gd name="connsiteX0" fmla="*/ 0 w 916019"/>
                  <a:gd name="connsiteY0" fmla="*/ 0 h 9525"/>
                  <a:gd name="connsiteX1" fmla="*/ 916019 w 91601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16019" h="9525">
                    <a:moveTo>
                      <a:pt x="0" y="0"/>
                    </a:moveTo>
                    <a:lnTo>
                      <a:pt x="916019" y="0"/>
                    </a:lnTo>
                  </a:path>
                </a:pathLst>
              </a:custGeom>
              <a:ln w="1019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3" name="Freeform: Shape 1302">
                <a:extLst>
                  <a:ext uri="{FF2B5EF4-FFF2-40B4-BE49-F238E27FC236}">
                    <a16:creationId xmlns:a16="http://schemas.microsoft.com/office/drawing/2014/main" id="{E0A20461-A221-74E6-D5C1-415ECE198CF2}"/>
                  </a:ext>
                </a:extLst>
              </p:cNvPr>
              <p:cNvSpPr/>
              <p:nvPr/>
            </p:nvSpPr>
            <p:spPr>
              <a:xfrm>
                <a:off x="7356919" y="3793807"/>
                <a:ext cx="9525" cy="26098"/>
              </a:xfrm>
              <a:custGeom>
                <a:avLst/>
                <a:gdLst>
                  <a:gd name="connsiteX0" fmla="*/ 0 w 9525"/>
                  <a:gd name="connsiteY0" fmla="*/ 26098 h 26098"/>
                  <a:gd name="connsiteX1" fmla="*/ 0 w 9525"/>
                  <a:gd name="connsiteY1" fmla="*/ 0 h 2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098">
                    <a:moveTo>
                      <a:pt x="0" y="26098"/>
                    </a:moveTo>
                    <a:lnTo>
                      <a:pt x="0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4" name="Freeform: Shape 1303">
                <a:extLst>
                  <a:ext uri="{FF2B5EF4-FFF2-40B4-BE49-F238E27FC236}">
                    <a16:creationId xmlns:a16="http://schemas.microsoft.com/office/drawing/2014/main" id="{B798B37B-C06C-4CB2-E412-B778CB188B8F}"/>
                  </a:ext>
                </a:extLst>
              </p:cNvPr>
              <p:cNvSpPr/>
              <p:nvPr/>
            </p:nvSpPr>
            <p:spPr>
              <a:xfrm>
                <a:off x="7643241" y="3793807"/>
                <a:ext cx="9525" cy="26098"/>
              </a:xfrm>
              <a:custGeom>
                <a:avLst/>
                <a:gdLst>
                  <a:gd name="connsiteX0" fmla="*/ 0 w 9525"/>
                  <a:gd name="connsiteY0" fmla="*/ 26098 h 26098"/>
                  <a:gd name="connsiteX1" fmla="*/ 0 w 9525"/>
                  <a:gd name="connsiteY1" fmla="*/ 0 h 2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098">
                    <a:moveTo>
                      <a:pt x="0" y="26098"/>
                    </a:moveTo>
                    <a:lnTo>
                      <a:pt x="0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5" name="Freeform: Shape 1304">
                <a:extLst>
                  <a:ext uri="{FF2B5EF4-FFF2-40B4-BE49-F238E27FC236}">
                    <a16:creationId xmlns:a16="http://schemas.microsoft.com/office/drawing/2014/main" id="{1D7D647B-9AD6-55CF-FD1B-DA73CFAF57FC}"/>
                  </a:ext>
                </a:extLst>
              </p:cNvPr>
              <p:cNvSpPr/>
              <p:nvPr/>
            </p:nvSpPr>
            <p:spPr>
              <a:xfrm>
                <a:off x="7929467" y="3793807"/>
                <a:ext cx="9525" cy="26098"/>
              </a:xfrm>
              <a:custGeom>
                <a:avLst/>
                <a:gdLst>
                  <a:gd name="connsiteX0" fmla="*/ 0 w 9525"/>
                  <a:gd name="connsiteY0" fmla="*/ 26098 h 26098"/>
                  <a:gd name="connsiteX1" fmla="*/ 0 w 9525"/>
                  <a:gd name="connsiteY1" fmla="*/ 0 h 2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098">
                    <a:moveTo>
                      <a:pt x="0" y="26098"/>
                    </a:moveTo>
                    <a:lnTo>
                      <a:pt x="0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30" name="Freeform: Shape 1429">
              <a:extLst>
                <a:ext uri="{FF2B5EF4-FFF2-40B4-BE49-F238E27FC236}">
                  <a16:creationId xmlns:a16="http://schemas.microsoft.com/office/drawing/2014/main" id="{2F714F8C-950E-9F64-CF7C-713B212BEB1F}"/>
                </a:ext>
              </a:extLst>
            </p:cNvPr>
            <p:cNvSpPr/>
            <p:nvPr/>
          </p:nvSpPr>
          <p:spPr>
            <a:xfrm>
              <a:off x="7692214" y="3078478"/>
              <a:ext cx="308807" cy="45719"/>
            </a:xfrm>
            <a:custGeom>
              <a:avLst/>
              <a:gdLst>
                <a:gd name="connsiteX0" fmla="*/ 0 w 278987"/>
                <a:gd name="connsiteY0" fmla="*/ 0 h 9525"/>
                <a:gd name="connsiteX1" fmla="*/ 278987 w 27898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987" h="9525">
                  <a:moveTo>
                    <a:pt x="0" y="0"/>
                  </a:moveTo>
                  <a:lnTo>
                    <a:pt x="278987" y="0"/>
                  </a:lnTo>
                </a:path>
              </a:pathLst>
            </a:custGeom>
            <a:ln w="10192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1" name="TextBox 1430">
              <a:extLst>
                <a:ext uri="{FF2B5EF4-FFF2-40B4-BE49-F238E27FC236}">
                  <a16:creationId xmlns:a16="http://schemas.microsoft.com/office/drawing/2014/main" id="{885AAC32-75BD-04AE-B82F-C8A0C06CCB03}"/>
                </a:ext>
              </a:extLst>
            </p:cNvPr>
            <p:cNvSpPr txBox="1"/>
            <p:nvPr/>
          </p:nvSpPr>
          <p:spPr>
            <a:xfrm>
              <a:off x="7692471" y="2949512"/>
              <a:ext cx="3257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9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***</a:t>
              </a:r>
            </a:p>
          </p:txBody>
        </p:sp>
        <p:sp>
          <p:nvSpPr>
            <p:cNvPr id="1432" name="Freeform: Shape 1431">
              <a:extLst>
                <a:ext uri="{FF2B5EF4-FFF2-40B4-BE49-F238E27FC236}">
                  <a16:creationId xmlns:a16="http://schemas.microsoft.com/office/drawing/2014/main" id="{570E9A82-0EDE-BACF-4916-38A651DC3971}"/>
                </a:ext>
              </a:extLst>
            </p:cNvPr>
            <p:cNvSpPr/>
            <p:nvPr/>
          </p:nvSpPr>
          <p:spPr>
            <a:xfrm>
              <a:off x="7407892" y="2999230"/>
              <a:ext cx="593129" cy="45719"/>
            </a:xfrm>
            <a:custGeom>
              <a:avLst/>
              <a:gdLst>
                <a:gd name="connsiteX0" fmla="*/ 0 w 563308"/>
                <a:gd name="connsiteY0" fmla="*/ 0 h 9525"/>
                <a:gd name="connsiteX1" fmla="*/ 563309 w 563308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3308" h="9525">
                  <a:moveTo>
                    <a:pt x="0" y="0"/>
                  </a:moveTo>
                  <a:lnTo>
                    <a:pt x="563309" y="0"/>
                  </a:lnTo>
                </a:path>
              </a:pathLst>
            </a:custGeom>
            <a:ln w="10192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3" name="TextBox 1432">
              <a:extLst>
                <a:ext uri="{FF2B5EF4-FFF2-40B4-BE49-F238E27FC236}">
                  <a16:creationId xmlns:a16="http://schemas.microsoft.com/office/drawing/2014/main" id="{09C670C2-FB41-A742-C5CB-84B0E7E7A9D6}"/>
                </a:ext>
              </a:extLst>
            </p:cNvPr>
            <p:cNvSpPr txBox="1"/>
            <p:nvPr/>
          </p:nvSpPr>
          <p:spPr>
            <a:xfrm>
              <a:off x="7552863" y="2871595"/>
              <a:ext cx="27813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900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**</a:t>
              </a:r>
            </a:p>
          </p:txBody>
        </p:sp>
        <p:grpSp>
          <p:nvGrpSpPr>
            <p:cNvPr id="1446" name="Group 1445">
              <a:extLst>
                <a:ext uri="{FF2B5EF4-FFF2-40B4-BE49-F238E27FC236}">
                  <a16:creationId xmlns:a16="http://schemas.microsoft.com/office/drawing/2014/main" id="{0D60A915-0E0D-21A7-5DC9-91A55E4FCEBC}"/>
                </a:ext>
              </a:extLst>
            </p:cNvPr>
            <p:cNvGrpSpPr/>
            <p:nvPr/>
          </p:nvGrpSpPr>
          <p:grpSpPr>
            <a:xfrm>
              <a:off x="6911148" y="1820989"/>
              <a:ext cx="1261872" cy="854964"/>
              <a:chOff x="6911149" y="1820989"/>
              <a:chExt cx="1190053" cy="854964"/>
            </a:xfrm>
          </p:grpSpPr>
          <p:grpSp>
            <p:nvGrpSpPr>
              <p:cNvPr id="1177" name="Graphic 1082">
                <a:extLst>
                  <a:ext uri="{FF2B5EF4-FFF2-40B4-BE49-F238E27FC236}">
                    <a16:creationId xmlns:a16="http://schemas.microsoft.com/office/drawing/2014/main" id="{D28DE5D5-C325-AE87-00D1-EEEEB71AB657}"/>
                  </a:ext>
                </a:extLst>
              </p:cNvPr>
              <p:cNvGrpSpPr/>
              <p:nvPr/>
            </p:nvGrpSpPr>
            <p:grpSpPr>
              <a:xfrm>
                <a:off x="7228141" y="2151601"/>
                <a:ext cx="830199" cy="406432"/>
                <a:chOff x="7228141" y="2151601"/>
                <a:chExt cx="830199" cy="406432"/>
              </a:xfrm>
            </p:grpSpPr>
            <p:sp>
              <p:nvSpPr>
                <p:cNvPr id="1179" name="Freeform: Shape 1178">
                  <a:extLst>
                    <a:ext uri="{FF2B5EF4-FFF2-40B4-BE49-F238E27FC236}">
                      <a16:creationId xmlns:a16="http://schemas.microsoft.com/office/drawing/2014/main" id="{899397A1-E15D-C0BC-B528-1F535917C24E}"/>
                    </a:ext>
                  </a:extLst>
                </p:cNvPr>
                <p:cNvSpPr/>
                <p:nvPr/>
              </p:nvSpPr>
              <p:spPr>
                <a:xfrm>
                  <a:off x="7228141" y="2373629"/>
                  <a:ext cx="257651" cy="184308"/>
                </a:xfrm>
                <a:custGeom>
                  <a:avLst/>
                  <a:gdLst>
                    <a:gd name="connsiteX0" fmla="*/ 0 w 257651"/>
                    <a:gd name="connsiteY0" fmla="*/ 0 h 184308"/>
                    <a:gd name="connsiteX1" fmla="*/ 257651 w 257651"/>
                    <a:gd name="connsiteY1" fmla="*/ 0 h 184308"/>
                    <a:gd name="connsiteX2" fmla="*/ 257651 w 257651"/>
                    <a:gd name="connsiteY2" fmla="*/ 184309 h 184308"/>
                    <a:gd name="connsiteX3" fmla="*/ 0 w 257651"/>
                    <a:gd name="connsiteY3" fmla="*/ 184309 h 184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651" h="184308">
                      <a:moveTo>
                        <a:pt x="0" y="0"/>
                      </a:moveTo>
                      <a:lnTo>
                        <a:pt x="257651" y="0"/>
                      </a:lnTo>
                      <a:lnTo>
                        <a:pt x="257651" y="184309"/>
                      </a:lnTo>
                      <a:lnTo>
                        <a:pt x="0" y="184309"/>
                      </a:lnTo>
                      <a:close/>
                    </a:path>
                  </a:pathLst>
                </a:custGeom>
                <a:solidFill>
                  <a:srgbClr val="7B7B7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0" name="Freeform: Shape 1179">
                  <a:extLst>
                    <a:ext uri="{FF2B5EF4-FFF2-40B4-BE49-F238E27FC236}">
                      <a16:creationId xmlns:a16="http://schemas.microsoft.com/office/drawing/2014/main" id="{482F51BB-8E87-F73F-FB95-E6E5FD888CE0}"/>
                    </a:ext>
                  </a:extLst>
                </p:cNvPr>
                <p:cNvSpPr/>
                <p:nvPr/>
              </p:nvSpPr>
              <p:spPr>
                <a:xfrm>
                  <a:off x="7514367" y="2207132"/>
                  <a:ext cx="257651" cy="350901"/>
                </a:xfrm>
                <a:custGeom>
                  <a:avLst/>
                  <a:gdLst>
                    <a:gd name="connsiteX0" fmla="*/ 0 w 257651"/>
                    <a:gd name="connsiteY0" fmla="*/ 0 h 350901"/>
                    <a:gd name="connsiteX1" fmla="*/ 257651 w 257651"/>
                    <a:gd name="connsiteY1" fmla="*/ 0 h 350901"/>
                    <a:gd name="connsiteX2" fmla="*/ 257651 w 257651"/>
                    <a:gd name="connsiteY2" fmla="*/ 350901 h 350901"/>
                    <a:gd name="connsiteX3" fmla="*/ 0 w 257651"/>
                    <a:gd name="connsiteY3" fmla="*/ 350901 h 3509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651" h="350901">
                      <a:moveTo>
                        <a:pt x="0" y="0"/>
                      </a:moveTo>
                      <a:lnTo>
                        <a:pt x="257651" y="0"/>
                      </a:lnTo>
                      <a:lnTo>
                        <a:pt x="257651" y="350901"/>
                      </a:lnTo>
                      <a:lnTo>
                        <a:pt x="0" y="350901"/>
                      </a:lnTo>
                      <a:close/>
                    </a:path>
                  </a:pathLst>
                </a:custGeom>
                <a:solidFill>
                  <a:srgbClr val="68803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1" name="Freeform: Shape 1180">
                  <a:extLst>
                    <a:ext uri="{FF2B5EF4-FFF2-40B4-BE49-F238E27FC236}">
                      <a16:creationId xmlns:a16="http://schemas.microsoft.com/office/drawing/2014/main" id="{CC3FEAEB-2B43-8703-1600-E1E7C3A11C85}"/>
                    </a:ext>
                  </a:extLst>
                </p:cNvPr>
                <p:cNvSpPr/>
                <p:nvPr/>
              </p:nvSpPr>
              <p:spPr>
                <a:xfrm>
                  <a:off x="7800689" y="2399632"/>
                  <a:ext cx="257651" cy="158400"/>
                </a:xfrm>
                <a:custGeom>
                  <a:avLst/>
                  <a:gdLst>
                    <a:gd name="connsiteX0" fmla="*/ 0 w 257651"/>
                    <a:gd name="connsiteY0" fmla="*/ 0 h 158400"/>
                    <a:gd name="connsiteX1" fmla="*/ 257651 w 257651"/>
                    <a:gd name="connsiteY1" fmla="*/ 0 h 158400"/>
                    <a:gd name="connsiteX2" fmla="*/ 257651 w 257651"/>
                    <a:gd name="connsiteY2" fmla="*/ 158401 h 158400"/>
                    <a:gd name="connsiteX3" fmla="*/ 0 w 257651"/>
                    <a:gd name="connsiteY3" fmla="*/ 158401 h 158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651" h="158400">
                      <a:moveTo>
                        <a:pt x="0" y="0"/>
                      </a:moveTo>
                      <a:lnTo>
                        <a:pt x="257651" y="0"/>
                      </a:lnTo>
                      <a:lnTo>
                        <a:pt x="257651" y="158401"/>
                      </a:lnTo>
                      <a:lnTo>
                        <a:pt x="0" y="158401"/>
                      </a:lnTo>
                      <a:close/>
                    </a:path>
                  </a:pathLst>
                </a:custGeom>
                <a:solidFill>
                  <a:srgbClr val="69006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2" name="Freeform: Shape 1181">
                  <a:extLst>
                    <a:ext uri="{FF2B5EF4-FFF2-40B4-BE49-F238E27FC236}">
                      <a16:creationId xmlns:a16="http://schemas.microsoft.com/office/drawing/2014/main" id="{C1BB6C55-1F11-41C2-E44F-1348C0FCC10F}"/>
                    </a:ext>
                  </a:extLst>
                </p:cNvPr>
                <p:cNvSpPr/>
                <p:nvPr/>
              </p:nvSpPr>
              <p:spPr>
                <a:xfrm>
                  <a:off x="7314057" y="2331910"/>
                  <a:ext cx="85820" cy="9525"/>
                </a:xfrm>
                <a:custGeom>
                  <a:avLst/>
                  <a:gdLst>
                    <a:gd name="connsiteX0" fmla="*/ 0 w 85820"/>
                    <a:gd name="connsiteY0" fmla="*/ 0 h 9525"/>
                    <a:gd name="connsiteX1" fmla="*/ 85820 w 8582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5820" h="9525">
                      <a:moveTo>
                        <a:pt x="0" y="0"/>
                      </a:moveTo>
                      <a:lnTo>
                        <a:pt x="85820" y="0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3" name="Freeform: Shape 1182">
                  <a:extLst>
                    <a:ext uri="{FF2B5EF4-FFF2-40B4-BE49-F238E27FC236}">
                      <a16:creationId xmlns:a16="http://schemas.microsoft.com/office/drawing/2014/main" id="{322E0157-B720-B266-9B5B-C4AC71EB29EF}"/>
                    </a:ext>
                  </a:extLst>
                </p:cNvPr>
                <p:cNvSpPr/>
                <p:nvPr/>
              </p:nvSpPr>
              <p:spPr>
                <a:xfrm>
                  <a:off x="7356919" y="2331910"/>
                  <a:ext cx="9525" cy="83534"/>
                </a:xfrm>
                <a:custGeom>
                  <a:avLst/>
                  <a:gdLst>
                    <a:gd name="connsiteX0" fmla="*/ 0 w 9525"/>
                    <a:gd name="connsiteY0" fmla="*/ 0 h 83534"/>
                    <a:gd name="connsiteX1" fmla="*/ 0 w 9525"/>
                    <a:gd name="connsiteY1" fmla="*/ 83534 h 83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83534">
                      <a:moveTo>
                        <a:pt x="0" y="0"/>
                      </a:moveTo>
                      <a:lnTo>
                        <a:pt x="0" y="83534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4" name="Freeform: Shape 1183">
                  <a:extLst>
                    <a:ext uri="{FF2B5EF4-FFF2-40B4-BE49-F238E27FC236}">
                      <a16:creationId xmlns:a16="http://schemas.microsoft.com/office/drawing/2014/main" id="{4D9C2934-08B4-4C80-A4B5-6153F5E25480}"/>
                    </a:ext>
                  </a:extLst>
                </p:cNvPr>
                <p:cNvSpPr/>
                <p:nvPr/>
              </p:nvSpPr>
              <p:spPr>
                <a:xfrm>
                  <a:off x="7314057" y="2415444"/>
                  <a:ext cx="85820" cy="9525"/>
                </a:xfrm>
                <a:custGeom>
                  <a:avLst/>
                  <a:gdLst>
                    <a:gd name="connsiteX0" fmla="*/ 0 w 85820"/>
                    <a:gd name="connsiteY0" fmla="*/ 0 h 9525"/>
                    <a:gd name="connsiteX1" fmla="*/ 85820 w 8582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5820" h="9525">
                      <a:moveTo>
                        <a:pt x="0" y="0"/>
                      </a:moveTo>
                      <a:lnTo>
                        <a:pt x="85820" y="0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5" name="Freeform: Shape 1184">
                  <a:extLst>
                    <a:ext uri="{FF2B5EF4-FFF2-40B4-BE49-F238E27FC236}">
                      <a16:creationId xmlns:a16="http://schemas.microsoft.com/office/drawing/2014/main" id="{96CB9771-80B3-4D04-7493-690E119B33E8}"/>
                    </a:ext>
                  </a:extLst>
                </p:cNvPr>
                <p:cNvSpPr/>
                <p:nvPr/>
              </p:nvSpPr>
              <p:spPr>
                <a:xfrm>
                  <a:off x="7600283" y="2151601"/>
                  <a:ext cx="85820" cy="9525"/>
                </a:xfrm>
                <a:custGeom>
                  <a:avLst/>
                  <a:gdLst>
                    <a:gd name="connsiteX0" fmla="*/ 0 w 85820"/>
                    <a:gd name="connsiteY0" fmla="*/ 0 h 9525"/>
                    <a:gd name="connsiteX1" fmla="*/ 85820 w 8582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5820" h="9525">
                      <a:moveTo>
                        <a:pt x="0" y="0"/>
                      </a:moveTo>
                      <a:lnTo>
                        <a:pt x="85820" y="0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6" name="Freeform: Shape 1185">
                  <a:extLst>
                    <a:ext uri="{FF2B5EF4-FFF2-40B4-BE49-F238E27FC236}">
                      <a16:creationId xmlns:a16="http://schemas.microsoft.com/office/drawing/2014/main" id="{574330F8-81EA-A0E0-BFDF-09A38BDC2612}"/>
                    </a:ext>
                  </a:extLst>
                </p:cNvPr>
                <p:cNvSpPr/>
                <p:nvPr/>
              </p:nvSpPr>
              <p:spPr>
                <a:xfrm>
                  <a:off x="7643241" y="2151601"/>
                  <a:ext cx="9525" cy="111061"/>
                </a:xfrm>
                <a:custGeom>
                  <a:avLst/>
                  <a:gdLst>
                    <a:gd name="connsiteX0" fmla="*/ 0 w 9525"/>
                    <a:gd name="connsiteY0" fmla="*/ 0 h 111061"/>
                    <a:gd name="connsiteX1" fmla="*/ 0 w 9525"/>
                    <a:gd name="connsiteY1" fmla="*/ 111062 h 111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111061">
                      <a:moveTo>
                        <a:pt x="0" y="0"/>
                      </a:moveTo>
                      <a:lnTo>
                        <a:pt x="0" y="111062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7" name="Freeform: Shape 1186">
                  <a:extLst>
                    <a:ext uri="{FF2B5EF4-FFF2-40B4-BE49-F238E27FC236}">
                      <a16:creationId xmlns:a16="http://schemas.microsoft.com/office/drawing/2014/main" id="{5CE290D7-9CC7-3DC5-0DB8-EF951A928B8F}"/>
                    </a:ext>
                  </a:extLst>
                </p:cNvPr>
                <p:cNvSpPr/>
                <p:nvPr/>
              </p:nvSpPr>
              <p:spPr>
                <a:xfrm>
                  <a:off x="7600283" y="2262663"/>
                  <a:ext cx="85820" cy="9525"/>
                </a:xfrm>
                <a:custGeom>
                  <a:avLst/>
                  <a:gdLst>
                    <a:gd name="connsiteX0" fmla="*/ 0 w 85820"/>
                    <a:gd name="connsiteY0" fmla="*/ 0 h 9525"/>
                    <a:gd name="connsiteX1" fmla="*/ 85820 w 8582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5820" h="9525">
                      <a:moveTo>
                        <a:pt x="0" y="0"/>
                      </a:moveTo>
                      <a:lnTo>
                        <a:pt x="85820" y="0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8" name="Freeform: Shape 1187">
                  <a:extLst>
                    <a:ext uri="{FF2B5EF4-FFF2-40B4-BE49-F238E27FC236}">
                      <a16:creationId xmlns:a16="http://schemas.microsoft.com/office/drawing/2014/main" id="{4ED6D578-CEA1-D123-7234-DE380A186022}"/>
                    </a:ext>
                  </a:extLst>
                </p:cNvPr>
                <p:cNvSpPr/>
                <p:nvPr/>
              </p:nvSpPr>
              <p:spPr>
                <a:xfrm>
                  <a:off x="7886509" y="2348102"/>
                  <a:ext cx="85915" cy="9525"/>
                </a:xfrm>
                <a:custGeom>
                  <a:avLst/>
                  <a:gdLst>
                    <a:gd name="connsiteX0" fmla="*/ 0 w 85915"/>
                    <a:gd name="connsiteY0" fmla="*/ 0 h 9525"/>
                    <a:gd name="connsiteX1" fmla="*/ 85916 w 85915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5915" h="9525">
                      <a:moveTo>
                        <a:pt x="0" y="0"/>
                      </a:moveTo>
                      <a:lnTo>
                        <a:pt x="85916" y="0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9" name="Freeform: Shape 1188">
                  <a:extLst>
                    <a:ext uri="{FF2B5EF4-FFF2-40B4-BE49-F238E27FC236}">
                      <a16:creationId xmlns:a16="http://schemas.microsoft.com/office/drawing/2014/main" id="{201F098A-0151-45A0-FABC-CF86FA508C4F}"/>
                    </a:ext>
                  </a:extLst>
                </p:cNvPr>
                <p:cNvSpPr/>
                <p:nvPr/>
              </p:nvSpPr>
              <p:spPr>
                <a:xfrm>
                  <a:off x="7929467" y="2348102"/>
                  <a:ext cx="9525" cy="103060"/>
                </a:xfrm>
                <a:custGeom>
                  <a:avLst/>
                  <a:gdLst>
                    <a:gd name="connsiteX0" fmla="*/ 0 w 9525"/>
                    <a:gd name="connsiteY0" fmla="*/ 0 h 103060"/>
                    <a:gd name="connsiteX1" fmla="*/ 0 w 9525"/>
                    <a:gd name="connsiteY1" fmla="*/ 103060 h 103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103060">
                      <a:moveTo>
                        <a:pt x="0" y="0"/>
                      </a:moveTo>
                      <a:lnTo>
                        <a:pt x="0" y="103060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0" name="Freeform: Shape 1189">
                  <a:extLst>
                    <a:ext uri="{FF2B5EF4-FFF2-40B4-BE49-F238E27FC236}">
                      <a16:creationId xmlns:a16="http://schemas.microsoft.com/office/drawing/2014/main" id="{5BE9678C-6483-7A8A-9F15-C5A0EAF2156B}"/>
                    </a:ext>
                  </a:extLst>
                </p:cNvPr>
                <p:cNvSpPr/>
                <p:nvPr/>
              </p:nvSpPr>
              <p:spPr>
                <a:xfrm>
                  <a:off x="7886509" y="2451163"/>
                  <a:ext cx="85915" cy="9525"/>
                </a:xfrm>
                <a:custGeom>
                  <a:avLst/>
                  <a:gdLst>
                    <a:gd name="connsiteX0" fmla="*/ 0 w 85915"/>
                    <a:gd name="connsiteY0" fmla="*/ 0 h 9525"/>
                    <a:gd name="connsiteX1" fmla="*/ 85916 w 85915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5915" h="9525">
                      <a:moveTo>
                        <a:pt x="0" y="0"/>
                      </a:moveTo>
                      <a:lnTo>
                        <a:pt x="85916" y="0"/>
                      </a:lnTo>
                    </a:path>
                  </a:pathLst>
                </a:custGeom>
                <a:ln w="20288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192" name="Freeform: Shape 1191">
                <a:extLst>
                  <a:ext uri="{FF2B5EF4-FFF2-40B4-BE49-F238E27FC236}">
                    <a16:creationId xmlns:a16="http://schemas.microsoft.com/office/drawing/2014/main" id="{BB0B832B-6ED8-EF26-C458-DFB545D4DE13}"/>
                  </a:ext>
                </a:extLst>
              </p:cNvPr>
              <p:cNvSpPr/>
              <p:nvPr/>
            </p:nvSpPr>
            <p:spPr>
              <a:xfrm>
                <a:off x="7185183" y="1906428"/>
                <a:ext cx="9525" cy="682656"/>
              </a:xfrm>
              <a:custGeom>
                <a:avLst/>
                <a:gdLst>
                  <a:gd name="connsiteX0" fmla="*/ 0 w 9525"/>
                  <a:gd name="connsiteY0" fmla="*/ 682657 h 682656"/>
                  <a:gd name="connsiteX1" fmla="*/ 0 w 9525"/>
                  <a:gd name="connsiteY1" fmla="*/ 0 h 682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682656">
                    <a:moveTo>
                      <a:pt x="0" y="682657"/>
                    </a:moveTo>
                    <a:lnTo>
                      <a:pt x="0" y="0"/>
                    </a:lnTo>
                  </a:path>
                </a:pathLst>
              </a:custGeom>
              <a:ln w="1019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3" name="TextBox 1192">
                <a:extLst>
                  <a:ext uri="{FF2B5EF4-FFF2-40B4-BE49-F238E27FC236}">
                    <a16:creationId xmlns:a16="http://schemas.microsoft.com/office/drawing/2014/main" id="{8B3BC095-9BEF-6B4B-AC93-30E4CFD1EC6B}"/>
                  </a:ext>
                </a:extLst>
              </p:cNvPr>
              <p:cNvSpPr txBox="1"/>
              <p:nvPr/>
            </p:nvSpPr>
            <p:spPr>
              <a:xfrm>
                <a:off x="6978967" y="2441638"/>
                <a:ext cx="249555" cy="234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75" spc="0" baseline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1194" name="TextBox 1193">
                <a:extLst>
                  <a:ext uri="{FF2B5EF4-FFF2-40B4-BE49-F238E27FC236}">
                    <a16:creationId xmlns:a16="http://schemas.microsoft.com/office/drawing/2014/main" id="{26FE1FD7-A12E-D3AA-BB06-075FEB04FFA7}"/>
                  </a:ext>
                </a:extLst>
              </p:cNvPr>
              <p:cNvSpPr txBox="1"/>
              <p:nvPr/>
            </p:nvSpPr>
            <p:spPr>
              <a:xfrm>
                <a:off x="6911149" y="2286475"/>
                <a:ext cx="316230" cy="234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75" spc="0" baseline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1195" name="TextBox 1194">
                <a:extLst>
                  <a:ext uri="{FF2B5EF4-FFF2-40B4-BE49-F238E27FC236}">
                    <a16:creationId xmlns:a16="http://schemas.microsoft.com/office/drawing/2014/main" id="{D40B1C61-07A5-DE74-C931-0EC153C52DF8}"/>
                  </a:ext>
                </a:extLst>
              </p:cNvPr>
              <p:cNvSpPr txBox="1"/>
              <p:nvPr/>
            </p:nvSpPr>
            <p:spPr>
              <a:xfrm>
                <a:off x="6911149" y="2131313"/>
                <a:ext cx="316230" cy="234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75" spc="0" baseline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20</a:t>
                </a:r>
              </a:p>
            </p:txBody>
          </p:sp>
          <p:sp>
            <p:nvSpPr>
              <p:cNvPr id="1196" name="TextBox 1195">
                <a:extLst>
                  <a:ext uri="{FF2B5EF4-FFF2-40B4-BE49-F238E27FC236}">
                    <a16:creationId xmlns:a16="http://schemas.microsoft.com/office/drawing/2014/main" id="{A0328F9C-A841-721E-C049-E22B36B3C753}"/>
                  </a:ext>
                </a:extLst>
              </p:cNvPr>
              <p:cNvSpPr txBox="1"/>
              <p:nvPr/>
            </p:nvSpPr>
            <p:spPr>
              <a:xfrm>
                <a:off x="6911149" y="1976151"/>
                <a:ext cx="316230" cy="234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75" spc="0" baseline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30</a:t>
                </a:r>
              </a:p>
            </p:txBody>
          </p:sp>
          <p:sp>
            <p:nvSpPr>
              <p:cNvPr id="1197" name="TextBox 1196">
                <a:extLst>
                  <a:ext uri="{FF2B5EF4-FFF2-40B4-BE49-F238E27FC236}">
                    <a16:creationId xmlns:a16="http://schemas.microsoft.com/office/drawing/2014/main" id="{5C066F8D-BEFC-7DA8-180D-78FE9464853F}"/>
                  </a:ext>
                </a:extLst>
              </p:cNvPr>
              <p:cNvSpPr txBox="1"/>
              <p:nvPr/>
            </p:nvSpPr>
            <p:spPr>
              <a:xfrm>
                <a:off x="6911149" y="1820989"/>
                <a:ext cx="316230" cy="234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75" spc="0" baseline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40</a:t>
                </a:r>
              </a:p>
            </p:txBody>
          </p:sp>
          <p:sp>
            <p:nvSpPr>
              <p:cNvPr id="1198" name="Freeform: Shape 1197">
                <a:extLst>
                  <a:ext uri="{FF2B5EF4-FFF2-40B4-BE49-F238E27FC236}">
                    <a16:creationId xmlns:a16="http://schemas.microsoft.com/office/drawing/2014/main" id="{8EB14FFD-8F58-0105-6A57-8C50BF1A6696}"/>
                  </a:ext>
                </a:extLst>
              </p:cNvPr>
              <p:cNvSpPr/>
              <p:nvPr/>
            </p:nvSpPr>
            <p:spPr>
              <a:xfrm>
                <a:off x="7159085" y="2558033"/>
                <a:ext cx="26098" cy="9525"/>
              </a:xfrm>
              <a:custGeom>
                <a:avLst/>
                <a:gdLst>
                  <a:gd name="connsiteX0" fmla="*/ 0 w 26098"/>
                  <a:gd name="connsiteY0" fmla="*/ 0 h 9525"/>
                  <a:gd name="connsiteX1" fmla="*/ 26099 w 2609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098" h="9525">
                    <a:moveTo>
                      <a:pt x="0" y="0"/>
                    </a:moveTo>
                    <a:lnTo>
                      <a:pt x="26099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9" name="Freeform: Shape 1198">
                <a:extLst>
                  <a:ext uri="{FF2B5EF4-FFF2-40B4-BE49-F238E27FC236}">
                    <a16:creationId xmlns:a16="http://schemas.microsoft.com/office/drawing/2014/main" id="{C417E8D5-D777-79E5-35E0-94D25D805C37}"/>
                  </a:ext>
                </a:extLst>
              </p:cNvPr>
              <p:cNvSpPr/>
              <p:nvPr/>
            </p:nvSpPr>
            <p:spPr>
              <a:xfrm>
                <a:off x="7159085" y="2402871"/>
                <a:ext cx="26098" cy="9525"/>
              </a:xfrm>
              <a:custGeom>
                <a:avLst/>
                <a:gdLst>
                  <a:gd name="connsiteX0" fmla="*/ 0 w 26098"/>
                  <a:gd name="connsiteY0" fmla="*/ 0 h 9525"/>
                  <a:gd name="connsiteX1" fmla="*/ 26099 w 2609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098" h="9525">
                    <a:moveTo>
                      <a:pt x="0" y="0"/>
                    </a:moveTo>
                    <a:lnTo>
                      <a:pt x="26099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0" name="Freeform: Shape 1199">
                <a:extLst>
                  <a:ext uri="{FF2B5EF4-FFF2-40B4-BE49-F238E27FC236}">
                    <a16:creationId xmlns:a16="http://schemas.microsoft.com/office/drawing/2014/main" id="{89000570-0D7D-5C01-34A3-10ECA148A7E7}"/>
                  </a:ext>
                </a:extLst>
              </p:cNvPr>
              <p:cNvSpPr/>
              <p:nvPr/>
            </p:nvSpPr>
            <p:spPr>
              <a:xfrm>
                <a:off x="7159085" y="2247709"/>
                <a:ext cx="26098" cy="9525"/>
              </a:xfrm>
              <a:custGeom>
                <a:avLst/>
                <a:gdLst>
                  <a:gd name="connsiteX0" fmla="*/ 0 w 26098"/>
                  <a:gd name="connsiteY0" fmla="*/ 0 h 9525"/>
                  <a:gd name="connsiteX1" fmla="*/ 26099 w 2609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098" h="9525">
                    <a:moveTo>
                      <a:pt x="0" y="0"/>
                    </a:moveTo>
                    <a:lnTo>
                      <a:pt x="26099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1" name="Freeform: Shape 1200">
                <a:extLst>
                  <a:ext uri="{FF2B5EF4-FFF2-40B4-BE49-F238E27FC236}">
                    <a16:creationId xmlns:a16="http://schemas.microsoft.com/office/drawing/2014/main" id="{76B1973E-14B6-74E4-0C3F-E377AB915E15}"/>
                  </a:ext>
                </a:extLst>
              </p:cNvPr>
              <p:cNvSpPr/>
              <p:nvPr/>
            </p:nvSpPr>
            <p:spPr>
              <a:xfrm>
                <a:off x="7159085" y="2092546"/>
                <a:ext cx="26098" cy="9525"/>
              </a:xfrm>
              <a:custGeom>
                <a:avLst/>
                <a:gdLst>
                  <a:gd name="connsiteX0" fmla="*/ 0 w 26098"/>
                  <a:gd name="connsiteY0" fmla="*/ 0 h 9525"/>
                  <a:gd name="connsiteX1" fmla="*/ 26099 w 2609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098" h="9525">
                    <a:moveTo>
                      <a:pt x="0" y="0"/>
                    </a:moveTo>
                    <a:lnTo>
                      <a:pt x="26099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2" name="Freeform: Shape 1201">
                <a:extLst>
                  <a:ext uri="{FF2B5EF4-FFF2-40B4-BE49-F238E27FC236}">
                    <a16:creationId xmlns:a16="http://schemas.microsoft.com/office/drawing/2014/main" id="{7629DAC6-D134-8606-4653-8CC0B5F73E0F}"/>
                  </a:ext>
                </a:extLst>
              </p:cNvPr>
              <p:cNvSpPr/>
              <p:nvPr/>
            </p:nvSpPr>
            <p:spPr>
              <a:xfrm>
                <a:off x="7159085" y="1937384"/>
                <a:ext cx="26098" cy="9525"/>
              </a:xfrm>
              <a:custGeom>
                <a:avLst/>
                <a:gdLst>
                  <a:gd name="connsiteX0" fmla="*/ 0 w 26098"/>
                  <a:gd name="connsiteY0" fmla="*/ 0 h 9525"/>
                  <a:gd name="connsiteX1" fmla="*/ 26099 w 2609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098" h="9525">
                    <a:moveTo>
                      <a:pt x="0" y="0"/>
                    </a:moveTo>
                    <a:lnTo>
                      <a:pt x="26099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3" name="Freeform: Shape 1202">
                <a:extLst>
                  <a:ext uri="{FF2B5EF4-FFF2-40B4-BE49-F238E27FC236}">
                    <a16:creationId xmlns:a16="http://schemas.microsoft.com/office/drawing/2014/main" id="{7477D99C-8D55-EFFF-5225-3C20AAD47E46}"/>
                  </a:ext>
                </a:extLst>
              </p:cNvPr>
              <p:cNvSpPr/>
              <p:nvPr/>
            </p:nvSpPr>
            <p:spPr>
              <a:xfrm>
                <a:off x="7185183" y="2589085"/>
                <a:ext cx="916019" cy="9525"/>
              </a:xfrm>
              <a:custGeom>
                <a:avLst/>
                <a:gdLst>
                  <a:gd name="connsiteX0" fmla="*/ 0 w 916019"/>
                  <a:gd name="connsiteY0" fmla="*/ 0 h 9525"/>
                  <a:gd name="connsiteX1" fmla="*/ 916019 w 916019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16019" h="9525">
                    <a:moveTo>
                      <a:pt x="0" y="0"/>
                    </a:moveTo>
                    <a:lnTo>
                      <a:pt x="916019" y="0"/>
                    </a:lnTo>
                  </a:path>
                </a:pathLst>
              </a:custGeom>
              <a:ln w="1019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4" name="Freeform: Shape 1203">
                <a:extLst>
                  <a:ext uri="{FF2B5EF4-FFF2-40B4-BE49-F238E27FC236}">
                    <a16:creationId xmlns:a16="http://schemas.microsoft.com/office/drawing/2014/main" id="{ABD2E432-BD8B-C257-3CCC-A7CD43D4DAC8}"/>
                  </a:ext>
                </a:extLst>
              </p:cNvPr>
              <p:cNvSpPr/>
              <p:nvPr/>
            </p:nvSpPr>
            <p:spPr>
              <a:xfrm>
                <a:off x="7356919" y="2589085"/>
                <a:ext cx="9525" cy="26098"/>
              </a:xfrm>
              <a:custGeom>
                <a:avLst/>
                <a:gdLst>
                  <a:gd name="connsiteX0" fmla="*/ 0 w 9525"/>
                  <a:gd name="connsiteY0" fmla="*/ 26098 h 26098"/>
                  <a:gd name="connsiteX1" fmla="*/ 0 w 9525"/>
                  <a:gd name="connsiteY1" fmla="*/ 0 h 2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098">
                    <a:moveTo>
                      <a:pt x="0" y="26098"/>
                    </a:moveTo>
                    <a:lnTo>
                      <a:pt x="0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5" name="Freeform: Shape 1204">
                <a:extLst>
                  <a:ext uri="{FF2B5EF4-FFF2-40B4-BE49-F238E27FC236}">
                    <a16:creationId xmlns:a16="http://schemas.microsoft.com/office/drawing/2014/main" id="{5BEDBF25-1A29-01F3-41AA-C45A4B7F7ACF}"/>
                  </a:ext>
                </a:extLst>
              </p:cNvPr>
              <p:cNvSpPr/>
              <p:nvPr/>
            </p:nvSpPr>
            <p:spPr>
              <a:xfrm>
                <a:off x="7643241" y="2589085"/>
                <a:ext cx="9525" cy="26098"/>
              </a:xfrm>
              <a:custGeom>
                <a:avLst/>
                <a:gdLst>
                  <a:gd name="connsiteX0" fmla="*/ 0 w 9525"/>
                  <a:gd name="connsiteY0" fmla="*/ 26098 h 26098"/>
                  <a:gd name="connsiteX1" fmla="*/ 0 w 9525"/>
                  <a:gd name="connsiteY1" fmla="*/ 0 h 2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098">
                    <a:moveTo>
                      <a:pt x="0" y="26098"/>
                    </a:moveTo>
                    <a:lnTo>
                      <a:pt x="0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6" name="Freeform: Shape 1205">
                <a:extLst>
                  <a:ext uri="{FF2B5EF4-FFF2-40B4-BE49-F238E27FC236}">
                    <a16:creationId xmlns:a16="http://schemas.microsoft.com/office/drawing/2014/main" id="{3FEB7A83-5AAC-FD9C-4D3E-51D9E4499AB9}"/>
                  </a:ext>
                </a:extLst>
              </p:cNvPr>
              <p:cNvSpPr/>
              <p:nvPr/>
            </p:nvSpPr>
            <p:spPr>
              <a:xfrm>
                <a:off x="7929467" y="2589085"/>
                <a:ext cx="9525" cy="26098"/>
              </a:xfrm>
              <a:custGeom>
                <a:avLst/>
                <a:gdLst>
                  <a:gd name="connsiteX0" fmla="*/ 0 w 9525"/>
                  <a:gd name="connsiteY0" fmla="*/ 26098 h 26098"/>
                  <a:gd name="connsiteX1" fmla="*/ 0 w 9525"/>
                  <a:gd name="connsiteY1" fmla="*/ 0 h 2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6098">
                    <a:moveTo>
                      <a:pt x="0" y="26098"/>
                    </a:moveTo>
                    <a:lnTo>
                      <a:pt x="0" y="0"/>
                    </a:lnTo>
                  </a:path>
                </a:pathLst>
              </a:custGeom>
              <a:ln w="10192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4" name="Freeform: Shape 1433">
                <a:extLst>
                  <a:ext uri="{FF2B5EF4-FFF2-40B4-BE49-F238E27FC236}">
                    <a16:creationId xmlns:a16="http://schemas.microsoft.com/office/drawing/2014/main" id="{CFBF863E-EAA7-7EA1-8ADE-0575E9CC8BA3}"/>
                  </a:ext>
                </a:extLst>
              </p:cNvPr>
              <p:cNvSpPr/>
              <p:nvPr/>
            </p:nvSpPr>
            <p:spPr>
              <a:xfrm>
                <a:off x="7358919" y="2094356"/>
                <a:ext cx="279082" cy="9525"/>
              </a:xfrm>
              <a:custGeom>
                <a:avLst/>
                <a:gdLst>
                  <a:gd name="connsiteX0" fmla="*/ 0 w 279082"/>
                  <a:gd name="connsiteY0" fmla="*/ 0 h 9525"/>
                  <a:gd name="connsiteX1" fmla="*/ 279083 w 27908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9082" h="9525">
                    <a:moveTo>
                      <a:pt x="0" y="0"/>
                    </a:moveTo>
                    <a:lnTo>
                      <a:pt x="279083" y="0"/>
                    </a:lnTo>
                  </a:path>
                </a:pathLst>
              </a:custGeom>
              <a:ln w="10192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5" name="TextBox 1434">
                <a:extLst>
                  <a:ext uri="{FF2B5EF4-FFF2-40B4-BE49-F238E27FC236}">
                    <a16:creationId xmlns:a16="http://schemas.microsoft.com/office/drawing/2014/main" id="{DC040344-3D0D-1757-437B-4DFE3CDB52F4}"/>
                  </a:ext>
                </a:extLst>
              </p:cNvPr>
              <p:cNvSpPr txBox="1"/>
              <p:nvPr/>
            </p:nvSpPr>
            <p:spPr>
              <a:xfrm>
                <a:off x="7391431" y="1968436"/>
                <a:ext cx="21648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*</a:t>
                </a:r>
              </a:p>
            </p:txBody>
          </p:sp>
        </p:grpSp>
        <p:sp>
          <p:nvSpPr>
            <p:cNvPr id="1456" name="TextBox 1455">
              <a:extLst>
                <a:ext uri="{FF2B5EF4-FFF2-40B4-BE49-F238E27FC236}">
                  <a16:creationId xmlns:a16="http://schemas.microsoft.com/office/drawing/2014/main" id="{0FD649C6-FCCA-F11D-64BD-1B581486147F}"/>
                </a:ext>
              </a:extLst>
            </p:cNvPr>
            <p:cNvSpPr txBox="1"/>
            <p:nvPr/>
          </p:nvSpPr>
          <p:spPr>
            <a:xfrm>
              <a:off x="3822478" y="2805938"/>
              <a:ext cx="2911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b="1" spc="-71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D</a:t>
              </a:r>
            </a:p>
          </p:txBody>
        </p:sp>
        <p:sp>
          <p:nvSpPr>
            <p:cNvPr id="1457" name="TextBox 1456">
              <a:extLst>
                <a:ext uri="{FF2B5EF4-FFF2-40B4-BE49-F238E27FC236}">
                  <a16:creationId xmlns:a16="http://schemas.microsoft.com/office/drawing/2014/main" id="{95711A2D-AD9B-7972-94F5-6D595A33564C}"/>
                </a:ext>
              </a:extLst>
            </p:cNvPr>
            <p:cNvSpPr txBox="1"/>
            <p:nvPr/>
          </p:nvSpPr>
          <p:spPr>
            <a:xfrm>
              <a:off x="5291617" y="2805938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E</a:t>
              </a:r>
            </a:p>
          </p:txBody>
        </p:sp>
        <p:sp>
          <p:nvSpPr>
            <p:cNvPr id="1458" name="TextBox 1457">
              <a:extLst>
                <a:ext uri="{FF2B5EF4-FFF2-40B4-BE49-F238E27FC236}">
                  <a16:creationId xmlns:a16="http://schemas.microsoft.com/office/drawing/2014/main" id="{922A7384-1A14-9509-0C69-AB857746D460}"/>
                </a:ext>
              </a:extLst>
            </p:cNvPr>
            <p:cNvSpPr txBox="1"/>
            <p:nvPr/>
          </p:nvSpPr>
          <p:spPr>
            <a:xfrm>
              <a:off x="6750207" y="2805938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F</a:t>
              </a:r>
            </a:p>
          </p:txBody>
        </p:sp>
        <p:sp>
          <p:nvSpPr>
            <p:cNvPr id="1459" name="TextBox 1458">
              <a:extLst>
                <a:ext uri="{FF2B5EF4-FFF2-40B4-BE49-F238E27FC236}">
                  <a16:creationId xmlns:a16="http://schemas.microsoft.com/office/drawing/2014/main" id="{493D10F9-D10F-706D-BF75-999C5EF67A0D}"/>
                </a:ext>
              </a:extLst>
            </p:cNvPr>
            <p:cNvSpPr txBox="1"/>
            <p:nvPr/>
          </p:nvSpPr>
          <p:spPr>
            <a:xfrm>
              <a:off x="3822478" y="4009871"/>
              <a:ext cx="2911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b="1" spc="-71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G</a:t>
              </a:r>
            </a:p>
          </p:txBody>
        </p:sp>
        <p:sp>
          <p:nvSpPr>
            <p:cNvPr id="1460" name="TextBox 1459">
              <a:extLst>
                <a:ext uri="{FF2B5EF4-FFF2-40B4-BE49-F238E27FC236}">
                  <a16:creationId xmlns:a16="http://schemas.microsoft.com/office/drawing/2014/main" id="{CB08B7D9-7A11-61F4-762B-658DB1A52879}"/>
                </a:ext>
              </a:extLst>
            </p:cNvPr>
            <p:cNvSpPr txBox="1"/>
            <p:nvPr/>
          </p:nvSpPr>
          <p:spPr>
            <a:xfrm>
              <a:off x="5291617" y="4009871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H</a:t>
              </a:r>
            </a:p>
          </p:txBody>
        </p:sp>
        <p:sp>
          <p:nvSpPr>
            <p:cNvPr id="1461" name="TextBox 1460">
              <a:extLst>
                <a:ext uri="{FF2B5EF4-FFF2-40B4-BE49-F238E27FC236}">
                  <a16:creationId xmlns:a16="http://schemas.microsoft.com/office/drawing/2014/main" id="{5D6ACF9D-480B-6759-4F6C-977CF24A886C}"/>
                </a:ext>
              </a:extLst>
            </p:cNvPr>
            <p:cNvSpPr txBox="1"/>
            <p:nvPr/>
          </p:nvSpPr>
          <p:spPr>
            <a:xfrm>
              <a:off x="6750207" y="4009871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288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8D16D-AAE7-FAC5-B5D1-69520A9F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FD7A80-8BC8-E24C-1AFE-0D8303D70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400230" y="-228451"/>
            <a:ext cx="8326844" cy="7314902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47D87F7-1DDA-BBBC-09BD-26E5A9526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76" y="-714130"/>
            <a:ext cx="10515600" cy="7302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146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A153B-2809-CBDE-C565-E1BA9E7EC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41277"/>
            <a:ext cx="10515600" cy="1235686"/>
          </a:xfrm>
        </p:spPr>
        <p:txBody>
          <a:bodyPr/>
          <a:lstStyle/>
          <a:p>
            <a:r>
              <a:rPr lang="en-US" dirty="0"/>
              <a:t>Effects from </a:t>
            </a:r>
            <a:r>
              <a:rPr lang="en-US" dirty="0" err="1"/>
              <a:t>posthoc</a:t>
            </a:r>
            <a:r>
              <a:rPr lang="en-US" dirty="0"/>
              <a:t>: KP-K differ, V-K differ.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ACF02F7-AB44-7537-19B8-B55CA367CA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19423-4F22-F326-AE12-2C8E9A5F3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397" y="681037"/>
            <a:ext cx="4648603" cy="32235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4FC039-26C3-D7F0-E9C1-76ABD6A9DBEF}"/>
              </a:ext>
            </a:extLst>
          </p:cNvPr>
          <p:cNvSpPr txBox="1"/>
          <p:nvPr/>
        </p:nvSpPr>
        <p:spPr>
          <a:xfrm>
            <a:off x="3046535" y="2967335"/>
            <a:ext cx="60930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B569A47-E901-8610-5D6A-69E7E1A04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481" y="1296724"/>
            <a:ext cx="4244708" cy="10135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350B23-AAE3-F913-CAD1-FBE22CA59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481" y="2926049"/>
            <a:ext cx="4648603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8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1098EF-CF24-D917-E1EC-7754B056D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698" y="2664753"/>
            <a:ext cx="4648603" cy="3223539"/>
          </a:xfrm>
          <a:prstGeom prst="rect">
            <a:avLst/>
          </a:prstGeom>
        </p:spPr>
      </p:pic>
      <p:sp>
        <p:nvSpPr>
          <p:cNvPr id="6" name="AutoShape 4">
            <a:extLst>
              <a:ext uri="{FF2B5EF4-FFF2-40B4-BE49-F238E27FC236}">
                <a16:creationId xmlns:a16="http://schemas.microsoft.com/office/drawing/2014/main" id="{F00016DF-9DEB-4F6D-C898-28EAA18863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DF1585-21D5-795C-7070-C9A695ADC741}"/>
              </a:ext>
            </a:extLst>
          </p:cNvPr>
          <p:cNvSpPr txBox="1"/>
          <p:nvPr/>
        </p:nvSpPr>
        <p:spPr>
          <a:xfrm>
            <a:off x="3771698" y="1788693"/>
            <a:ext cx="46486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Overview of all data but we discussed a while back that Day 14 was the most important to analyze.</a:t>
            </a:r>
          </a:p>
        </p:txBody>
      </p:sp>
    </p:spTree>
    <p:extLst>
      <p:ext uri="{BB962C8B-B14F-4D97-AF65-F5344CB8AC3E}">
        <p14:creationId xmlns:p14="http://schemas.microsoft.com/office/powerpoint/2010/main" val="52983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B001B-0861-77F7-9030-98D178F98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91D8E-C92D-E9A6-1C67-EDA7A584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43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645E7A-F890-723C-EA24-294A783A20B8}"/>
              </a:ext>
            </a:extLst>
          </p:cNvPr>
          <p:cNvSpPr txBox="1">
            <a:spLocks/>
          </p:cNvSpPr>
          <p:nvPr/>
        </p:nvSpPr>
        <p:spPr>
          <a:xfrm>
            <a:off x="838200" y="4851399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Left – pulled out Day 14 K and KP. That was a key </a:t>
            </a:r>
            <a:r>
              <a:rPr lang="en-US" dirty="0" err="1"/>
              <a:t>comparson</a:t>
            </a:r>
            <a:endParaRPr lang="en-US" dirty="0"/>
          </a:p>
          <a:p>
            <a:r>
              <a:rPr lang="en-US" dirty="0"/>
              <a:t>Next slide: Instead, we can keep the K, KP, and V groups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8FB96-3FF1-A989-00D7-5D29DD315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80" y="1098593"/>
            <a:ext cx="4648603" cy="32235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3654EA-5419-0373-E199-9C89D287A1BB}"/>
              </a:ext>
            </a:extLst>
          </p:cNvPr>
          <p:cNvSpPr txBox="1"/>
          <p:nvPr/>
        </p:nvSpPr>
        <p:spPr>
          <a:xfrm>
            <a:off x="1846101" y="729261"/>
            <a:ext cx="2826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p-value = 0.0216, t-test</a:t>
            </a:r>
          </a:p>
        </p:txBody>
      </p:sp>
    </p:spTree>
    <p:extLst>
      <p:ext uri="{BB962C8B-B14F-4D97-AF65-F5344CB8AC3E}">
        <p14:creationId xmlns:p14="http://schemas.microsoft.com/office/powerpoint/2010/main" val="1862698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3731</TotalTime>
  <Words>287</Words>
  <Application>Microsoft Office PowerPoint</Application>
  <PresentationFormat>Widescreen</PresentationFormat>
  <Paragraphs>103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Summary of Prevastatin Analysis</vt:lpstr>
      <vt:lpstr>Data analyzed</vt:lpstr>
      <vt:lpstr>PowerPoint Presentation</vt:lpstr>
      <vt:lpstr>PowerPoint Presentation</vt:lpstr>
      <vt:lpstr>PowerPoint Presentation</vt:lpstr>
      <vt:lpstr>PowerPoint Presentation</vt:lpstr>
      <vt:lpstr>Extra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Prevastatin Analysis</dc:title>
  <dc:creator>Stephen Cowen</dc:creator>
  <cp:lastModifiedBy>Stephen Cowen</cp:lastModifiedBy>
  <cp:revision>28</cp:revision>
  <dcterms:created xsi:type="dcterms:W3CDTF">2023-05-30T20:11:37Z</dcterms:created>
  <dcterms:modified xsi:type="dcterms:W3CDTF">2023-06-04T16:48:41Z</dcterms:modified>
</cp:coreProperties>
</file>