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C9AD-232D-4ADD-92CE-BE51E4CC0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1463-55B0-4BDF-B7CA-EFF82A36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C380-D699-4B4D-ACA4-4BFB331E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830F-BC67-463D-8AA1-279B281E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A369-CC75-4F9C-B528-6E4C3E5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E668-8053-49A4-99E4-4F44EB10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F0FF-63B8-413D-8448-D433E3FD9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33FA-DF13-4DB5-935D-BA44D008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E01E-084F-43CD-A82D-7559355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D6DA-4737-4A1A-BCAE-49D1B5F8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835C2-2ACB-488D-9229-FB7C0B13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5B57-D246-4566-8B82-311BC9F6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8D44-517D-438F-A863-42844390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294D-F465-4C86-8771-857A880B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496F-B7DB-4EA8-8AED-18480CBC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63F-3325-4865-9938-C643DB73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8155-632E-47C9-8E39-BEA8F483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1552-5FE2-425E-AC73-6C7F0EAB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95E9-29E0-4E5F-8BF6-64C5C0E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68B0-2FA0-4696-B85C-E8E2D8E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D811-1EA5-4110-8560-CBF1E5D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2F0F-6D54-4F45-8EFA-84162D2D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A733-AFDC-4E0F-BCC3-B3C2DD12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9E5B-5D17-4115-9883-B0CFC23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ACC0-4E87-434B-99DE-C17DCCAF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B4BB-A13A-4B92-9F16-3335EE56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881B-AFD1-459B-A5B7-3A5367C0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3EAE-661F-481D-AE93-5DFEDFA5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154D-500D-4772-98AF-9786DB5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35A0-AA63-4644-A3B6-1DDF8987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3D58F-7F46-46AB-A678-7F328057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5A7-E3AD-436E-99EE-B0365D7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1C86-363C-4A12-B833-B9C4A3B7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4AE19-069D-4BFF-86EA-58DD45BE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4FF45-EF7A-452E-AD2B-E7BA42B0A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FC182-4ABE-40C4-A02A-334F6EAE5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1ECCC-A2D9-47AB-97CD-4A9ED2EE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A2F37-E8F4-4BFF-BB08-9464E570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4E6B0-8A62-4454-B6BC-0E70708C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5EE9-24C3-44B7-BA5F-2CA2D74C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E7712-B0C7-45D1-AB00-E23CEDFA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19273-4FEE-483A-9A72-9CF44B9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534B4-470D-4558-9EC2-BC47C91B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8F536-4044-41CE-B8FD-E4831FDF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BE63-E7F4-446B-B4EC-88810891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B6726-74E4-4716-99C5-641DA54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7627-68C4-493F-9505-34D077E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A289-2606-4236-9F7F-6D48EEAF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31979-4EAB-457E-9AB6-5C95B46F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BCB0-095B-4B32-83E5-49051FD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899C-7BEA-4183-9BF0-EF20A0C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1B38-35D5-4E7E-814D-FD984C1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378-4D57-4AA5-9AD0-3881D479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4DFF7-6DEE-4DB5-92EA-4C596896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B185-808D-47BF-BCAA-BDB0C8C5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8D9B-0F5E-4314-8C5B-924D7ED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ACF4-16C2-4826-9B4C-232D92D1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ABB1-C350-4D7C-942A-2FB562E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1915F-30A6-4847-BFB1-40158466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E300-F541-49AF-A693-B76717FE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B346-5421-4880-837A-64197EEE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C7A7-1999-4D27-A94F-4ADC635F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DAE9-A67A-46AD-8A09-46C43C8B3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54EB-8A46-4EE3-A6AF-EA28CB4D1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from DEMO1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EC4A-D5A2-4C78-ABEC-5E583FE2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a demo file for a lab notebook. If you already have your own system for analysis note taking – use it. This is just how I collect figures and notes as I analyze data.</a:t>
            </a:r>
          </a:p>
          <a:p>
            <a:endParaRPr lang="en-US" dirty="0"/>
          </a:p>
          <a:p>
            <a:r>
              <a:rPr lang="en-US"/>
              <a:t>Cowen 7/2/2023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72A4C-0290-4F07-B060-EC2651F17D32}"/>
              </a:ext>
            </a:extLst>
          </p:cNvPr>
          <p:cNvSpPr/>
          <p:nvPr/>
        </p:nvSpPr>
        <p:spPr>
          <a:xfrm>
            <a:off x="3790272" y="6404784"/>
            <a:ext cx="461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DEMO1_does_MFB_stim_affect_ensemble_act</a:t>
            </a:r>
          </a:p>
        </p:txBody>
      </p:sp>
    </p:spTree>
    <p:extLst>
      <p:ext uri="{BB962C8B-B14F-4D97-AF65-F5344CB8AC3E}">
        <p14:creationId xmlns:p14="http://schemas.microsoft.com/office/powerpoint/2010/main" val="14943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5DE-BA72-4B9D-AEE7-27166DBF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8A93-9882-45DC-B1F8-5AA8E3F8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5708342"/>
            <a:ext cx="10515600" cy="8681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Ensemble recording with the top text indicating MFB stim frequency. The bottom row indicating local variance. For a 3.5hr recording. </a:t>
            </a:r>
          </a:p>
          <a:p>
            <a:r>
              <a:rPr lang="en-US" dirty="0"/>
              <a:t>Perhaps some drift in firing 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91B4B-C1BC-4946-95AE-22D146DD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" y="171879"/>
            <a:ext cx="11082291" cy="5485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856BD8-E35E-4512-86AA-7ADD1F6045FA}"/>
              </a:ext>
            </a:extLst>
          </p:cNvPr>
          <p:cNvSpPr/>
          <p:nvPr/>
        </p:nvSpPr>
        <p:spPr>
          <a:xfrm>
            <a:off x="7580545" y="6488668"/>
            <a:ext cx="461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DEMO1_does_MFB_stim_affect_ensemble_act</a:t>
            </a:r>
          </a:p>
        </p:txBody>
      </p:sp>
    </p:spTree>
    <p:extLst>
      <p:ext uri="{BB962C8B-B14F-4D97-AF65-F5344CB8AC3E}">
        <p14:creationId xmlns:p14="http://schemas.microsoft.com/office/powerpoint/2010/main" val="30988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39DF-50B3-4E9F-A11E-A56391D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4447"/>
            <a:ext cx="10515600" cy="1782516"/>
          </a:xfrm>
        </p:spPr>
        <p:txBody>
          <a:bodyPr/>
          <a:lstStyle/>
          <a:p>
            <a:r>
              <a:rPr lang="en-US" dirty="0"/>
              <a:t>Looks like log normalization brings out more of the texture of the ensemble response.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33440-7FED-4167-9287-8E768946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92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1AEC-4157-4CBD-B9F6-024227CB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5359554"/>
            <a:ext cx="10515600" cy="1249856"/>
          </a:xfrm>
        </p:spPr>
        <p:txBody>
          <a:bodyPr/>
          <a:lstStyle/>
          <a:p>
            <a:r>
              <a:rPr lang="en-US" dirty="0"/>
              <a:t>Patterns of pair-wise correlations between cells. Definitely some patterns in there. Not sure what they mean though.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C788B-29D4-4C0F-9770-7914EED7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2" y="756338"/>
            <a:ext cx="8404241" cy="4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4F04-30F0-45C5-8FE2-AA78BCF6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Whoa! Clusters! What do they mean??!!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FFC63-3AAA-4E19-9FDD-0197C5A7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45" y="2049603"/>
            <a:ext cx="5392054" cy="3903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D2BB8-CDE7-46E8-9D5C-7E69A77D0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3" y="1650091"/>
            <a:ext cx="6457045" cy="48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Insights from DEMO1</vt:lpstr>
      <vt:lpstr>PowerPoint Presentation</vt:lpstr>
      <vt:lpstr>PowerPoint Presentation</vt:lpstr>
      <vt:lpstr>PowerPoint Presentation</vt:lpstr>
      <vt:lpstr>Whoa! Clusters! What do they mean??!!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DEMO1</dc:title>
  <dc:creator>Administrator</dc:creator>
  <cp:lastModifiedBy>Administrator</cp:lastModifiedBy>
  <cp:revision>12</cp:revision>
  <dcterms:created xsi:type="dcterms:W3CDTF">2023-07-02T20:10:09Z</dcterms:created>
  <dcterms:modified xsi:type="dcterms:W3CDTF">2023-07-02T20:42:40Z</dcterms:modified>
</cp:coreProperties>
</file>