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3"/>
    <p:sldId id="259" r:id="rId4"/>
    <p:sldId id="260" r:id="rId5"/>
    <p:sldId id="264" r:id="rId6"/>
    <p:sldId id="265" r:id="rId7"/>
    <p:sldId id="261" r:id="rId8"/>
    <p:sldId id="266" r:id="rId9"/>
    <p:sldId id="267" r:id="rId10"/>
    <p:sldId id="262" r:id="rId11"/>
    <p:sldId id="268" r:id="rId12"/>
    <p:sldId id="269" r:id="rId13"/>
    <p:sldId id="263" r:id="rId14"/>
    <p:sldId id="270" r:id="rId15"/>
    <p:sldId id="273" r:id="rId16"/>
    <p:sldId id="272" r:id="rId17"/>
  </p:sldIdLst>
  <p:sldSz cx="12192000" cy="6858000"/>
  <p:notesSz cx="6858000" cy="9144000"/>
  <p:embeddedFontLst>
    <p:embeddedFont>
      <p:font typeface="汉仪大宋简" panose="02010600000101010101" pitchFamily="2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6B71"/>
    <a:srgbClr val="658189"/>
    <a:srgbClr val="96ABB1"/>
    <a:srgbClr val="C1CED1"/>
    <a:srgbClr val="50666C"/>
    <a:srgbClr val="B9B9B9"/>
    <a:srgbClr val="F5F8FF"/>
    <a:srgbClr val="C39657"/>
    <a:srgbClr val="F8CBAD"/>
    <a:srgbClr val="E5D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94660"/>
  </p:normalViewPr>
  <p:slideViewPr>
    <p:cSldViewPr snapToGrid="0">
      <p:cViewPr>
        <p:scale>
          <a:sx n="130" d="100"/>
          <a:sy n="130" d="100"/>
        </p:scale>
        <p:origin x="3538" y="17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1989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58189"/>
              </a:soli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96ABB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4650784"/>
        <c:axId val="927232768"/>
      </c:barChart>
      <c:catAx>
        <c:axId val="914650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7232768"/>
        <c:crosses val="autoZero"/>
        <c:auto val="1"/>
        <c:lblAlgn val="ctr"/>
        <c:lblOffset val="100"/>
        <c:noMultiLvlLbl val="0"/>
      </c:catAx>
      <c:valAx>
        <c:axId val="927232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465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85D51-3D05-4571-A283-B4A35CD20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B187E-2E7E-4C60-849C-ECEFA0A1AE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577" y="479726"/>
            <a:ext cx="11224846" cy="5898549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910" y="713412"/>
            <a:ext cx="10766180" cy="54311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99764" y="1790495"/>
            <a:ext cx="459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2000" dirty="0">
              <a:solidFill>
                <a:srgbClr val="96AB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0089" y="2483990"/>
            <a:ext cx="850255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536B7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适配器</a:t>
            </a:r>
            <a:r>
              <a:rPr lang="zh-CN" altLang="en-US" sz="6600" dirty="0">
                <a:solidFill>
                  <a:srgbClr val="536B7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模式</a:t>
            </a:r>
            <a:endParaRPr lang="zh-CN" altLang="en-US" sz="6600" dirty="0">
              <a:solidFill>
                <a:srgbClr val="536B7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799561" y="4752340"/>
            <a:ext cx="5045354" cy="461856"/>
            <a:chOff x="4700" y="7485"/>
            <a:chExt cx="7945" cy="727"/>
          </a:xfrm>
        </p:grpSpPr>
        <p:grpSp>
          <p:nvGrpSpPr>
            <p:cNvPr id="3" name="组合 2"/>
            <p:cNvGrpSpPr/>
            <p:nvPr/>
          </p:nvGrpSpPr>
          <p:grpSpPr>
            <a:xfrm>
              <a:off x="4700" y="7485"/>
              <a:ext cx="7945" cy="727"/>
              <a:chOff x="4700" y="7485"/>
              <a:chExt cx="7945" cy="727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700" y="7535"/>
                <a:ext cx="677" cy="677"/>
              </a:xfrm>
              <a:prstGeom prst="ellipse">
                <a:avLst/>
              </a:prstGeom>
              <a:solidFill>
                <a:srgbClr val="658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14" y="7485"/>
                <a:ext cx="723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主讲人：胖虎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1997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</p:grpSp>
        <p:sp>
          <p:nvSpPr>
            <p:cNvPr id="14" name="Oval 21"/>
            <p:cNvSpPr/>
            <p:nvPr/>
          </p:nvSpPr>
          <p:spPr>
            <a:xfrm>
              <a:off x="4824" y="7634"/>
              <a:ext cx="415" cy="450"/>
            </a:xfrm>
            <a:custGeom>
              <a:avLst/>
              <a:gdLst>
                <a:gd name="connsiteX0" fmla="*/ 440628 w 560148"/>
                <a:gd name="connsiteY0" fmla="*/ 449360 h 607568"/>
                <a:gd name="connsiteX1" fmla="*/ 452611 w 560148"/>
                <a:gd name="connsiteY1" fmla="*/ 454117 h 607568"/>
                <a:gd name="connsiteX2" fmla="*/ 549394 w 560148"/>
                <a:gd name="connsiteY2" fmla="*/ 564755 h 607568"/>
                <a:gd name="connsiteX3" fmla="*/ 560148 w 560148"/>
                <a:gd name="connsiteY3" fmla="*/ 607568 h 607568"/>
                <a:gd name="connsiteX4" fmla="*/ 360589 w 560148"/>
                <a:gd name="connsiteY4" fmla="*/ 607568 h 607568"/>
                <a:gd name="connsiteX5" fmla="*/ 418352 w 560148"/>
                <a:gd name="connsiteY5" fmla="*/ 558464 h 607568"/>
                <a:gd name="connsiteX6" fmla="*/ 422654 w 560148"/>
                <a:gd name="connsiteY6" fmla="*/ 537901 h 607568"/>
                <a:gd name="connsiteX7" fmla="*/ 403758 w 560148"/>
                <a:gd name="connsiteY7" fmla="*/ 500152 h 607568"/>
                <a:gd name="connsiteX8" fmla="*/ 438477 w 560148"/>
                <a:gd name="connsiteY8" fmla="*/ 500152 h 607568"/>
                <a:gd name="connsiteX9" fmla="*/ 453072 w 560148"/>
                <a:gd name="connsiteY9" fmla="*/ 492019 h 607568"/>
                <a:gd name="connsiteX10" fmla="*/ 453840 w 560148"/>
                <a:gd name="connsiteY10" fmla="*/ 475447 h 607568"/>
                <a:gd name="connsiteX11" fmla="*/ 119521 w 560148"/>
                <a:gd name="connsiteY11" fmla="*/ 449360 h 607568"/>
                <a:gd name="connsiteX12" fmla="*/ 106308 w 560148"/>
                <a:gd name="connsiteY12" fmla="*/ 475447 h 607568"/>
                <a:gd name="connsiteX13" fmla="*/ 107076 w 560148"/>
                <a:gd name="connsiteY13" fmla="*/ 492019 h 607568"/>
                <a:gd name="connsiteX14" fmla="*/ 121671 w 560148"/>
                <a:gd name="connsiteY14" fmla="*/ 500152 h 607568"/>
                <a:gd name="connsiteX15" fmla="*/ 156391 w 560148"/>
                <a:gd name="connsiteY15" fmla="*/ 500152 h 607568"/>
                <a:gd name="connsiteX16" fmla="*/ 137495 w 560148"/>
                <a:gd name="connsiteY16" fmla="*/ 537901 h 607568"/>
                <a:gd name="connsiteX17" fmla="*/ 141796 w 560148"/>
                <a:gd name="connsiteY17" fmla="*/ 558464 h 607568"/>
                <a:gd name="connsiteX18" fmla="*/ 199559 w 560148"/>
                <a:gd name="connsiteY18" fmla="*/ 607568 h 607568"/>
                <a:gd name="connsiteX19" fmla="*/ 0 w 560148"/>
                <a:gd name="connsiteY19" fmla="*/ 607568 h 607568"/>
                <a:gd name="connsiteX20" fmla="*/ 10754 w 560148"/>
                <a:gd name="connsiteY20" fmla="*/ 564755 h 607568"/>
                <a:gd name="connsiteX21" fmla="*/ 107537 w 560148"/>
                <a:gd name="connsiteY21" fmla="*/ 454117 h 607568"/>
                <a:gd name="connsiteX22" fmla="*/ 367042 w 560148"/>
                <a:gd name="connsiteY22" fmla="*/ 419935 h 607568"/>
                <a:gd name="connsiteX23" fmla="*/ 393001 w 560148"/>
                <a:gd name="connsiteY23" fmla="*/ 430214 h 607568"/>
                <a:gd name="connsiteX24" fmla="*/ 410973 w 560148"/>
                <a:gd name="connsiteY24" fmla="*/ 466115 h 607568"/>
                <a:gd name="connsiteX25" fmla="*/ 376105 w 560148"/>
                <a:gd name="connsiteY25" fmla="*/ 466115 h 607568"/>
                <a:gd name="connsiteX26" fmla="*/ 361512 w 560148"/>
                <a:gd name="connsiteY26" fmla="*/ 474092 h 607568"/>
                <a:gd name="connsiteX27" fmla="*/ 360898 w 560148"/>
                <a:gd name="connsiteY27" fmla="*/ 490815 h 607568"/>
                <a:gd name="connsiteX28" fmla="*/ 386089 w 560148"/>
                <a:gd name="connsiteY28" fmla="*/ 541137 h 607568"/>
                <a:gd name="connsiteX29" fmla="*/ 297151 w 560148"/>
                <a:gd name="connsiteY29" fmla="*/ 607568 h 607568"/>
                <a:gd name="connsiteX30" fmla="*/ 297151 w 560148"/>
                <a:gd name="connsiteY30" fmla="*/ 559394 h 607568"/>
                <a:gd name="connsiteX31" fmla="*/ 193107 w 560148"/>
                <a:gd name="connsiteY31" fmla="*/ 419935 h 607568"/>
                <a:gd name="connsiteX32" fmla="*/ 262997 w 560148"/>
                <a:gd name="connsiteY32" fmla="*/ 559394 h 607568"/>
                <a:gd name="connsiteX33" fmla="*/ 262997 w 560148"/>
                <a:gd name="connsiteY33" fmla="*/ 607568 h 607568"/>
                <a:gd name="connsiteX34" fmla="*/ 174059 w 560148"/>
                <a:gd name="connsiteY34" fmla="*/ 541137 h 607568"/>
                <a:gd name="connsiteX35" fmla="*/ 199251 w 560148"/>
                <a:gd name="connsiteY35" fmla="*/ 490815 h 607568"/>
                <a:gd name="connsiteX36" fmla="*/ 198636 w 560148"/>
                <a:gd name="connsiteY36" fmla="*/ 474092 h 607568"/>
                <a:gd name="connsiteX37" fmla="*/ 184044 w 560148"/>
                <a:gd name="connsiteY37" fmla="*/ 466115 h 607568"/>
                <a:gd name="connsiteX38" fmla="*/ 149175 w 560148"/>
                <a:gd name="connsiteY38" fmla="*/ 466115 h 607568"/>
                <a:gd name="connsiteX39" fmla="*/ 167147 w 560148"/>
                <a:gd name="connsiteY39" fmla="*/ 430214 h 607568"/>
                <a:gd name="connsiteX40" fmla="*/ 225104 w 560148"/>
                <a:gd name="connsiteY40" fmla="*/ 407303 h 607568"/>
                <a:gd name="connsiteX41" fmla="*/ 280110 w 560148"/>
                <a:gd name="connsiteY41" fmla="*/ 419272 h 607568"/>
                <a:gd name="connsiteX42" fmla="*/ 335115 w 560148"/>
                <a:gd name="connsiteY42" fmla="*/ 407303 h 607568"/>
                <a:gd name="connsiteX43" fmla="*/ 280110 w 560148"/>
                <a:gd name="connsiteY43" fmla="*/ 517173 h 607568"/>
                <a:gd name="connsiteX44" fmla="*/ 176385 w 560148"/>
                <a:gd name="connsiteY44" fmla="*/ 121655 h 607568"/>
                <a:gd name="connsiteX45" fmla="*/ 447547 w 560148"/>
                <a:gd name="connsiteY45" fmla="*/ 190997 h 607568"/>
                <a:gd name="connsiteX46" fmla="*/ 280087 w 560148"/>
                <a:gd name="connsiteY46" fmla="*/ 385217 h 607568"/>
                <a:gd name="connsiteX47" fmla="*/ 111705 w 560148"/>
                <a:gd name="connsiteY47" fmla="*/ 187162 h 607568"/>
                <a:gd name="connsiteX48" fmla="*/ 176385 w 560148"/>
                <a:gd name="connsiteY48" fmla="*/ 121655 h 607568"/>
                <a:gd name="connsiteX49" fmla="*/ 280110 w 560148"/>
                <a:gd name="connsiteY49" fmla="*/ 0 h 607568"/>
                <a:gd name="connsiteX50" fmla="*/ 405480 w 560148"/>
                <a:gd name="connsiteY50" fmla="*/ 29768 h 607568"/>
                <a:gd name="connsiteX51" fmla="*/ 453877 w 560148"/>
                <a:gd name="connsiteY51" fmla="*/ 135491 h 607568"/>
                <a:gd name="connsiteX52" fmla="*/ 452955 w 560148"/>
                <a:gd name="connsiteY52" fmla="*/ 156820 h 607568"/>
                <a:gd name="connsiteX53" fmla="*/ 176556 w 560148"/>
                <a:gd name="connsiteY53" fmla="*/ 83320 h 607568"/>
                <a:gd name="connsiteX54" fmla="*/ 161806 w 560148"/>
                <a:gd name="connsiteY54" fmla="*/ 82246 h 607568"/>
                <a:gd name="connsiteX55" fmla="*/ 151820 w 560148"/>
                <a:gd name="connsiteY55" fmla="*/ 92987 h 607568"/>
                <a:gd name="connsiteX56" fmla="*/ 106803 w 560148"/>
                <a:gd name="connsiteY56" fmla="*/ 150528 h 607568"/>
                <a:gd name="connsiteX57" fmla="*/ 106342 w 560148"/>
                <a:gd name="connsiteY57" fmla="*/ 135491 h 607568"/>
                <a:gd name="connsiteX58" fmla="*/ 154739 w 560148"/>
                <a:gd name="connsiteY58" fmla="*/ 29768 h 607568"/>
                <a:gd name="connsiteX59" fmla="*/ 280110 w 560148"/>
                <a:gd name="connsiteY5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0148" h="607568">
                  <a:moveTo>
                    <a:pt x="440628" y="449360"/>
                  </a:moveTo>
                  <a:lnTo>
                    <a:pt x="452611" y="454117"/>
                  </a:lnTo>
                  <a:cubicBezTo>
                    <a:pt x="500695" y="473298"/>
                    <a:pt x="536797" y="514577"/>
                    <a:pt x="549394" y="564755"/>
                  </a:cubicBezTo>
                  <a:lnTo>
                    <a:pt x="560148" y="607568"/>
                  </a:lnTo>
                  <a:lnTo>
                    <a:pt x="360589" y="607568"/>
                  </a:lnTo>
                  <a:lnTo>
                    <a:pt x="418352" y="558464"/>
                  </a:lnTo>
                  <a:cubicBezTo>
                    <a:pt x="424344" y="553400"/>
                    <a:pt x="426034" y="544807"/>
                    <a:pt x="422654" y="537901"/>
                  </a:cubicBezTo>
                  <a:lnTo>
                    <a:pt x="403758" y="500152"/>
                  </a:lnTo>
                  <a:lnTo>
                    <a:pt x="438477" y="500152"/>
                  </a:lnTo>
                  <a:cubicBezTo>
                    <a:pt x="444469" y="500152"/>
                    <a:pt x="449999" y="497083"/>
                    <a:pt x="453072" y="492019"/>
                  </a:cubicBezTo>
                  <a:cubicBezTo>
                    <a:pt x="456144" y="487109"/>
                    <a:pt x="456451" y="480817"/>
                    <a:pt x="453840" y="475447"/>
                  </a:cubicBezTo>
                  <a:close/>
                  <a:moveTo>
                    <a:pt x="119521" y="449360"/>
                  </a:moveTo>
                  <a:lnTo>
                    <a:pt x="106308" y="475447"/>
                  </a:lnTo>
                  <a:cubicBezTo>
                    <a:pt x="103697" y="480817"/>
                    <a:pt x="104004" y="487109"/>
                    <a:pt x="107076" y="492019"/>
                  </a:cubicBezTo>
                  <a:cubicBezTo>
                    <a:pt x="110149" y="497083"/>
                    <a:pt x="115680" y="500152"/>
                    <a:pt x="121671" y="500152"/>
                  </a:cubicBezTo>
                  <a:lnTo>
                    <a:pt x="156391" y="500152"/>
                  </a:lnTo>
                  <a:lnTo>
                    <a:pt x="137495" y="537901"/>
                  </a:lnTo>
                  <a:cubicBezTo>
                    <a:pt x="134115" y="544807"/>
                    <a:pt x="135805" y="553400"/>
                    <a:pt x="141796" y="558464"/>
                  </a:cubicBezTo>
                  <a:lnTo>
                    <a:pt x="199559" y="607568"/>
                  </a:lnTo>
                  <a:lnTo>
                    <a:pt x="0" y="607568"/>
                  </a:lnTo>
                  <a:lnTo>
                    <a:pt x="10754" y="564755"/>
                  </a:lnTo>
                  <a:cubicBezTo>
                    <a:pt x="23351" y="514577"/>
                    <a:pt x="59453" y="473298"/>
                    <a:pt x="107537" y="454117"/>
                  </a:cubicBezTo>
                  <a:close/>
                  <a:moveTo>
                    <a:pt x="367042" y="419935"/>
                  </a:moveTo>
                  <a:lnTo>
                    <a:pt x="393001" y="430214"/>
                  </a:lnTo>
                  <a:lnTo>
                    <a:pt x="410973" y="466115"/>
                  </a:lnTo>
                  <a:lnTo>
                    <a:pt x="376105" y="466115"/>
                  </a:lnTo>
                  <a:cubicBezTo>
                    <a:pt x="370114" y="466115"/>
                    <a:pt x="364738" y="469183"/>
                    <a:pt x="361512" y="474092"/>
                  </a:cubicBezTo>
                  <a:cubicBezTo>
                    <a:pt x="358440" y="479155"/>
                    <a:pt x="358133" y="485445"/>
                    <a:pt x="360898" y="490815"/>
                  </a:cubicBezTo>
                  <a:lnTo>
                    <a:pt x="386089" y="541137"/>
                  </a:lnTo>
                  <a:lnTo>
                    <a:pt x="297151" y="607568"/>
                  </a:lnTo>
                  <a:lnTo>
                    <a:pt x="297151" y="559394"/>
                  </a:lnTo>
                  <a:close/>
                  <a:moveTo>
                    <a:pt x="193107" y="419935"/>
                  </a:moveTo>
                  <a:lnTo>
                    <a:pt x="262997" y="559394"/>
                  </a:lnTo>
                  <a:lnTo>
                    <a:pt x="262997" y="607568"/>
                  </a:lnTo>
                  <a:lnTo>
                    <a:pt x="174059" y="541137"/>
                  </a:lnTo>
                  <a:lnTo>
                    <a:pt x="199251" y="490815"/>
                  </a:lnTo>
                  <a:cubicBezTo>
                    <a:pt x="202016" y="485445"/>
                    <a:pt x="201708" y="479155"/>
                    <a:pt x="198636" y="474092"/>
                  </a:cubicBezTo>
                  <a:cubicBezTo>
                    <a:pt x="195411" y="469183"/>
                    <a:pt x="190034" y="466115"/>
                    <a:pt x="184044" y="466115"/>
                  </a:cubicBezTo>
                  <a:lnTo>
                    <a:pt x="149175" y="466115"/>
                  </a:lnTo>
                  <a:lnTo>
                    <a:pt x="167147" y="430214"/>
                  </a:lnTo>
                  <a:close/>
                  <a:moveTo>
                    <a:pt x="225104" y="407303"/>
                  </a:moveTo>
                  <a:cubicBezTo>
                    <a:pt x="243081" y="415129"/>
                    <a:pt x="261519" y="419272"/>
                    <a:pt x="280110" y="419272"/>
                  </a:cubicBezTo>
                  <a:cubicBezTo>
                    <a:pt x="298701" y="419272"/>
                    <a:pt x="317139" y="415129"/>
                    <a:pt x="335115" y="407303"/>
                  </a:cubicBezTo>
                  <a:lnTo>
                    <a:pt x="280110" y="517173"/>
                  </a:lnTo>
                  <a:close/>
                  <a:moveTo>
                    <a:pt x="176385" y="121655"/>
                  </a:moveTo>
                  <a:cubicBezTo>
                    <a:pt x="217558" y="142059"/>
                    <a:pt x="331554" y="190997"/>
                    <a:pt x="447547" y="190997"/>
                  </a:cubicBezTo>
                  <a:cubicBezTo>
                    <a:pt x="426806" y="287340"/>
                    <a:pt x="357057" y="385217"/>
                    <a:pt x="280087" y="385217"/>
                  </a:cubicBezTo>
                  <a:cubicBezTo>
                    <a:pt x="202041" y="385217"/>
                    <a:pt x="131370" y="284732"/>
                    <a:pt x="111705" y="187162"/>
                  </a:cubicBezTo>
                  <a:cubicBezTo>
                    <a:pt x="146887" y="168906"/>
                    <a:pt x="166706" y="140371"/>
                    <a:pt x="176385" y="121655"/>
                  </a:cubicBezTo>
                  <a:close/>
                  <a:moveTo>
                    <a:pt x="280110" y="0"/>
                  </a:moveTo>
                  <a:cubicBezTo>
                    <a:pt x="334345" y="0"/>
                    <a:pt x="376442" y="9974"/>
                    <a:pt x="405480" y="29768"/>
                  </a:cubicBezTo>
                  <a:cubicBezTo>
                    <a:pt x="438052" y="52171"/>
                    <a:pt x="453877" y="86696"/>
                    <a:pt x="453877" y="135491"/>
                  </a:cubicBezTo>
                  <a:cubicBezTo>
                    <a:pt x="453877" y="142396"/>
                    <a:pt x="453570" y="149608"/>
                    <a:pt x="452955" y="156820"/>
                  </a:cubicBezTo>
                  <a:cubicBezTo>
                    <a:pt x="315447" y="160042"/>
                    <a:pt x="177939" y="84087"/>
                    <a:pt x="176556" y="83320"/>
                  </a:cubicBezTo>
                  <a:cubicBezTo>
                    <a:pt x="172100" y="80711"/>
                    <a:pt x="166723" y="80405"/>
                    <a:pt x="161806" y="82246"/>
                  </a:cubicBezTo>
                  <a:cubicBezTo>
                    <a:pt x="157044" y="84241"/>
                    <a:pt x="153356" y="88077"/>
                    <a:pt x="151820" y="92987"/>
                  </a:cubicBezTo>
                  <a:cubicBezTo>
                    <a:pt x="151820" y="93447"/>
                    <a:pt x="140450" y="127972"/>
                    <a:pt x="106803" y="150528"/>
                  </a:cubicBezTo>
                  <a:cubicBezTo>
                    <a:pt x="106495" y="145465"/>
                    <a:pt x="106342" y="140401"/>
                    <a:pt x="106342" y="135491"/>
                  </a:cubicBezTo>
                  <a:cubicBezTo>
                    <a:pt x="106342" y="86696"/>
                    <a:pt x="122167" y="52171"/>
                    <a:pt x="154739" y="29768"/>
                  </a:cubicBezTo>
                  <a:cubicBezTo>
                    <a:pt x="183777" y="9974"/>
                    <a:pt x="225875" y="0"/>
                    <a:pt x="280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3125" y="175895"/>
            <a:ext cx="31699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怎么用适配器模式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17984" y="1385892"/>
            <a:ext cx="8683316" cy="2063626"/>
            <a:chOff x="1717984" y="1365374"/>
            <a:chExt cx="8683316" cy="2063626"/>
          </a:xfrm>
        </p:grpSpPr>
        <p:sp>
          <p:nvSpPr>
            <p:cNvPr id="10" name="矩形 9"/>
            <p:cNvSpPr/>
            <p:nvPr/>
          </p:nvSpPr>
          <p:spPr>
            <a:xfrm>
              <a:off x="1717984" y="1365374"/>
              <a:ext cx="8683316" cy="20636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17984" y="1365374"/>
              <a:ext cx="3025466" cy="2063626"/>
            </a:xfrm>
            <a:prstGeom prst="rect">
              <a:avLst/>
            </a:prstGeom>
            <a:blipFill>
              <a:blip r:embed="rId1"/>
              <a:stretch>
                <a:fillRect l="-1160" r="-1153"/>
              </a:stretch>
            </a:blipFill>
            <a:ln w="1905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5039915" y="1967116"/>
            <a:ext cx="51220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39915" y="1528143"/>
            <a:ext cx="162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17984" y="3985211"/>
            <a:ext cx="8683316" cy="2063626"/>
            <a:chOff x="1717984" y="1365374"/>
            <a:chExt cx="8683316" cy="2063626"/>
          </a:xfrm>
        </p:grpSpPr>
        <p:sp>
          <p:nvSpPr>
            <p:cNvPr id="15" name="矩形 14"/>
            <p:cNvSpPr/>
            <p:nvPr/>
          </p:nvSpPr>
          <p:spPr>
            <a:xfrm>
              <a:off x="1717984" y="1365374"/>
              <a:ext cx="8683316" cy="20636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372704" y="1365374"/>
              <a:ext cx="3025466" cy="2063626"/>
            </a:xfrm>
            <a:prstGeom prst="rect">
              <a:avLst/>
            </a:prstGeom>
            <a:blipFill>
              <a:blip r:embed="rId2"/>
              <a:stretch>
                <a:fillRect l="-1280" r="-1272"/>
              </a:stretch>
            </a:blipFill>
            <a:ln w="1905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010857" y="4564236"/>
            <a:ext cx="51220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10857" y="4125263"/>
            <a:ext cx="162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7"/>
          <p:cNvGrpSpPr/>
          <p:nvPr/>
        </p:nvGrpSpPr>
        <p:grpSpPr>
          <a:xfrm>
            <a:off x="4792328" y="2543175"/>
            <a:ext cx="2607345" cy="2601597"/>
            <a:chOff x="4889919" y="2346031"/>
            <a:chExt cx="2607345" cy="2601597"/>
          </a:xfrm>
        </p:grpSpPr>
        <p:sp>
          <p:nvSpPr>
            <p:cNvPr id="10" name="矩形 9"/>
            <p:cNvSpPr/>
            <p:nvPr/>
          </p:nvSpPr>
          <p:spPr>
            <a:xfrm>
              <a:off x="5353050" y="2799374"/>
              <a:ext cx="1724391" cy="17243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4889919" y="2346031"/>
              <a:ext cx="879658" cy="879658"/>
              <a:chOff x="1689096" y="1996892"/>
              <a:chExt cx="974735" cy="974735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689096" y="1996892"/>
                <a:ext cx="974735" cy="974735"/>
              </a:xfrm>
              <a:prstGeom prst="ellipse">
                <a:avLst/>
              </a:prstGeom>
              <a:solidFill>
                <a:srgbClr val="65818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22" name="iconfont-1187-868118"/>
              <p:cNvSpPr>
                <a:spLocks noChangeAspect="1"/>
              </p:cNvSpPr>
              <p:nvPr/>
            </p:nvSpPr>
            <p:spPr bwMode="auto">
              <a:xfrm>
                <a:off x="1895787" y="2219032"/>
                <a:ext cx="561354" cy="560403"/>
              </a:xfrm>
              <a:custGeom>
                <a:avLst/>
                <a:gdLst>
                  <a:gd name="connsiteX0" fmla="*/ 265855 w 607639"/>
                  <a:gd name="connsiteY0" fmla="*/ 454896 h 606610"/>
                  <a:gd name="connsiteX1" fmla="*/ 253126 w 607639"/>
                  <a:gd name="connsiteY1" fmla="*/ 467517 h 606610"/>
                  <a:gd name="connsiteX2" fmla="*/ 253126 w 607639"/>
                  <a:gd name="connsiteY2" fmla="*/ 581280 h 606610"/>
                  <a:gd name="connsiteX3" fmla="*/ 354423 w 607639"/>
                  <a:gd name="connsiteY3" fmla="*/ 581280 h 606610"/>
                  <a:gd name="connsiteX4" fmla="*/ 354423 w 607639"/>
                  <a:gd name="connsiteY4" fmla="*/ 467517 h 606610"/>
                  <a:gd name="connsiteX5" fmla="*/ 341783 w 607639"/>
                  <a:gd name="connsiteY5" fmla="*/ 454896 h 606610"/>
                  <a:gd name="connsiteX6" fmla="*/ 493716 w 607639"/>
                  <a:gd name="connsiteY6" fmla="*/ 379072 h 606610"/>
                  <a:gd name="connsiteX7" fmla="*/ 480989 w 607639"/>
                  <a:gd name="connsiteY7" fmla="*/ 391692 h 606610"/>
                  <a:gd name="connsiteX8" fmla="*/ 480989 w 607639"/>
                  <a:gd name="connsiteY8" fmla="*/ 467499 h 606610"/>
                  <a:gd name="connsiteX9" fmla="*/ 493716 w 607639"/>
                  <a:gd name="connsiteY9" fmla="*/ 480119 h 606610"/>
                  <a:gd name="connsiteX10" fmla="*/ 569635 w 607639"/>
                  <a:gd name="connsiteY10" fmla="*/ 480119 h 606610"/>
                  <a:gd name="connsiteX11" fmla="*/ 582273 w 607639"/>
                  <a:gd name="connsiteY11" fmla="*/ 467499 h 606610"/>
                  <a:gd name="connsiteX12" fmla="*/ 582273 w 607639"/>
                  <a:gd name="connsiteY12" fmla="*/ 391692 h 606610"/>
                  <a:gd name="connsiteX13" fmla="*/ 569635 w 607639"/>
                  <a:gd name="connsiteY13" fmla="*/ 379072 h 606610"/>
                  <a:gd name="connsiteX14" fmla="*/ 38004 w 607639"/>
                  <a:gd name="connsiteY14" fmla="*/ 379072 h 606610"/>
                  <a:gd name="connsiteX15" fmla="*/ 25277 w 607639"/>
                  <a:gd name="connsiteY15" fmla="*/ 391692 h 606610"/>
                  <a:gd name="connsiteX16" fmla="*/ 25277 w 607639"/>
                  <a:gd name="connsiteY16" fmla="*/ 467499 h 606610"/>
                  <a:gd name="connsiteX17" fmla="*/ 38004 w 607639"/>
                  <a:gd name="connsiteY17" fmla="*/ 480119 h 606610"/>
                  <a:gd name="connsiteX18" fmla="*/ 113923 w 607639"/>
                  <a:gd name="connsiteY18" fmla="*/ 480119 h 606610"/>
                  <a:gd name="connsiteX19" fmla="*/ 126561 w 607639"/>
                  <a:gd name="connsiteY19" fmla="*/ 467499 h 606610"/>
                  <a:gd name="connsiteX20" fmla="*/ 126561 w 607639"/>
                  <a:gd name="connsiteY20" fmla="*/ 391692 h 606610"/>
                  <a:gd name="connsiteX21" fmla="*/ 113923 w 607639"/>
                  <a:gd name="connsiteY21" fmla="*/ 379072 h 606610"/>
                  <a:gd name="connsiteX22" fmla="*/ 303786 w 607639"/>
                  <a:gd name="connsiteY22" fmla="*/ 240023 h 606610"/>
                  <a:gd name="connsiteX23" fmla="*/ 316508 w 607639"/>
                  <a:gd name="connsiteY23" fmla="*/ 252636 h 606610"/>
                  <a:gd name="connsiteX24" fmla="*/ 316508 w 607639"/>
                  <a:gd name="connsiteY24" fmla="*/ 272711 h 606610"/>
                  <a:gd name="connsiteX25" fmla="*/ 325405 w 607639"/>
                  <a:gd name="connsiteY25" fmla="*/ 281683 h 606610"/>
                  <a:gd name="connsiteX26" fmla="*/ 325405 w 607639"/>
                  <a:gd name="connsiteY26" fmla="*/ 299537 h 606610"/>
                  <a:gd name="connsiteX27" fmla="*/ 316508 w 607639"/>
                  <a:gd name="connsiteY27" fmla="*/ 303179 h 606610"/>
                  <a:gd name="connsiteX28" fmla="*/ 307523 w 607639"/>
                  <a:gd name="connsiteY28" fmla="*/ 299537 h 606610"/>
                  <a:gd name="connsiteX29" fmla="*/ 294889 w 607639"/>
                  <a:gd name="connsiteY29" fmla="*/ 286924 h 606610"/>
                  <a:gd name="connsiteX30" fmla="*/ 291153 w 607639"/>
                  <a:gd name="connsiteY30" fmla="*/ 277952 h 606610"/>
                  <a:gd name="connsiteX31" fmla="*/ 291153 w 607639"/>
                  <a:gd name="connsiteY31" fmla="*/ 252636 h 606610"/>
                  <a:gd name="connsiteX32" fmla="*/ 303786 w 607639"/>
                  <a:gd name="connsiteY32" fmla="*/ 240023 h 606610"/>
                  <a:gd name="connsiteX33" fmla="*/ 468350 w 607639"/>
                  <a:gd name="connsiteY33" fmla="*/ 202129 h 606610"/>
                  <a:gd name="connsiteX34" fmla="*/ 544358 w 607639"/>
                  <a:gd name="connsiteY34" fmla="*/ 202129 h 606610"/>
                  <a:gd name="connsiteX35" fmla="*/ 555662 w 607639"/>
                  <a:gd name="connsiteY35" fmla="*/ 209061 h 606610"/>
                  <a:gd name="connsiteX36" fmla="*/ 606304 w 607639"/>
                  <a:gd name="connsiteY36" fmla="*/ 310197 h 606610"/>
                  <a:gd name="connsiteX37" fmla="*/ 606304 w 607639"/>
                  <a:gd name="connsiteY37" fmla="*/ 310552 h 606610"/>
                  <a:gd name="connsiteX38" fmla="*/ 607639 w 607639"/>
                  <a:gd name="connsiteY38" fmla="*/ 315884 h 606610"/>
                  <a:gd name="connsiteX39" fmla="*/ 607639 w 607639"/>
                  <a:gd name="connsiteY39" fmla="*/ 543395 h 606610"/>
                  <a:gd name="connsiteX40" fmla="*/ 594912 w 607639"/>
                  <a:gd name="connsiteY40" fmla="*/ 556015 h 606610"/>
                  <a:gd name="connsiteX41" fmla="*/ 468350 w 607639"/>
                  <a:gd name="connsiteY41" fmla="*/ 556015 h 606610"/>
                  <a:gd name="connsiteX42" fmla="*/ 455712 w 607639"/>
                  <a:gd name="connsiteY42" fmla="*/ 543395 h 606610"/>
                  <a:gd name="connsiteX43" fmla="*/ 455712 w 607639"/>
                  <a:gd name="connsiteY43" fmla="*/ 214749 h 606610"/>
                  <a:gd name="connsiteX44" fmla="*/ 468350 w 607639"/>
                  <a:gd name="connsiteY44" fmla="*/ 202129 h 606610"/>
                  <a:gd name="connsiteX45" fmla="*/ 303774 w 607639"/>
                  <a:gd name="connsiteY45" fmla="*/ 202129 h 606610"/>
                  <a:gd name="connsiteX46" fmla="*/ 227846 w 607639"/>
                  <a:gd name="connsiteY46" fmla="*/ 277942 h 606610"/>
                  <a:gd name="connsiteX47" fmla="*/ 303774 w 607639"/>
                  <a:gd name="connsiteY47" fmla="*/ 353754 h 606610"/>
                  <a:gd name="connsiteX48" fmla="*/ 379792 w 607639"/>
                  <a:gd name="connsiteY48" fmla="*/ 277942 h 606610"/>
                  <a:gd name="connsiteX49" fmla="*/ 303774 w 607639"/>
                  <a:gd name="connsiteY49" fmla="*/ 202129 h 606610"/>
                  <a:gd name="connsiteX50" fmla="*/ 63281 w 607639"/>
                  <a:gd name="connsiteY50" fmla="*/ 202129 h 606610"/>
                  <a:gd name="connsiteX51" fmla="*/ 139200 w 607639"/>
                  <a:gd name="connsiteY51" fmla="*/ 202129 h 606610"/>
                  <a:gd name="connsiteX52" fmla="*/ 151927 w 607639"/>
                  <a:gd name="connsiteY52" fmla="*/ 214749 h 606610"/>
                  <a:gd name="connsiteX53" fmla="*/ 151927 w 607639"/>
                  <a:gd name="connsiteY53" fmla="*/ 543395 h 606610"/>
                  <a:gd name="connsiteX54" fmla="*/ 139200 w 607639"/>
                  <a:gd name="connsiteY54" fmla="*/ 556015 h 606610"/>
                  <a:gd name="connsiteX55" fmla="*/ 12638 w 607639"/>
                  <a:gd name="connsiteY55" fmla="*/ 556015 h 606610"/>
                  <a:gd name="connsiteX56" fmla="*/ 0 w 607639"/>
                  <a:gd name="connsiteY56" fmla="*/ 543395 h 606610"/>
                  <a:gd name="connsiteX57" fmla="*/ 0 w 607639"/>
                  <a:gd name="connsiteY57" fmla="*/ 315884 h 606610"/>
                  <a:gd name="connsiteX58" fmla="*/ 1246 w 607639"/>
                  <a:gd name="connsiteY58" fmla="*/ 310552 h 606610"/>
                  <a:gd name="connsiteX59" fmla="*/ 1335 w 607639"/>
                  <a:gd name="connsiteY59" fmla="*/ 310197 h 606610"/>
                  <a:gd name="connsiteX60" fmla="*/ 51977 w 607639"/>
                  <a:gd name="connsiteY60" fmla="*/ 209061 h 606610"/>
                  <a:gd name="connsiteX61" fmla="*/ 63281 w 607639"/>
                  <a:gd name="connsiteY61" fmla="*/ 202129 h 606610"/>
                  <a:gd name="connsiteX62" fmla="*/ 303819 w 607639"/>
                  <a:gd name="connsiteY62" fmla="*/ 0 h 606610"/>
                  <a:gd name="connsiteX63" fmla="*/ 313121 w 607639"/>
                  <a:gd name="connsiteY63" fmla="*/ 3933 h 606610"/>
                  <a:gd name="connsiteX64" fmla="*/ 452426 w 607639"/>
                  <a:gd name="connsiteY64" fmla="*/ 155646 h 606610"/>
                  <a:gd name="connsiteX65" fmla="*/ 454652 w 607639"/>
                  <a:gd name="connsiteY65" fmla="*/ 169245 h 606610"/>
                  <a:gd name="connsiteX66" fmla="*/ 443080 w 607639"/>
                  <a:gd name="connsiteY66" fmla="*/ 176799 h 606610"/>
                  <a:gd name="connsiteX67" fmla="*/ 430440 w 607639"/>
                  <a:gd name="connsiteY67" fmla="*/ 176799 h 606610"/>
                  <a:gd name="connsiteX68" fmla="*/ 430440 w 607639"/>
                  <a:gd name="connsiteY68" fmla="*/ 581280 h 606610"/>
                  <a:gd name="connsiteX69" fmla="*/ 443080 w 607639"/>
                  <a:gd name="connsiteY69" fmla="*/ 581280 h 606610"/>
                  <a:gd name="connsiteX70" fmla="*/ 455720 w 607639"/>
                  <a:gd name="connsiteY70" fmla="*/ 593901 h 606610"/>
                  <a:gd name="connsiteX71" fmla="*/ 443080 w 607639"/>
                  <a:gd name="connsiteY71" fmla="*/ 606610 h 606610"/>
                  <a:gd name="connsiteX72" fmla="*/ 164558 w 607639"/>
                  <a:gd name="connsiteY72" fmla="*/ 606610 h 606610"/>
                  <a:gd name="connsiteX73" fmla="*/ 151918 w 607639"/>
                  <a:gd name="connsiteY73" fmla="*/ 593901 h 606610"/>
                  <a:gd name="connsiteX74" fmla="*/ 164558 w 607639"/>
                  <a:gd name="connsiteY74" fmla="*/ 581280 h 606610"/>
                  <a:gd name="connsiteX75" fmla="*/ 177198 w 607639"/>
                  <a:gd name="connsiteY75" fmla="*/ 581280 h 606610"/>
                  <a:gd name="connsiteX76" fmla="*/ 177198 w 607639"/>
                  <a:gd name="connsiteY76" fmla="*/ 176799 h 606610"/>
                  <a:gd name="connsiteX77" fmla="*/ 164558 w 607639"/>
                  <a:gd name="connsiteY77" fmla="*/ 176799 h 606610"/>
                  <a:gd name="connsiteX78" fmla="*/ 152986 w 607639"/>
                  <a:gd name="connsiteY78" fmla="*/ 169245 h 606610"/>
                  <a:gd name="connsiteX79" fmla="*/ 155212 w 607639"/>
                  <a:gd name="connsiteY79" fmla="*/ 155646 h 606610"/>
                  <a:gd name="connsiteX80" fmla="*/ 294517 w 607639"/>
                  <a:gd name="connsiteY80" fmla="*/ 3933 h 606610"/>
                  <a:gd name="connsiteX81" fmla="*/ 303819 w 607639"/>
                  <a:gd name="connsiteY81" fmla="*/ 0 h 60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607639" h="606610">
                    <a:moveTo>
                      <a:pt x="265855" y="454896"/>
                    </a:moveTo>
                    <a:cubicBezTo>
                      <a:pt x="258823" y="454896"/>
                      <a:pt x="253126" y="460585"/>
                      <a:pt x="253126" y="467517"/>
                    </a:cubicBezTo>
                    <a:lnTo>
                      <a:pt x="253126" y="581280"/>
                    </a:lnTo>
                    <a:lnTo>
                      <a:pt x="354423" y="581280"/>
                    </a:lnTo>
                    <a:lnTo>
                      <a:pt x="354423" y="467517"/>
                    </a:lnTo>
                    <a:cubicBezTo>
                      <a:pt x="354423" y="460585"/>
                      <a:pt x="348815" y="454896"/>
                      <a:pt x="341783" y="454896"/>
                    </a:cubicBezTo>
                    <a:close/>
                    <a:moveTo>
                      <a:pt x="493716" y="379072"/>
                    </a:moveTo>
                    <a:cubicBezTo>
                      <a:pt x="486685" y="379072"/>
                      <a:pt x="480989" y="384671"/>
                      <a:pt x="480989" y="391692"/>
                    </a:cubicBezTo>
                    <a:lnTo>
                      <a:pt x="480989" y="467499"/>
                    </a:lnTo>
                    <a:cubicBezTo>
                      <a:pt x="480989" y="474520"/>
                      <a:pt x="486685" y="480119"/>
                      <a:pt x="493716" y="480119"/>
                    </a:cubicBezTo>
                    <a:lnTo>
                      <a:pt x="569635" y="480119"/>
                    </a:lnTo>
                    <a:cubicBezTo>
                      <a:pt x="576666" y="480119"/>
                      <a:pt x="582273" y="474520"/>
                      <a:pt x="582273" y="467499"/>
                    </a:cubicBezTo>
                    <a:lnTo>
                      <a:pt x="582273" y="391692"/>
                    </a:lnTo>
                    <a:cubicBezTo>
                      <a:pt x="582273" y="384671"/>
                      <a:pt x="576666" y="379072"/>
                      <a:pt x="569635" y="379072"/>
                    </a:cubicBezTo>
                    <a:close/>
                    <a:moveTo>
                      <a:pt x="38004" y="379072"/>
                    </a:moveTo>
                    <a:cubicBezTo>
                      <a:pt x="30973" y="379072"/>
                      <a:pt x="25277" y="384671"/>
                      <a:pt x="25277" y="391692"/>
                    </a:cubicBezTo>
                    <a:lnTo>
                      <a:pt x="25277" y="467499"/>
                    </a:lnTo>
                    <a:cubicBezTo>
                      <a:pt x="25277" y="474520"/>
                      <a:pt x="30973" y="480119"/>
                      <a:pt x="38004" y="480119"/>
                    </a:cubicBezTo>
                    <a:lnTo>
                      <a:pt x="113923" y="480119"/>
                    </a:lnTo>
                    <a:cubicBezTo>
                      <a:pt x="120954" y="480119"/>
                      <a:pt x="126561" y="474520"/>
                      <a:pt x="126561" y="467499"/>
                    </a:cubicBezTo>
                    <a:lnTo>
                      <a:pt x="126561" y="391692"/>
                    </a:lnTo>
                    <a:cubicBezTo>
                      <a:pt x="126561" y="384671"/>
                      <a:pt x="120954" y="379072"/>
                      <a:pt x="113923" y="379072"/>
                    </a:cubicBezTo>
                    <a:close/>
                    <a:moveTo>
                      <a:pt x="303786" y="240023"/>
                    </a:moveTo>
                    <a:cubicBezTo>
                      <a:pt x="310814" y="240023"/>
                      <a:pt x="316508" y="245708"/>
                      <a:pt x="316508" y="252636"/>
                    </a:cubicBezTo>
                    <a:lnTo>
                      <a:pt x="316508" y="272711"/>
                    </a:lnTo>
                    <a:lnTo>
                      <a:pt x="325405" y="281683"/>
                    </a:lnTo>
                    <a:cubicBezTo>
                      <a:pt x="330387" y="286568"/>
                      <a:pt x="330387" y="294563"/>
                      <a:pt x="325405" y="299537"/>
                    </a:cubicBezTo>
                    <a:cubicBezTo>
                      <a:pt x="322914" y="301935"/>
                      <a:pt x="319711" y="303179"/>
                      <a:pt x="316508" y="303179"/>
                    </a:cubicBezTo>
                    <a:cubicBezTo>
                      <a:pt x="313216" y="303179"/>
                      <a:pt x="310014" y="302024"/>
                      <a:pt x="307523" y="299537"/>
                    </a:cubicBezTo>
                    <a:lnTo>
                      <a:pt x="294889" y="286924"/>
                    </a:lnTo>
                    <a:cubicBezTo>
                      <a:pt x="292487" y="284525"/>
                      <a:pt x="291153" y="281328"/>
                      <a:pt x="291153" y="277952"/>
                    </a:cubicBezTo>
                    <a:lnTo>
                      <a:pt x="291153" y="252636"/>
                    </a:lnTo>
                    <a:cubicBezTo>
                      <a:pt x="291153" y="245708"/>
                      <a:pt x="296847" y="240023"/>
                      <a:pt x="303786" y="240023"/>
                    </a:cubicBezTo>
                    <a:close/>
                    <a:moveTo>
                      <a:pt x="468350" y="202129"/>
                    </a:moveTo>
                    <a:lnTo>
                      <a:pt x="544358" y="202129"/>
                    </a:lnTo>
                    <a:cubicBezTo>
                      <a:pt x="549076" y="202129"/>
                      <a:pt x="553526" y="204795"/>
                      <a:pt x="555662" y="209061"/>
                    </a:cubicBezTo>
                    <a:lnTo>
                      <a:pt x="606304" y="310197"/>
                    </a:lnTo>
                    <a:cubicBezTo>
                      <a:pt x="606304" y="310286"/>
                      <a:pt x="606304" y="310374"/>
                      <a:pt x="606304" y="310552"/>
                    </a:cubicBezTo>
                    <a:cubicBezTo>
                      <a:pt x="607105" y="312152"/>
                      <a:pt x="607639" y="313929"/>
                      <a:pt x="607639" y="315884"/>
                    </a:cubicBezTo>
                    <a:lnTo>
                      <a:pt x="607639" y="543395"/>
                    </a:lnTo>
                    <a:cubicBezTo>
                      <a:pt x="607639" y="550327"/>
                      <a:pt x="601943" y="556015"/>
                      <a:pt x="594912" y="556015"/>
                    </a:cubicBezTo>
                    <a:lnTo>
                      <a:pt x="468350" y="556015"/>
                    </a:lnTo>
                    <a:cubicBezTo>
                      <a:pt x="461408" y="556015"/>
                      <a:pt x="455712" y="550327"/>
                      <a:pt x="455712" y="543395"/>
                    </a:cubicBezTo>
                    <a:lnTo>
                      <a:pt x="455712" y="214749"/>
                    </a:lnTo>
                    <a:cubicBezTo>
                      <a:pt x="455712" y="207728"/>
                      <a:pt x="461408" y="202129"/>
                      <a:pt x="468350" y="202129"/>
                    </a:cubicBezTo>
                    <a:close/>
                    <a:moveTo>
                      <a:pt x="303774" y="202129"/>
                    </a:moveTo>
                    <a:cubicBezTo>
                      <a:pt x="261938" y="202129"/>
                      <a:pt x="227846" y="236080"/>
                      <a:pt x="227846" y="277942"/>
                    </a:cubicBezTo>
                    <a:cubicBezTo>
                      <a:pt x="227846" y="319714"/>
                      <a:pt x="261938" y="353754"/>
                      <a:pt x="303774" y="353754"/>
                    </a:cubicBezTo>
                    <a:cubicBezTo>
                      <a:pt x="345700" y="353754"/>
                      <a:pt x="379792" y="319714"/>
                      <a:pt x="379792" y="277942"/>
                    </a:cubicBezTo>
                    <a:cubicBezTo>
                      <a:pt x="379792" y="236080"/>
                      <a:pt x="345700" y="202129"/>
                      <a:pt x="303774" y="202129"/>
                    </a:cubicBezTo>
                    <a:close/>
                    <a:moveTo>
                      <a:pt x="63281" y="202129"/>
                    </a:moveTo>
                    <a:lnTo>
                      <a:pt x="139200" y="202129"/>
                    </a:lnTo>
                    <a:cubicBezTo>
                      <a:pt x="146231" y="202129"/>
                      <a:pt x="151927" y="207728"/>
                      <a:pt x="151927" y="214749"/>
                    </a:cubicBezTo>
                    <a:lnTo>
                      <a:pt x="151927" y="543395"/>
                    </a:lnTo>
                    <a:cubicBezTo>
                      <a:pt x="151927" y="550327"/>
                      <a:pt x="146231" y="556015"/>
                      <a:pt x="139200" y="556015"/>
                    </a:cubicBezTo>
                    <a:lnTo>
                      <a:pt x="12638" y="556015"/>
                    </a:lnTo>
                    <a:cubicBezTo>
                      <a:pt x="5696" y="556015"/>
                      <a:pt x="0" y="550327"/>
                      <a:pt x="0" y="543395"/>
                    </a:cubicBezTo>
                    <a:lnTo>
                      <a:pt x="0" y="315884"/>
                    </a:lnTo>
                    <a:cubicBezTo>
                      <a:pt x="0" y="313929"/>
                      <a:pt x="534" y="312152"/>
                      <a:pt x="1246" y="310552"/>
                    </a:cubicBezTo>
                    <a:cubicBezTo>
                      <a:pt x="1335" y="310374"/>
                      <a:pt x="1335" y="310286"/>
                      <a:pt x="1335" y="310197"/>
                    </a:cubicBezTo>
                    <a:lnTo>
                      <a:pt x="51977" y="209061"/>
                    </a:lnTo>
                    <a:cubicBezTo>
                      <a:pt x="54113" y="204795"/>
                      <a:pt x="58474" y="202129"/>
                      <a:pt x="63281" y="202129"/>
                    </a:cubicBezTo>
                    <a:close/>
                    <a:moveTo>
                      <a:pt x="303819" y="0"/>
                    </a:moveTo>
                    <a:cubicBezTo>
                      <a:pt x="307290" y="0"/>
                      <a:pt x="310762" y="1311"/>
                      <a:pt x="313121" y="3933"/>
                    </a:cubicBezTo>
                    <a:lnTo>
                      <a:pt x="452426" y="155646"/>
                    </a:lnTo>
                    <a:cubicBezTo>
                      <a:pt x="455809" y="159290"/>
                      <a:pt x="456699" y="164712"/>
                      <a:pt x="454652" y="169245"/>
                    </a:cubicBezTo>
                    <a:cubicBezTo>
                      <a:pt x="452604" y="173866"/>
                      <a:pt x="448065" y="176799"/>
                      <a:pt x="443080" y="176799"/>
                    </a:cubicBezTo>
                    <a:lnTo>
                      <a:pt x="430440" y="176799"/>
                    </a:lnTo>
                    <a:lnTo>
                      <a:pt x="430440" y="581280"/>
                    </a:lnTo>
                    <a:lnTo>
                      <a:pt x="443080" y="581280"/>
                    </a:lnTo>
                    <a:cubicBezTo>
                      <a:pt x="450023" y="581280"/>
                      <a:pt x="455720" y="586968"/>
                      <a:pt x="455720" y="593901"/>
                    </a:cubicBezTo>
                    <a:cubicBezTo>
                      <a:pt x="455720" y="600922"/>
                      <a:pt x="450112" y="606610"/>
                      <a:pt x="443080" y="606610"/>
                    </a:cubicBezTo>
                    <a:lnTo>
                      <a:pt x="164558" y="606610"/>
                    </a:lnTo>
                    <a:cubicBezTo>
                      <a:pt x="157615" y="606610"/>
                      <a:pt x="151918" y="600922"/>
                      <a:pt x="151918" y="593901"/>
                    </a:cubicBezTo>
                    <a:cubicBezTo>
                      <a:pt x="151918" y="586968"/>
                      <a:pt x="157615" y="581280"/>
                      <a:pt x="164558" y="581280"/>
                    </a:cubicBezTo>
                    <a:lnTo>
                      <a:pt x="177198" y="581280"/>
                    </a:lnTo>
                    <a:lnTo>
                      <a:pt x="177198" y="176799"/>
                    </a:lnTo>
                    <a:lnTo>
                      <a:pt x="164558" y="176799"/>
                    </a:lnTo>
                    <a:cubicBezTo>
                      <a:pt x="159573" y="176799"/>
                      <a:pt x="155033" y="173866"/>
                      <a:pt x="152986" y="169245"/>
                    </a:cubicBezTo>
                    <a:cubicBezTo>
                      <a:pt x="150939" y="164712"/>
                      <a:pt x="151829" y="159290"/>
                      <a:pt x="155212" y="155646"/>
                    </a:cubicBezTo>
                    <a:lnTo>
                      <a:pt x="294517" y="3933"/>
                    </a:lnTo>
                    <a:cubicBezTo>
                      <a:pt x="296876" y="1311"/>
                      <a:pt x="300347" y="0"/>
                      <a:pt x="30381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6617606" y="2346031"/>
              <a:ext cx="879658" cy="879658"/>
              <a:chOff x="1689096" y="1996892"/>
              <a:chExt cx="974735" cy="97473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689096" y="1996892"/>
                <a:ext cx="974735" cy="974735"/>
              </a:xfrm>
              <a:prstGeom prst="ellipse">
                <a:avLst/>
              </a:prstGeom>
              <a:solidFill>
                <a:srgbClr val="65818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20" name="iconfont-1187-868118"/>
              <p:cNvSpPr>
                <a:spLocks noChangeAspect="1"/>
              </p:cNvSpPr>
              <p:nvPr/>
            </p:nvSpPr>
            <p:spPr bwMode="auto">
              <a:xfrm>
                <a:off x="1895787" y="2236868"/>
                <a:ext cx="561354" cy="524733"/>
              </a:xfrm>
              <a:custGeom>
                <a:avLst/>
                <a:gdLst>
                  <a:gd name="connsiteX0" fmla="*/ 397216 w 607595"/>
                  <a:gd name="connsiteY0" fmla="*/ 418311 h 567958"/>
                  <a:gd name="connsiteX1" fmla="*/ 421693 w 607595"/>
                  <a:gd name="connsiteY1" fmla="*/ 480256 h 567958"/>
                  <a:gd name="connsiteX2" fmla="*/ 432551 w 607595"/>
                  <a:gd name="connsiteY2" fmla="*/ 452172 h 567958"/>
                  <a:gd name="connsiteX3" fmla="*/ 429436 w 607595"/>
                  <a:gd name="connsiteY3" fmla="*/ 452172 h 567958"/>
                  <a:gd name="connsiteX4" fmla="*/ 411368 w 607595"/>
                  <a:gd name="connsiteY4" fmla="*/ 434219 h 567958"/>
                  <a:gd name="connsiteX5" fmla="*/ 420803 w 607595"/>
                  <a:gd name="connsiteY5" fmla="*/ 418400 h 567958"/>
                  <a:gd name="connsiteX6" fmla="*/ 210442 w 607595"/>
                  <a:gd name="connsiteY6" fmla="*/ 418311 h 567958"/>
                  <a:gd name="connsiteX7" fmla="*/ 186851 w 607595"/>
                  <a:gd name="connsiteY7" fmla="*/ 418400 h 567958"/>
                  <a:gd name="connsiteX8" fmla="*/ 196198 w 607595"/>
                  <a:gd name="connsiteY8" fmla="*/ 434219 h 567958"/>
                  <a:gd name="connsiteX9" fmla="*/ 178216 w 607595"/>
                  <a:gd name="connsiteY9" fmla="*/ 452172 h 567958"/>
                  <a:gd name="connsiteX10" fmla="*/ 175101 w 607595"/>
                  <a:gd name="connsiteY10" fmla="*/ 452172 h 567958"/>
                  <a:gd name="connsiteX11" fmla="*/ 185961 w 607595"/>
                  <a:gd name="connsiteY11" fmla="*/ 480256 h 567958"/>
                  <a:gd name="connsiteX12" fmla="*/ 486844 w 607595"/>
                  <a:gd name="connsiteY12" fmla="*/ 220836 h 567958"/>
                  <a:gd name="connsiteX13" fmla="*/ 523603 w 607595"/>
                  <a:gd name="connsiteY13" fmla="*/ 257363 h 567958"/>
                  <a:gd name="connsiteX14" fmla="*/ 523247 w 607595"/>
                  <a:gd name="connsiteY14" fmla="*/ 380807 h 567958"/>
                  <a:gd name="connsiteX15" fmla="*/ 512478 w 607595"/>
                  <a:gd name="connsiteY15" fmla="*/ 406580 h 567958"/>
                  <a:gd name="connsiteX16" fmla="*/ 494944 w 607595"/>
                  <a:gd name="connsiteY16" fmla="*/ 416178 h 567958"/>
                  <a:gd name="connsiteX17" fmla="*/ 540781 w 607595"/>
                  <a:gd name="connsiteY17" fmla="*/ 416178 h 567958"/>
                  <a:gd name="connsiteX18" fmla="*/ 571844 w 607595"/>
                  <a:gd name="connsiteY18" fmla="*/ 258340 h 567958"/>
                  <a:gd name="connsiteX19" fmla="*/ 593027 w 607595"/>
                  <a:gd name="connsiteY19" fmla="*/ 244120 h 567958"/>
                  <a:gd name="connsiteX20" fmla="*/ 607268 w 607595"/>
                  <a:gd name="connsiteY20" fmla="*/ 265272 h 567958"/>
                  <a:gd name="connsiteX21" fmla="*/ 573268 w 607595"/>
                  <a:gd name="connsiteY21" fmla="*/ 437685 h 567958"/>
                  <a:gd name="connsiteX22" fmla="*/ 555645 w 607595"/>
                  <a:gd name="connsiteY22" fmla="*/ 452172 h 567958"/>
                  <a:gd name="connsiteX23" fmla="*/ 552530 w 607595"/>
                  <a:gd name="connsiteY23" fmla="*/ 452172 h 567958"/>
                  <a:gd name="connsiteX24" fmla="*/ 590891 w 607595"/>
                  <a:gd name="connsiteY24" fmla="*/ 551532 h 567958"/>
                  <a:gd name="connsiteX25" fmla="*/ 583949 w 607595"/>
                  <a:gd name="connsiteY25" fmla="*/ 566995 h 567958"/>
                  <a:gd name="connsiteX26" fmla="*/ 568462 w 607595"/>
                  <a:gd name="connsiteY26" fmla="*/ 560152 h 567958"/>
                  <a:gd name="connsiteX27" fmla="*/ 526718 w 607595"/>
                  <a:gd name="connsiteY27" fmla="*/ 452172 h 567958"/>
                  <a:gd name="connsiteX28" fmla="*/ 458274 w 607595"/>
                  <a:gd name="connsiteY28" fmla="*/ 452172 h 567958"/>
                  <a:gd name="connsiteX29" fmla="*/ 434776 w 607595"/>
                  <a:gd name="connsiteY29" fmla="*/ 513139 h 567958"/>
                  <a:gd name="connsiteX30" fmla="*/ 442342 w 607595"/>
                  <a:gd name="connsiteY30" fmla="*/ 532246 h 567958"/>
                  <a:gd name="connsiteX31" fmla="*/ 427656 w 607595"/>
                  <a:gd name="connsiteY31" fmla="*/ 566107 h 567958"/>
                  <a:gd name="connsiteX32" fmla="*/ 393745 w 607595"/>
                  <a:gd name="connsiteY32" fmla="*/ 551443 h 567958"/>
                  <a:gd name="connsiteX33" fmla="*/ 334379 w 607595"/>
                  <a:gd name="connsiteY33" fmla="*/ 401781 h 567958"/>
                  <a:gd name="connsiteX34" fmla="*/ 337138 w 607595"/>
                  <a:gd name="connsiteY34" fmla="*/ 377430 h 567958"/>
                  <a:gd name="connsiteX35" fmla="*/ 358766 w 607595"/>
                  <a:gd name="connsiteY35" fmla="*/ 366054 h 567958"/>
                  <a:gd name="connsiteX36" fmla="*/ 439227 w 607595"/>
                  <a:gd name="connsiteY36" fmla="*/ 366321 h 567958"/>
                  <a:gd name="connsiteX37" fmla="*/ 462012 w 607595"/>
                  <a:gd name="connsiteY37" fmla="*/ 348191 h 567958"/>
                  <a:gd name="connsiteX38" fmla="*/ 482305 w 607595"/>
                  <a:gd name="connsiteY38" fmla="*/ 281003 h 567958"/>
                  <a:gd name="connsiteX39" fmla="*/ 448483 w 607595"/>
                  <a:gd name="connsiteY39" fmla="*/ 341614 h 567958"/>
                  <a:gd name="connsiteX40" fmla="*/ 429436 w 607595"/>
                  <a:gd name="connsiteY40" fmla="*/ 352812 h 567958"/>
                  <a:gd name="connsiteX41" fmla="*/ 341766 w 607595"/>
                  <a:gd name="connsiteY41" fmla="*/ 352812 h 567958"/>
                  <a:gd name="connsiteX42" fmla="*/ 319960 w 607595"/>
                  <a:gd name="connsiteY42" fmla="*/ 331038 h 567958"/>
                  <a:gd name="connsiteX43" fmla="*/ 341766 w 607595"/>
                  <a:gd name="connsiteY43" fmla="*/ 309353 h 567958"/>
                  <a:gd name="connsiteX44" fmla="*/ 416619 w 607595"/>
                  <a:gd name="connsiteY44" fmla="*/ 309353 h 567958"/>
                  <a:gd name="connsiteX45" fmla="*/ 449551 w 607595"/>
                  <a:gd name="connsiteY45" fmla="*/ 250342 h 567958"/>
                  <a:gd name="connsiteX46" fmla="*/ 417598 w 607595"/>
                  <a:gd name="connsiteY46" fmla="*/ 285891 h 567958"/>
                  <a:gd name="connsiteX47" fmla="*/ 417153 w 607595"/>
                  <a:gd name="connsiteY47" fmla="*/ 258074 h 567958"/>
                  <a:gd name="connsiteX48" fmla="*/ 453378 w 607595"/>
                  <a:gd name="connsiteY48" fmla="*/ 221014 h 567958"/>
                  <a:gd name="connsiteX49" fmla="*/ 120709 w 607595"/>
                  <a:gd name="connsiteY49" fmla="*/ 220836 h 567958"/>
                  <a:gd name="connsiteX50" fmla="*/ 154270 w 607595"/>
                  <a:gd name="connsiteY50" fmla="*/ 221014 h 567958"/>
                  <a:gd name="connsiteX51" fmla="*/ 190501 w 607595"/>
                  <a:gd name="connsiteY51" fmla="*/ 258074 h 567958"/>
                  <a:gd name="connsiteX52" fmla="*/ 190056 w 607595"/>
                  <a:gd name="connsiteY52" fmla="*/ 285891 h 567958"/>
                  <a:gd name="connsiteX53" fmla="*/ 158009 w 607595"/>
                  <a:gd name="connsiteY53" fmla="*/ 250342 h 567958"/>
                  <a:gd name="connsiteX54" fmla="*/ 190946 w 607595"/>
                  <a:gd name="connsiteY54" fmla="*/ 309353 h 567958"/>
                  <a:gd name="connsiteX55" fmla="*/ 265902 w 607595"/>
                  <a:gd name="connsiteY55" fmla="*/ 309353 h 567958"/>
                  <a:gd name="connsiteX56" fmla="*/ 287712 w 607595"/>
                  <a:gd name="connsiteY56" fmla="*/ 331038 h 567958"/>
                  <a:gd name="connsiteX57" fmla="*/ 265902 w 607595"/>
                  <a:gd name="connsiteY57" fmla="*/ 352812 h 567958"/>
                  <a:gd name="connsiteX58" fmla="*/ 178216 w 607595"/>
                  <a:gd name="connsiteY58" fmla="*/ 352812 h 567958"/>
                  <a:gd name="connsiteX59" fmla="*/ 159166 w 607595"/>
                  <a:gd name="connsiteY59" fmla="*/ 341614 h 567958"/>
                  <a:gd name="connsiteX60" fmla="*/ 125249 w 607595"/>
                  <a:gd name="connsiteY60" fmla="*/ 281003 h 567958"/>
                  <a:gd name="connsiteX61" fmla="*/ 145635 w 607595"/>
                  <a:gd name="connsiteY61" fmla="*/ 348191 h 567958"/>
                  <a:gd name="connsiteX62" fmla="*/ 167890 w 607595"/>
                  <a:gd name="connsiteY62" fmla="*/ 366232 h 567958"/>
                  <a:gd name="connsiteX63" fmla="*/ 248899 w 607595"/>
                  <a:gd name="connsiteY63" fmla="*/ 366054 h 567958"/>
                  <a:gd name="connsiteX64" fmla="*/ 248988 w 607595"/>
                  <a:gd name="connsiteY64" fmla="*/ 366054 h 567958"/>
                  <a:gd name="connsiteX65" fmla="*/ 270531 w 607595"/>
                  <a:gd name="connsiteY65" fmla="*/ 377430 h 567958"/>
                  <a:gd name="connsiteX66" fmla="*/ 273291 w 607595"/>
                  <a:gd name="connsiteY66" fmla="*/ 401781 h 567958"/>
                  <a:gd name="connsiteX67" fmla="*/ 213914 w 607595"/>
                  <a:gd name="connsiteY67" fmla="*/ 551443 h 567958"/>
                  <a:gd name="connsiteX68" fmla="*/ 179997 w 607595"/>
                  <a:gd name="connsiteY68" fmla="*/ 566107 h 567958"/>
                  <a:gd name="connsiteX69" fmla="*/ 165308 w 607595"/>
                  <a:gd name="connsiteY69" fmla="*/ 532246 h 567958"/>
                  <a:gd name="connsiteX70" fmla="*/ 172875 w 607595"/>
                  <a:gd name="connsiteY70" fmla="*/ 513139 h 567958"/>
                  <a:gd name="connsiteX71" fmla="*/ 149284 w 607595"/>
                  <a:gd name="connsiteY71" fmla="*/ 452172 h 567958"/>
                  <a:gd name="connsiteX72" fmla="*/ 80827 w 607595"/>
                  <a:gd name="connsiteY72" fmla="*/ 452172 h 567958"/>
                  <a:gd name="connsiteX73" fmla="*/ 39166 w 607595"/>
                  <a:gd name="connsiteY73" fmla="*/ 560152 h 567958"/>
                  <a:gd name="connsiteX74" fmla="*/ 23587 w 607595"/>
                  <a:gd name="connsiteY74" fmla="*/ 566995 h 567958"/>
                  <a:gd name="connsiteX75" fmla="*/ 16732 w 607595"/>
                  <a:gd name="connsiteY75" fmla="*/ 551532 h 567958"/>
                  <a:gd name="connsiteX76" fmla="*/ 55100 w 607595"/>
                  <a:gd name="connsiteY76" fmla="*/ 452172 h 567958"/>
                  <a:gd name="connsiteX77" fmla="*/ 51985 w 607595"/>
                  <a:gd name="connsiteY77" fmla="*/ 452172 h 567958"/>
                  <a:gd name="connsiteX78" fmla="*/ 34269 w 607595"/>
                  <a:gd name="connsiteY78" fmla="*/ 437685 h 567958"/>
                  <a:gd name="connsiteX79" fmla="*/ 352 w 607595"/>
                  <a:gd name="connsiteY79" fmla="*/ 265272 h 567958"/>
                  <a:gd name="connsiteX80" fmla="*/ 14596 w 607595"/>
                  <a:gd name="connsiteY80" fmla="*/ 244120 h 567958"/>
                  <a:gd name="connsiteX81" fmla="*/ 35694 w 607595"/>
                  <a:gd name="connsiteY81" fmla="*/ 258340 h 567958"/>
                  <a:gd name="connsiteX82" fmla="*/ 66851 w 607595"/>
                  <a:gd name="connsiteY82" fmla="*/ 416178 h 567958"/>
                  <a:gd name="connsiteX83" fmla="*/ 112697 w 607595"/>
                  <a:gd name="connsiteY83" fmla="*/ 416178 h 567958"/>
                  <a:gd name="connsiteX84" fmla="*/ 95160 w 607595"/>
                  <a:gd name="connsiteY84" fmla="*/ 406580 h 567958"/>
                  <a:gd name="connsiteX85" fmla="*/ 84299 w 607595"/>
                  <a:gd name="connsiteY85" fmla="*/ 380807 h 567958"/>
                  <a:gd name="connsiteX86" fmla="*/ 84032 w 607595"/>
                  <a:gd name="connsiteY86" fmla="*/ 257274 h 567958"/>
                  <a:gd name="connsiteX87" fmla="*/ 120709 w 607595"/>
                  <a:gd name="connsiteY87" fmla="*/ 220836 h 567958"/>
                  <a:gd name="connsiteX88" fmla="*/ 441756 w 607595"/>
                  <a:gd name="connsiteY88" fmla="*/ 108389 h 567958"/>
                  <a:gd name="connsiteX89" fmla="*/ 489811 w 607595"/>
                  <a:gd name="connsiteY89" fmla="*/ 156374 h 567958"/>
                  <a:gd name="connsiteX90" fmla="*/ 441756 w 607595"/>
                  <a:gd name="connsiteY90" fmla="*/ 204359 h 567958"/>
                  <a:gd name="connsiteX91" fmla="*/ 393701 w 607595"/>
                  <a:gd name="connsiteY91" fmla="*/ 156374 h 567958"/>
                  <a:gd name="connsiteX92" fmla="*/ 441756 w 607595"/>
                  <a:gd name="connsiteY92" fmla="*/ 108389 h 567958"/>
                  <a:gd name="connsiteX93" fmla="*/ 165846 w 607595"/>
                  <a:gd name="connsiteY93" fmla="*/ 108389 h 567958"/>
                  <a:gd name="connsiteX94" fmla="*/ 213901 w 607595"/>
                  <a:gd name="connsiteY94" fmla="*/ 156374 h 567958"/>
                  <a:gd name="connsiteX95" fmla="*/ 165846 w 607595"/>
                  <a:gd name="connsiteY95" fmla="*/ 204359 h 567958"/>
                  <a:gd name="connsiteX96" fmla="*/ 117791 w 607595"/>
                  <a:gd name="connsiteY96" fmla="*/ 156374 h 567958"/>
                  <a:gd name="connsiteX97" fmla="*/ 165846 w 607595"/>
                  <a:gd name="connsiteY97" fmla="*/ 108389 h 567958"/>
                  <a:gd name="connsiteX98" fmla="*/ 292227 w 607595"/>
                  <a:gd name="connsiteY98" fmla="*/ 0 h 567958"/>
                  <a:gd name="connsiteX99" fmla="*/ 378317 w 607595"/>
                  <a:gd name="connsiteY99" fmla="*/ 61832 h 567958"/>
                  <a:gd name="connsiteX100" fmla="*/ 292227 w 607595"/>
                  <a:gd name="connsiteY100" fmla="*/ 123753 h 567958"/>
                  <a:gd name="connsiteX101" fmla="*/ 265430 w 607595"/>
                  <a:gd name="connsiteY101" fmla="*/ 120644 h 567958"/>
                  <a:gd name="connsiteX102" fmla="*/ 231600 w 607595"/>
                  <a:gd name="connsiteY102" fmla="*/ 139922 h 567958"/>
                  <a:gd name="connsiteX103" fmla="*/ 224300 w 607595"/>
                  <a:gd name="connsiteY103" fmla="*/ 139122 h 567958"/>
                  <a:gd name="connsiteX104" fmla="*/ 223053 w 607595"/>
                  <a:gd name="connsiteY104" fmla="*/ 131837 h 567958"/>
                  <a:gd name="connsiteX105" fmla="*/ 234983 w 607595"/>
                  <a:gd name="connsiteY105" fmla="*/ 108117 h 567958"/>
                  <a:gd name="connsiteX106" fmla="*/ 206138 w 607595"/>
                  <a:gd name="connsiteY106" fmla="*/ 61832 h 567958"/>
                  <a:gd name="connsiteX107" fmla="*/ 292227 w 607595"/>
                  <a:gd name="connsiteY107" fmla="*/ 0 h 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607595" h="567958">
                    <a:moveTo>
                      <a:pt x="397216" y="418311"/>
                    </a:moveTo>
                    <a:lnTo>
                      <a:pt x="421693" y="480256"/>
                    </a:lnTo>
                    <a:lnTo>
                      <a:pt x="432551" y="452172"/>
                    </a:lnTo>
                    <a:lnTo>
                      <a:pt x="429436" y="452172"/>
                    </a:lnTo>
                    <a:cubicBezTo>
                      <a:pt x="419468" y="452172"/>
                      <a:pt x="411368" y="444173"/>
                      <a:pt x="411368" y="434219"/>
                    </a:cubicBezTo>
                    <a:cubicBezTo>
                      <a:pt x="411368" y="427376"/>
                      <a:pt x="415195" y="421511"/>
                      <a:pt x="420803" y="418400"/>
                    </a:cubicBezTo>
                    <a:close/>
                    <a:moveTo>
                      <a:pt x="210442" y="418311"/>
                    </a:moveTo>
                    <a:lnTo>
                      <a:pt x="186851" y="418400"/>
                    </a:lnTo>
                    <a:cubicBezTo>
                      <a:pt x="192460" y="421511"/>
                      <a:pt x="196198" y="427376"/>
                      <a:pt x="196198" y="434219"/>
                    </a:cubicBezTo>
                    <a:cubicBezTo>
                      <a:pt x="196198" y="444173"/>
                      <a:pt x="188187" y="452172"/>
                      <a:pt x="178216" y="452172"/>
                    </a:cubicBezTo>
                    <a:lnTo>
                      <a:pt x="175101" y="452172"/>
                    </a:lnTo>
                    <a:lnTo>
                      <a:pt x="185961" y="480256"/>
                    </a:lnTo>
                    <a:close/>
                    <a:moveTo>
                      <a:pt x="486844" y="220836"/>
                    </a:moveTo>
                    <a:cubicBezTo>
                      <a:pt x="507137" y="220658"/>
                      <a:pt x="523692" y="237100"/>
                      <a:pt x="523603" y="257363"/>
                    </a:cubicBezTo>
                    <a:lnTo>
                      <a:pt x="523247" y="380807"/>
                    </a:lnTo>
                    <a:cubicBezTo>
                      <a:pt x="523247" y="390494"/>
                      <a:pt x="519331" y="399826"/>
                      <a:pt x="512478" y="406580"/>
                    </a:cubicBezTo>
                    <a:cubicBezTo>
                      <a:pt x="507582" y="411379"/>
                      <a:pt x="501530" y="414667"/>
                      <a:pt x="494944" y="416178"/>
                    </a:cubicBezTo>
                    <a:lnTo>
                      <a:pt x="540781" y="416178"/>
                    </a:lnTo>
                    <a:lnTo>
                      <a:pt x="571844" y="258340"/>
                    </a:lnTo>
                    <a:cubicBezTo>
                      <a:pt x="573802" y="248564"/>
                      <a:pt x="583237" y="242254"/>
                      <a:pt x="593027" y="244120"/>
                    </a:cubicBezTo>
                    <a:cubicBezTo>
                      <a:pt x="602818" y="246076"/>
                      <a:pt x="609137" y="255496"/>
                      <a:pt x="607268" y="265272"/>
                    </a:cubicBezTo>
                    <a:lnTo>
                      <a:pt x="573268" y="437685"/>
                    </a:lnTo>
                    <a:cubicBezTo>
                      <a:pt x="571666" y="446128"/>
                      <a:pt x="564279" y="452172"/>
                      <a:pt x="555645" y="452172"/>
                    </a:cubicBezTo>
                    <a:lnTo>
                      <a:pt x="552530" y="452172"/>
                    </a:lnTo>
                    <a:lnTo>
                      <a:pt x="590891" y="551532"/>
                    </a:lnTo>
                    <a:cubicBezTo>
                      <a:pt x="593294" y="557664"/>
                      <a:pt x="590179" y="564685"/>
                      <a:pt x="583949" y="566995"/>
                    </a:cubicBezTo>
                    <a:cubicBezTo>
                      <a:pt x="577807" y="569395"/>
                      <a:pt x="570865" y="566373"/>
                      <a:pt x="568462" y="560152"/>
                    </a:cubicBezTo>
                    <a:lnTo>
                      <a:pt x="526718" y="452172"/>
                    </a:lnTo>
                    <a:lnTo>
                      <a:pt x="458274" y="452172"/>
                    </a:lnTo>
                    <a:lnTo>
                      <a:pt x="434776" y="513139"/>
                    </a:lnTo>
                    <a:lnTo>
                      <a:pt x="442342" y="532246"/>
                    </a:lnTo>
                    <a:cubicBezTo>
                      <a:pt x="447593" y="545666"/>
                      <a:pt x="441007" y="560774"/>
                      <a:pt x="427656" y="566107"/>
                    </a:cubicBezTo>
                    <a:cubicBezTo>
                      <a:pt x="414216" y="571439"/>
                      <a:pt x="398996" y="564862"/>
                      <a:pt x="393745" y="551443"/>
                    </a:cubicBezTo>
                    <a:lnTo>
                      <a:pt x="334379" y="401781"/>
                    </a:lnTo>
                    <a:cubicBezTo>
                      <a:pt x="331175" y="393693"/>
                      <a:pt x="332243" y="384628"/>
                      <a:pt x="337138" y="377430"/>
                    </a:cubicBezTo>
                    <a:cubicBezTo>
                      <a:pt x="342033" y="370231"/>
                      <a:pt x="350222" y="365965"/>
                      <a:pt x="358766" y="366054"/>
                    </a:cubicBezTo>
                    <a:lnTo>
                      <a:pt x="439227" y="366321"/>
                    </a:lnTo>
                    <a:cubicBezTo>
                      <a:pt x="450352" y="364543"/>
                      <a:pt x="458452" y="357433"/>
                      <a:pt x="462012" y="348191"/>
                    </a:cubicBezTo>
                    <a:cubicBezTo>
                      <a:pt x="470200" y="326950"/>
                      <a:pt x="477321" y="304376"/>
                      <a:pt x="482305" y="281003"/>
                    </a:cubicBezTo>
                    <a:lnTo>
                      <a:pt x="448483" y="341614"/>
                    </a:lnTo>
                    <a:cubicBezTo>
                      <a:pt x="444567" y="348546"/>
                      <a:pt x="437357" y="352812"/>
                      <a:pt x="429436" y="352812"/>
                    </a:cubicBezTo>
                    <a:lnTo>
                      <a:pt x="341766" y="352812"/>
                    </a:lnTo>
                    <a:cubicBezTo>
                      <a:pt x="329751" y="352812"/>
                      <a:pt x="319960" y="343036"/>
                      <a:pt x="319960" y="331038"/>
                    </a:cubicBezTo>
                    <a:cubicBezTo>
                      <a:pt x="319960" y="319040"/>
                      <a:pt x="329751" y="309353"/>
                      <a:pt x="341766" y="309353"/>
                    </a:cubicBezTo>
                    <a:lnTo>
                      <a:pt x="416619" y="309353"/>
                    </a:lnTo>
                    <a:lnTo>
                      <a:pt x="449551" y="250342"/>
                    </a:lnTo>
                    <a:lnTo>
                      <a:pt x="417598" y="285891"/>
                    </a:lnTo>
                    <a:lnTo>
                      <a:pt x="417153" y="258074"/>
                    </a:lnTo>
                    <a:cubicBezTo>
                      <a:pt x="416797" y="237811"/>
                      <a:pt x="433085" y="221191"/>
                      <a:pt x="453378" y="221014"/>
                    </a:cubicBezTo>
                    <a:close/>
                    <a:moveTo>
                      <a:pt x="120709" y="220836"/>
                    </a:moveTo>
                    <a:lnTo>
                      <a:pt x="154270" y="221014"/>
                    </a:lnTo>
                    <a:cubicBezTo>
                      <a:pt x="174566" y="221191"/>
                      <a:pt x="190768" y="237811"/>
                      <a:pt x="190501" y="258074"/>
                    </a:cubicBezTo>
                    <a:lnTo>
                      <a:pt x="190056" y="285891"/>
                    </a:lnTo>
                    <a:lnTo>
                      <a:pt x="158009" y="250342"/>
                    </a:lnTo>
                    <a:lnTo>
                      <a:pt x="190946" y="309353"/>
                    </a:lnTo>
                    <a:lnTo>
                      <a:pt x="265902" y="309353"/>
                    </a:lnTo>
                    <a:cubicBezTo>
                      <a:pt x="277920" y="309353"/>
                      <a:pt x="287712" y="319040"/>
                      <a:pt x="287712" y="331038"/>
                    </a:cubicBezTo>
                    <a:cubicBezTo>
                      <a:pt x="287712" y="343036"/>
                      <a:pt x="277920" y="352812"/>
                      <a:pt x="265902" y="352812"/>
                    </a:cubicBezTo>
                    <a:lnTo>
                      <a:pt x="178216" y="352812"/>
                    </a:lnTo>
                    <a:cubicBezTo>
                      <a:pt x="170293" y="352812"/>
                      <a:pt x="162994" y="348546"/>
                      <a:pt x="159166" y="341614"/>
                    </a:cubicBezTo>
                    <a:lnTo>
                      <a:pt x="125249" y="281003"/>
                    </a:lnTo>
                    <a:lnTo>
                      <a:pt x="145635" y="348191"/>
                    </a:lnTo>
                    <a:cubicBezTo>
                      <a:pt x="149195" y="357344"/>
                      <a:pt x="157474" y="364543"/>
                      <a:pt x="167890" y="366232"/>
                    </a:cubicBezTo>
                    <a:cubicBezTo>
                      <a:pt x="168780" y="366321"/>
                      <a:pt x="163350" y="366321"/>
                      <a:pt x="248899" y="366054"/>
                    </a:cubicBezTo>
                    <a:lnTo>
                      <a:pt x="248988" y="366054"/>
                    </a:lnTo>
                    <a:cubicBezTo>
                      <a:pt x="257623" y="366054"/>
                      <a:pt x="265724" y="370320"/>
                      <a:pt x="270531" y="377430"/>
                    </a:cubicBezTo>
                    <a:cubicBezTo>
                      <a:pt x="275427" y="384628"/>
                      <a:pt x="276406" y="393693"/>
                      <a:pt x="273291" y="401781"/>
                    </a:cubicBezTo>
                    <a:lnTo>
                      <a:pt x="213914" y="551443"/>
                    </a:lnTo>
                    <a:cubicBezTo>
                      <a:pt x="208572" y="564862"/>
                      <a:pt x="193439" y="571439"/>
                      <a:pt x="179997" y="566107"/>
                    </a:cubicBezTo>
                    <a:cubicBezTo>
                      <a:pt x="166555" y="560774"/>
                      <a:pt x="159967" y="545666"/>
                      <a:pt x="165308" y="532246"/>
                    </a:cubicBezTo>
                    <a:lnTo>
                      <a:pt x="172875" y="513139"/>
                    </a:lnTo>
                    <a:lnTo>
                      <a:pt x="149284" y="452172"/>
                    </a:lnTo>
                    <a:lnTo>
                      <a:pt x="80827" y="452172"/>
                    </a:lnTo>
                    <a:lnTo>
                      <a:pt x="39166" y="560152"/>
                    </a:lnTo>
                    <a:cubicBezTo>
                      <a:pt x="36762" y="566373"/>
                      <a:pt x="29818" y="569395"/>
                      <a:pt x="23587" y="566995"/>
                    </a:cubicBezTo>
                    <a:cubicBezTo>
                      <a:pt x="17444" y="564596"/>
                      <a:pt x="14329" y="557664"/>
                      <a:pt x="16732" y="551532"/>
                    </a:cubicBezTo>
                    <a:lnTo>
                      <a:pt x="55100" y="452172"/>
                    </a:lnTo>
                    <a:lnTo>
                      <a:pt x="51985" y="452172"/>
                    </a:lnTo>
                    <a:cubicBezTo>
                      <a:pt x="43350" y="452172"/>
                      <a:pt x="35961" y="446128"/>
                      <a:pt x="34269" y="437685"/>
                    </a:cubicBezTo>
                    <a:lnTo>
                      <a:pt x="352" y="265272"/>
                    </a:lnTo>
                    <a:cubicBezTo>
                      <a:pt x="-1606" y="255496"/>
                      <a:pt x="4804" y="246076"/>
                      <a:pt x="14596" y="244120"/>
                    </a:cubicBezTo>
                    <a:cubicBezTo>
                      <a:pt x="24299" y="242254"/>
                      <a:pt x="33824" y="248564"/>
                      <a:pt x="35694" y="258340"/>
                    </a:cubicBezTo>
                    <a:lnTo>
                      <a:pt x="66851" y="416178"/>
                    </a:lnTo>
                    <a:lnTo>
                      <a:pt x="112697" y="416178"/>
                    </a:lnTo>
                    <a:cubicBezTo>
                      <a:pt x="106109" y="414667"/>
                      <a:pt x="99967" y="411379"/>
                      <a:pt x="95160" y="406580"/>
                    </a:cubicBezTo>
                    <a:cubicBezTo>
                      <a:pt x="88216" y="399826"/>
                      <a:pt x="84388" y="390494"/>
                      <a:pt x="84299" y="380807"/>
                    </a:cubicBezTo>
                    <a:lnTo>
                      <a:pt x="84032" y="257274"/>
                    </a:lnTo>
                    <a:cubicBezTo>
                      <a:pt x="83943" y="237100"/>
                      <a:pt x="100412" y="220658"/>
                      <a:pt x="120709" y="220836"/>
                    </a:cubicBezTo>
                    <a:close/>
                    <a:moveTo>
                      <a:pt x="441756" y="108389"/>
                    </a:moveTo>
                    <a:cubicBezTo>
                      <a:pt x="468296" y="108389"/>
                      <a:pt x="489811" y="129873"/>
                      <a:pt x="489811" y="156374"/>
                    </a:cubicBezTo>
                    <a:cubicBezTo>
                      <a:pt x="489811" y="182875"/>
                      <a:pt x="468296" y="204359"/>
                      <a:pt x="441756" y="204359"/>
                    </a:cubicBezTo>
                    <a:cubicBezTo>
                      <a:pt x="415216" y="204359"/>
                      <a:pt x="393701" y="182875"/>
                      <a:pt x="393701" y="156374"/>
                    </a:cubicBezTo>
                    <a:cubicBezTo>
                      <a:pt x="393701" y="129873"/>
                      <a:pt x="415216" y="108389"/>
                      <a:pt x="441756" y="108389"/>
                    </a:cubicBezTo>
                    <a:close/>
                    <a:moveTo>
                      <a:pt x="165846" y="108389"/>
                    </a:moveTo>
                    <a:cubicBezTo>
                      <a:pt x="192386" y="108389"/>
                      <a:pt x="213901" y="129873"/>
                      <a:pt x="213901" y="156374"/>
                    </a:cubicBezTo>
                    <a:cubicBezTo>
                      <a:pt x="213901" y="182875"/>
                      <a:pt x="192386" y="204359"/>
                      <a:pt x="165846" y="204359"/>
                    </a:cubicBezTo>
                    <a:cubicBezTo>
                      <a:pt x="139306" y="204359"/>
                      <a:pt x="117791" y="182875"/>
                      <a:pt x="117791" y="156374"/>
                    </a:cubicBezTo>
                    <a:cubicBezTo>
                      <a:pt x="117791" y="129873"/>
                      <a:pt x="139306" y="108389"/>
                      <a:pt x="165846" y="108389"/>
                    </a:cubicBezTo>
                    <a:close/>
                    <a:moveTo>
                      <a:pt x="292227" y="0"/>
                    </a:moveTo>
                    <a:cubicBezTo>
                      <a:pt x="339768" y="0"/>
                      <a:pt x="378317" y="27718"/>
                      <a:pt x="378317" y="61832"/>
                    </a:cubicBezTo>
                    <a:cubicBezTo>
                      <a:pt x="378317" y="96035"/>
                      <a:pt x="339768" y="123753"/>
                      <a:pt x="292227" y="123753"/>
                    </a:cubicBezTo>
                    <a:cubicBezTo>
                      <a:pt x="282880" y="123753"/>
                      <a:pt x="273888" y="122687"/>
                      <a:pt x="265430" y="120644"/>
                    </a:cubicBezTo>
                    <a:lnTo>
                      <a:pt x="231600" y="139922"/>
                    </a:lnTo>
                    <a:cubicBezTo>
                      <a:pt x="229285" y="141343"/>
                      <a:pt x="226258" y="140988"/>
                      <a:pt x="224300" y="139122"/>
                    </a:cubicBezTo>
                    <a:cubicBezTo>
                      <a:pt x="222341" y="137256"/>
                      <a:pt x="221807" y="134325"/>
                      <a:pt x="223053" y="131837"/>
                    </a:cubicBezTo>
                    <a:lnTo>
                      <a:pt x="234983" y="108117"/>
                    </a:lnTo>
                    <a:cubicBezTo>
                      <a:pt x="217266" y="96746"/>
                      <a:pt x="206138" y="80222"/>
                      <a:pt x="206138" y="61832"/>
                    </a:cubicBezTo>
                    <a:cubicBezTo>
                      <a:pt x="206138" y="27718"/>
                      <a:pt x="244687" y="0"/>
                      <a:pt x="2922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889919" y="4067970"/>
              <a:ext cx="879658" cy="879658"/>
              <a:chOff x="1689096" y="1996892"/>
              <a:chExt cx="974735" cy="974735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689096" y="1996892"/>
                <a:ext cx="974735" cy="974735"/>
              </a:xfrm>
              <a:prstGeom prst="ellipse">
                <a:avLst/>
              </a:prstGeom>
              <a:solidFill>
                <a:srgbClr val="65818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18" name="iconfont-1187-868118"/>
              <p:cNvSpPr>
                <a:spLocks noChangeAspect="1"/>
              </p:cNvSpPr>
              <p:nvPr/>
            </p:nvSpPr>
            <p:spPr bwMode="auto">
              <a:xfrm>
                <a:off x="1920922" y="2218558"/>
                <a:ext cx="511081" cy="561354"/>
              </a:xfrm>
              <a:custGeom>
                <a:avLst/>
                <a:gdLst>
                  <a:gd name="connsiteX0" fmla="*/ 157109 w 552386"/>
                  <a:gd name="connsiteY0" fmla="*/ 260500 h 606722"/>
                  <a:gd name="connsiteX1" fmla="*/ 147053 w 552386"/>
                  <a:gd name="connsiteY1" fmla="*/ 263432 h 606722"/>
                  <a:gd name="connsiteX2" fmla="*/ 143048 w 552386"/>
                  <a:gd name="connsiteY2" fmla="*/ 270896 h 606722"/>
                  <a:gd name="connsiteX3" fmla="*/ 146163 w 552386"/>
                  <a:gd name="connsiteY3" fmla="*/ 277115 h 606722"/>
                  <a:gd name="connsiteX4" fmla="*/ 153816 w 552386"/>
                  <a:gd name="connsiteY4" fmla="*/ 279603 h 606722"/>
                  <a:gd name="connsiteX5" fmla="*/ 159957 w 552386"/>
                  <a:gd name="connsiteY5" fmla="*/ 278626 h 606722"/>
                  <a:gd name="connsiteX6" fmla="*/ 165475 w 552386"/>
                  <a:gd name="connsiteY6" fmla="*/ 276138 h 606722"/>
                  <a:gd name="connsiteX7" fmla="*/ 168590 w 552386"/>
                  <a:gd name="connsiteY7" fmla="*/ 273117 h 606722"/>
                  <a:gd name="connsiteX8" fmla="*/ 169836 w 552386"/>
                  <a:gd name="connsiteY8" fmla="*/ 269740 h 606722"/>
                  <a:gd name="connsiteX9" fmla="*/ 169836 w 552386"/>
                  <a:gd name="connsiteY9" fmla="*/ 262899 h 606722"/>
                  <a:gd name="connsiteX10" fmla="*/ 163428 w 552386"/>
                  <a:gd name="connsiteY10" fmla="*/ 261211 h 606722"/>
                  <a:gd name="connsiteX11" fmla="*/ 157109 w 552386"/>
                  <a:gd name="connsiteY11" fmla="*/ 260500 h 606722"/>
                  <a:gd name="connsiteX12" fmla="*/ 279621 w 552386"/>
                  <a:gd name="connsiteY12" fmla="*/ 236242 h 606722"/>
                  <a:gd name="connsiteX13" fmla="*/ 269741 w 552386"/>
                  <a:gd name="connsiteY13" fmla="*/ 239973 h 606722"/>
                  <a:gd name="connsiteX14" fmla="*/ 262621 w 552386"/>
                  <a:gd name="connsiteY14" fmla="*/ 249747 h 606722"/>
                  <a:gd name="connsiteX15" fmla="*/ 262621 w 552386"/>
                  <a:gd name="connsiteY15" fmla="*/ 266097 h 606722"/>
                  <a:gd name="connsiteX16" fmla="*/ 278286 w 552386"/>
                  <a:gd name="connsiteY16" fmla="*/ 275426 h 606722"/>
                  <a:gd name="connsiteX17" fmla="*/ 291369 w 552386"/>
                  <a:gd name="connsiteY17" fmla="*/ 270184 h 606722"/>
                  <a:gd name="connsiteX18" fmla="*/ 296354 w 552386"/>
                  <a:gd name="connsiteY18" fmla="*/ 256323 h 606722"/>
                  <a:gd name="connsiteX19" fmla="*/ 295018 w 552386"/>
                  <a:gd name="connsiteY19" fmla="*/ 248592 h 606722"/>
                  <a:gd name="connsiteX20" fmla="*/ 291547 w 552386"/>
                  <a:gd name="connsiteY20" fmla="*/ 242106 h 606722"/>
                  <a:gd name="connsiteX21" fmla="*/ 286296 w 552386"/>
                  <a:gd name="connsiteY21" fmla="*/ 237841 h 606722"/>
                  <a:gd name="connsiteX22" fmla="*/ 279621 w 552386"/>
                  <a:gd name="connsiteY22" fmla="*/ 236242 h 606722"/>
                  <a:gd name="connsiteX23" fmla="*/ 395817 w 552386"/>
                  <a:gd name="connsiteY23" fmla="*/ 208521 h 606722"/>
                  <a:gd name="connsiteX24" fmla="*/ 423669 w 552386"/>
                  <a:gd name="connsiteY24" fmla="*/ 215452 h 606722"/>
                  <a:gd name="connsiteX25" fmla="*/ 440398 w 552386"/>
                  <a:gd name="connsiteY25" fmla="*/ 233311 h 606722"/>
                  <a:gd name="connsiteX26" fmla="*/ 408364 w 552386"/>
                  <a:gd name="connsiteY26" fmla="*/ 242996 h 606722"/>
                  <a:gd name="connsiteX27" fmla="*/ 395639 w 552386"/>
                  <a:gd name="connsiteY27" fmla="*/ 236243 h 606722"/>
                  <a:gd name="connsiteX28" fmla="*/ 384160 w 552386"/>
                  <a:gd name="connsiteY28" fmla="*/ 241396 h 606722"/>
                  <a:gd name="connsiteX29" fmla="*/ 379532 w 552386"/>
                  <a:gd name="connsiteY29" fmla="*/ 255879 h 606722"/>
                  <a:gd name="connsiteX30" fmla="*/ 384160 w 552386"/>
                  <a:gd name="connsiteY30" fmla="*/ 270274 h 606722"/>
                  <a:gd name="connsiteX31" fmla="*/ 395639 w 552386"/>
                  <a:gd name="connsiteY31" fmla="*/ 275427 h 606722"/>
                  <a:gd name="connsiteX32" fmla="*/ 408364 w 552386"/>
                  <a:gd name="connsiteY32" fmla="*/ 268674 h 606722"/>
                  <a:gd name="connsiteX33" fmla="*/ 440398 w 552386"/>
                  <a:gd name="connsiteY33" fmla="*/ 278359 h 606722"/>
                  <a:gd name="connsiteX34" fmla="*/ 423669 w 552386"/>
                  <a:gd name="connsiteY34" fmla="*/ 296219 h 606722"/>
                  <a:gd name="connsiteX35" fmla="*/ 395817 w 552386"/>
                  <a:gd name="connsiteY35" fmla="*/ 303149 h 606722"/>
                  <a:gd name="connsiteX36" fmla="*/ 374282 w 552386"/>
                  <a:gd name="connsiteY36" fmla="*/ 299239 h 606722"/>
                  <a:gd name="connsiteX37" fmla="*/ 358621 w 552386"/>
                  <a:gd name="connsiteY37" fmla="*/ 288844 h 606722"/>
                  <a:gd name="connsiteX38" fmla="*/ 349011 w 552386"/>
                  <a:gd name="connsiteY38" fmla="*/ 273739 h 606722"/>
                  <a:gd name="connsiteX39" fmla="*/ 345629 w 552386"/>
                  <a:gd name="connsiteY39" fmla="*/ 255879 h 606722"/>
                  <a:gd name="connsiteX40" fmla="*/ 349011 w 552386"/>
                  <a:gd name="connsiteY40" fmla="*/ 237931 h 606722"/>
                  <a:gd name="connsiteX41" fmla="*/ 358621 w 552386"/>
                  <a:gd name="connsiteY41" fmla="*/ 222826 h 606722"/>
                  <a:gd name="connsiteX42" fmla="*/ 374282 w 552386"/>
                  <a:gd name="connsiteY42" fmla="*/ 212431 h 606722"/>
                  <a:gd name="connsiteX43" fmla="*/ 395817 w 552386"/>
                  <a:gd name="connsiteY43" fmla="*/ 208521 h 606722"/>
                  <a:gd name="connsiteX44" fmla="*/ 157287 w 552386"/>
                  <a:gd name="connsiteY44" fmla="*/ 208521 h 606722"/>
                  <a:gd name="connsiteX45" fmla="*/ 191018 w 552386"/>
                  <a:gd name="connsiteY45" fmla="*/ 218206 h 606722"/>
                  <a:gd name="connsiteX46" fmla="*/ 202766 w 552386"/>
                  <a:gd name="connsiteY46" fmla="*/ 247350 h 606722"/>
                  <a:gd name="connsiteX47" fmla="*/ 202766 w 552386"/>
                  <a:gd name="connsiteY47" fmla="*/ 265031 h 606722"/>
                  <a:gd name="connsiteX48" fmla="*/ 204190 w 552386"/>
                  <a:gd name="connsiteY48" fmla="*/ 271517 h 606722"/>
                  <a:gd name="connsiteX49" fmla="*/ 209085 w 552386"/>
                  <a:gd name="connsiteY49" fmla="*/ 273650 h 606722"/>
                  <a:gd name="connsiteX50" fmla="*/ 209085 w 552386"/>
                  <a:gd name="connsiteY50" fmla="*/ 301372 h 606722"/>
                  <a:gd name="connsiteX51" fmla="*/ 201520 w 552386"/>
                  <a:gd name="connsiteY51" fmla="*/ 302705 h 606722"/>
                  <a:gd name="connsiteX52" fmla="*/ 195112 w 552386"/>
                  <a:gd name="connsiteY52" fmla="*/ 303149 h 606722"/>
                  <a:gd name="connsiteX53" fmla="*/ 181673 w 552386"/>
                  <a:gd name="connsiteY53" fmla="*/ 299950 h 606722"/>
                  <a:gd name="connsiteX54" fmla="*/ 175710 w 552386"/>
                  <a:gd name="connsiteY54" fmla="*/ 290532 h 606722"/>
                  <a:gd name="connsiteX55" fmla="*/ 174998 w 552386"/>
                  <a:gd name="connsiteY55" fmla="*/ 287244 h 606722"/>
                  <a:gd name="connsiteX56" fmla="*/ 160936 w 552386"/>
                  <a:gd name="connsiteY56" fmla="*/ 299062 h 606722"/>
                  <a:gd name="connsiteX57" fmla="*/ 143938 w 552386"/>
                  <a:gd name="connsiteY57" fmla="*/ 303149 h 606722"/>
                  <a:gd name="connsiteX58" fmla="*/ 131300 w 552386"/>
                  <a:gd name="connsiteY58" fmla="*/ 300928 h 606722"/>
                  <a:gd name="connsiteX59" fmla="*/ 121154 w 552386"/>
                  <a:gd name="connsiteY59" fmla="*/ 294708 h 606722"/>
                  <a:gd name="connsiteX60" fmla="*/ 114479 w 552386"/>
                  <a:gd name="connsiteY60" fmla="*/ 285467 h 606722"/>
                  <a:gd name="connsiteX61" fmla="*/ 111987 w 552386"/>
                  <a:gd name="connsiteY61" fmla="*/ 273828 h 606722"/>
                  <a:gd name="connsiteX62" fmla="*/ 114924 w 552386"/>
                  <a:gd name="connsiteY62" fmla="*/ 261211 h 606722"/>
                  <a:gd name="connsiteX63" fmla="*/ 123112 w 552386"/>
                  <a:gd name="connsiteY63" fmla="*/ 251348 h 606722"/>
                  <a:gd name="connsiteX64" fmla="*/ 135572 w 552386"/>
                  <a:gd name="connsiteY64" fmla="*/ 244951 h 606722"/>
                  <a:gd name="connsiteX65" fmla="*/ 151413 w 552386"/>
                  <a:gd name="connsiteY65" fmla="*/ 242640 h 606722"/>
                  <a:gd name="connsiteX66" fmla="*/ 169836 w 552386"/>
                  <a:gd name="connsiteY66" fmla="*/ 246106 h 606722"/>
                  <a:gd name="connsiteX67" fmla="*/ 169836 w 552386"/>
                  <a:gd name="connsiteY67" fmla="*/ 243351 h 606722"/>
                  <a:gd name="connsiteX68" fmla="*/ 166098 w 552386"/>
                  <a:gd name="connsiteY68" fmla="*/ 233844 h 606722"/>
                  <a:gd name="connsiteX69" fmla="*/ 153994 w 552386"/>
                  <a:gd name="connsiteY69" fmla="*/ 230734 h 606722"/>
                  <a:gd name="connsiteX70" fmla="*/ 139577 w 552386"/>
                  <a:gd name="connsiteY70" fmla="*/ 233222 h 606722"/>
                  <a:gd name="connsiteX71" fmla="*/ 125693 w 552386"/>
                  <a:gd name="connsiteY71" fmla="*/ 240597 h 606722"/>
                  <a:gd name="connsiteX72" fmla="*/ 116170 w 552386"/>
                  <a:gd name="connsiteY72" fmla="*/ 220161 h 606722"/>
                  <a:gd name="connsiteX73" fmla="*/ 157287 w 552386"/>
                  <a:gd name="connsiteY73" fmla="*/ 208521 h 606722"/>
                  <a:gd name="connsiteX74" fmla="*/ 229690 w 552386"/>
                  <a:gd name="connsiteY74" fmla="*/ 174932 h 606722"/>
                  <a:gd name="connsiteX75" fmla="*/ 262621 w 552386"/>
                  <a:gd name="connsiteY75" fmla="*/ 174932 h 606722"/>
                  <a:gd name="connsiteX76" fmla="*/ 262621 w 552386"/>
                  <a:gd name="connsiteY76" fmla="*/ 223802 h 606722"/>
                  <a:gd name="connsiteX77" fmla="*/ 273925 w 552386"/>
                  <a:gd name="connsiteY77" fmla="*/ 212429 h 606722"/>
                  <a:gd name="connsiteX78" fmla="*/ 291102 w 552386"/>
                  <a:gd name="connsiteY78" fmla="*/ 208519 h 606722"/>
                  <a:gd name="connsiteX79" fmla="*/ 306678 w 552386"/>
                  <a:gd name="connsiteY79" fmla="*/ 212162 h 606722"/>
                  <a:gd name="connsiteX80" fmla="*/ 319049 w 552386"/>
                  <a:gd name="connsiteY80" fmla="*/ 222114 h 606722"/>
                  <a:gd name="connsiteX81" fmla="*/ 327238 w 552386"/>
                  <a:gd name="connsiteY81" fmla="*/ 237219 h 606722"/>
                  <a:gd name="connsiteX82" fmla="*/ 330175 w 552386"/>
                  <a:gd name="connsiteY82" fmla="*/ 256145 h 606722"/>
                  <a:gd name="connsiteX83" fmla="*/ 326971 w 552386"/>
                  <a:gd name="connsiteY83" fmla="*/ 274982 h 606722"/>
                  <a:gd name="connsiteX84" fmla="*/ 318070 w 552386"/>
                  <a:gd name="connsiteY84" fmla="*/ 289821 h 606722"/>
                  <a:gd name="connsiteX85" fmla="*/ 304631 w 552386"/>
                  <a:gd name="connsiteY85" fmla="*/ 299595 h 606722"/>
                  <a:gd name="connsiteX86" fmla="*/ 287809 w 552386"/>
                  <a:gd name="connsiteY86" fmla="*/ 303149 h 606722"/>
                  <a:gd name="connsiteX87" fmla="*/ 258260 w 552386"/>
                  <a:gd name="connsiteY87" fmla="*/ 287244 h 606722"/>
                  <a:gd name="connsiteX88" fmla="*/ 258260 w 552386"/>
                  <a:gd name="connsiteY88" fmla="*/ 301372 h 606722"/>
                  <a:gd name="connsiteX89" fmla="*/ 229690 w 552386"/>
                  <a:gd name="connsiteY89" fmla="*/ 301372 h 606722"/>
                  <a:gd name="connsiteX90" fmla="*/ 55274 w 552386"/>
                  <a:gd name="connsiteY90" fmla="*/ 91893 h 606722"/>
                  <a:gd name="connsiteX91" fmla="*/ 55274 w 552386"/>
                  <a:gd name="connsiteY91" fmla="*/ 386055 h 606722"/>
                  <a:gd name="connsiteX92" fmla="*/ 497201 w 552386"/>
                  <a:gd name="connsiteY92" fmla="*/ 386055 h 606722"/>
                  <a:gd name="connsiteX93" fmla="*/ 497201 w 552386"/>
                  <a:gd name="connsiteY93" fmla="*/ 91893 h 606722"/>
                  <a:gd name="connsiteX94" fmla="*/ 239432 w 552386"/>
                  <a:gd name="connsiteY94" fmla="*/ 0 h 606722"/>
                  <a:gd name="connsiteX95" fmla="*/ 313042 w 552386"/>
                  <a:gd name="connsiteY95" fmla="*/ 0 h 606722"/>
                  <a:gd name="connsiteX96" fmla="*/ 313042 w 552386"/>
                  <a:gd name="connsiteY96" fmla="*/ 36793 h 606722"/>
                  <a:gd name="connsiteX97" fmla="*/ 552386 w 552386"/>
                  <a:gd name="connsiteY97" fmla="*/ 36793 h 606722"/>
                  <a:gd name="connsiteX98" fmla="*/ 552386 w 552386"/>
                  <a:gd name="connsiteY98" fmla="*/ 441244 h 606722"/>
                  <a:gd name="connsiteX99" fmla="*/ 393595 w 552386"/>
                  <a:gd name="connsiteY99" fmla="*/ 441244 h 606722"/>
                  <a:gd name="connsiteX100" fmla="*/ 424748 w 552386"/>
                  <a:gd name="connsiteY100" fmla="*/ 606722 h 606722"/>
                  <a:gd name="connsiteX101" fmla="*/ 368584 w 552386"/>
                  <a:gd name="connsiteY101" fmla="*/ 606722 h 606722"/>
                  <a:gd name="connsiteX102" fmla="*/ 337342 w 552386"/>
                  <a:gd name="connsiteY102" fmla="*/ 441244 h 606722"/>
                  <a:gd name="connsiteX103" fmla="*/ 215044 w 552386"/>
                  <a:gd name="connsiteY103" fmla="*/ 441244 h 606722"/>
                  <a:gd name="connsiteX104" fmla="*/ 183891 w 552386"/>
                  <a:gd name="connsiteY104" fmla="*/ 606722 h 606722"/>
                  <a:gd name="connsiteX105" fmla="*/ 127638 w 552386"/>
                  <a:gd name="connsiteY105" fmla="*/ 606722 h 606722"/>
                  <a:gd name="connsiteX106" fmla="*/ 158880 w 552386"/>
                  <a:gd name="connsiteY106" fmla="*/ 441244 h 606722"/>
                  <a:gd name="connsiteX107" fmla="*/ 0 w 552386"/>
                  <a:gd name="connsiteY107" fmla="*/ 441244 h 606722"/>
                  <a:gd name="connsiteX108" fmla="*/ 0 w 552386"/>
                  <a:gd name="connsiteY108" fmla="*/ 36793 h 606722"/>
                  <a:gd name="connsiteX109" fmla="*/ 239432 w 552386"/>
                  <a:gd name="connsiteY109" fmla="*/ 36793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552386" h="606722">
                    <a:moveTo>
                      <a:pt x="157109" y="260500"/>
                    </a:moveTo>
                    <a:cubicBezTo>
                      <a:pt x="153104" y="260500"/>
                      <a:pt x="149722" y="261477"/>
                      <a:pt x="147053" y="263432"/>
                    </a:cubicBezTo>
                    <a:cubicBezTo>
                      <a:pt x="144383" y="265387"/>
                      <a:pt x="143048" y="267875"/>
                      <a:pt x="143048" y="270896"/>
                    </a:cubicBezTo>
                    <a:cubicBezTo>
                      <a:pt x="143048" y="273472"/>
                      <a:pt x="144116" y="275516"/>
                      <a:pt x="146163" y="277115"/>
                    </a:cubicBezTo>
                    <a:cubicBezTo>
                      <a:pt x="148121" y="278803"/>
                      <a:pt x="150701" y="279603"/>
                      <a:pt x="153816" y="279603"/>
                    </a:cubicBezTo>
                    <a:cubicBezTo>
                      <a:pt x="155774" y="279603"/>
                      <a:pt x="157821" y="279248"/>
                      <a:pt x="159957" y="278626"/>
                    </a:cubicBezTo>
                    <a:cubicBezTo>
                      <a:pt x="162004" y="278004"/>
                      <a:pt x="163873" y="277115"/>
                      <a:pt x="165475" y="276138"/>
                    </a:cubicBezTo>
                    <a:cubicBezTo>
                      <a:pt x="166721" y="275160"/>
                      <a:pt x="167789" y="274183"/>
                      <a:pt x="168590" y="273117"/>
                    </a:cubicBezTo>
                    <a:cubicBezTo>
                      <a:pt x="169391" y="271962"/>
                      <a:pt x="169836" y="270896"/>
                      <a:pt x="169836" y="269740"/>
                    </a:cubicBezTo>
                    <a:lnTo>
                      <a:pt x="169836" y="262899"/>
                    </a:lnTo>
                    <a:cubicBezTo>
                      <a:pt x="167878" y="262277"/>
                      <a:pt x="165742" y="261655"/>
                      <a:pt x="163428" y="261211"/>
                    </a:cubicBezTo>
                    <a:cubicBezTo>
                      <a:pt x="161114" y="260766"/>
                      <a:pt x="158978" y="260500"/>
                      <a:pt x="157109" y="260500"/>
                    </a:cubicBezTo>
                    <a:close/>
                    <a:moveTo>
                      <a:pt x="279621" y="236242"/>
                    </a:moveTo>
                    <a:cubicBezTo>
                      <a:pt x="276150" y="236242"/>
                      <a:pt x="272857" y="237486"/>
                      <a:pt x="269741" y="239973"/>
                    </a:cubicBezTo>
                    <a:cubicBezTo>
                      <a:pt x="266626" y="242461"/>
                      <a:pt x="264223" y="245749"/>
                      <a:pt x="262621" y="249747"/>
                    </a:cubicBezTo>
                    <a:lnTo>
                      <a:pt x="262621" y="266097"/>
                    </a:lnTo>
                    <a:cubicBezTo>
                      <a:pt x="266893" y="272317"/>
                      <a:pt x="272145" y="275426"/>
                      <a:pt x="278286" y="275426"/>
                    </a:cubicBezTo>
                    <a:cubicBezTo>
                      <a:pt x="283715" y="275426"/>
                      <a:pt x="288076" y="273649"/>
                      <a:pt x="291369" y="270184"/>
                    </a:cubicBezTo>
                    <a:cubicBezTo>
                      <a:pt x="294662" y="266719"/>
                      <a:pt x="296354" y="262098"/>
                      <a:pt x="296354" y="256323"/>
                    </a:cubicBezTo>
                    <a:cubicBezTo>
                      <a:pt x="296354" y="253568"/>
                      <a:pt x="295909" y="250991"/>
                      <a:pt x="295018" y="248592"/>
                    </a:cubicBezTo>
                    <a:cubicBezTo>
                      <a:pt x="294128" y="246104"/>
                      <a:pt x="292971" y="243972"/>
                      <a:pt x="291547" y="242106"/>
                    </a:cubicBezTo>
                    <a:cubicBezTo>
                      <a:pt x="290123" y="240329"/>
                      <a:pt x="288343" y="238818"/>
                      <a:pt x="286296" y="237841"/>
                    </a:cubicBezTo>
                    <a:cubicBezTo>
                      <a:pt x="284338" y="236775"/>
                      <a:pt x="282113" y="236242"/>
                      <a:pt x="279621" y="236242"/>
                    </a:cubicBezTo>
                    <a:close/>
                    <a:moveTo>
                      <a:pt x="395817" y="208521"/>
                    </a:moveTo>
                    <a:cubicBezTo>
                      <a:pt x="406940" y="208521"/>
                      <a:pt x="416194" y="210831"/>
                      <a:pt x="423669" y="215452"/>
                    </a:cubicBezTo>
                    <a:cubicBezTo>
                      <a:pt x="431144" y="220072"/>
                      <a:pt x="436750" y="226025"/>
                      <a:pt x="440398" y="233311"/>
                    </a:cubicBezTo>
                    <a:lnTo>
                      <a:pt x="408364" y="242996"/>
                    </a:lnTo>
                    <a:cubicBezTo>
                      <a:pt x="405160" y="238464"/>
                      <a:pt x="400978" y="236243"/>
                      <a:pt x="395639" y="236243"/>
                    </a:cubicBezTo>
                    <a:cubicBezTo>
                      <a:pt x="391100" y="236243"/>
                      <a:pt x="387363" y="237931"/>
                      <a:pt x="384160" y="241396"/>
                    </a:cubicBezTo>
                    <a:cubicBezTo>
                      <a:pt x="381045" y="244773"/>
                      <a:pt x="379532" y="249571"/>
                      <a:pt x="379532" y="255879"/>
                    </a:cubicBezTo>
                    <a:cubicBezTo>
                      <a:pt x="379532" y="262099"/>
                      <a:pt x="381045" y="266897"/>
                      <a:pt x="384160" y="270274"/>
                    </a:cubicBezTo>
                    <a:cubicBezTo>
                      <a:pt x="387363" y="273739"/>
                      <a:pt x="391100" y="275427"/>
                      <a:pt x="395639" y="275427"/>
                    </a:cubicBezTo>
                    <a:cubicBezTo>
                      <a:pt x="400978" y="275427"/>
                      <a:pt x="405160" y="273206"/>
                      <a:pt x="408364" y="268674"/>
                    </a:cubicBezTo>
                    <a:lnTo>
                      <a:pt x="440398" y="278359"/>
                    </a:lnTo>
                    <a:cubicBezTo>
                      <a:pt x="436750" y="285645"/>
                      <a:pt x="431144" y="291598"/>
                      <a:pt x="423669" y="296219"/>
                    </a:cubicBezTo>
                    <a:cubicBezTo>
                      <a:pt x="416194" y="300839"/>
                      <a:pt x="406940" y="303149"/>
                      <a:pt x="395817" y="303149"/>
                    </a:cubicBezTo>
                    <a:cubicBezTo>
                      <a:pt x="387719" y="303149"/>
                      <a:pt x="380511" y="301816"/>
                      <a:pt x="374282" y="299239"/>
                    </a:cubicBezTo>
                    <a:cubicBezTo>
                      <a:pt x="368053" y="296663"/>
                      <a:pt x="362803" y="293198"/>
                      <a:pt x="358621" y="288844"/>
                    </a:cubicBezTo>
                    <a:cubicBezTo>
                      <a:pt x="354350" y="284490"/>
                      <a:pt x="351146" y="279514"/>
                      <a:pt x="349011" y="273739"/>
                    </a:cubicBezTo>
                    <a:cubicBezTo>
                      <a:pt x="346786" y="268052"/>
                      <a:pt x="345629" y="262099"/>
                      <a:pt x="345629" y="255879"/>
                    </a:cubicBezTo>
                    <a:cubicBezTo>
                      <a:pt x="345629" y="249571"/>
                      <a:pt x="346786" y="243618"/>
                      <a:pt x="349011" y="237931"/>
                    </a:cubicBezTo>
                    <a:cubicBezTo>
                      <a:pt x="351146" y="232156"/>
                      <a:pt x="354350" y="227180"/>
                      <a:pt x="358621" y="222826"/>
                    </a:cubicBezTo>
                    <a:cubicBezTo>
                      <a:pt x="362803" y="218472"/>
                      <a:pt x="368053" y="215007"/>
                      <a:pt x="374282" y="212431"/>
                    </a:cubicBezTo>
                    <a:cubicBezTo>
                      <a:pt x="380511" y="209854"/>
                      <a:pt x="387719" y="208521"/>
                      <a:pt x="395817" y="208521"/>
                    </a:cubicBezTo>
                    <a:close/>
                    <a:moveTo>
                      <a:pt x="157287" y="208521"/>
                    </a:moveTo>
                    <a:cubicBezTo>
                      <a:pt x="171883" y="208521"/>
                      <a:pt x="183097" y="211720"/>
                      <a:pt x="191018" y="218206"/>
                    </a:cubicBezTo>
                    <a:cubicBezTo>
                      <a:pt x="198850" y="224692"/>
                      <a:pt x="202766" y="234377"/>
                      <a:pt x="202766" y="247350"/>
                    </a:cubicBezTo>
                    <a:lnTo>
                      <a:pt x="202766" y="265031"/>
                    </a:lnTo>
                    <a:cubicBezTo>
                      <a:pt x="202766" y="268141"/>
                      <a:pt x="203300" y="270274"/>
                      <a:pt x="204190" y="271517"/>
                    </a:cubicBezTo>
                    <a:cubicBezTo>
                      <a:pt x="205080" y="272761"/>
                      <a:pt x="206771" y="273472"/>
                      <a:pt x="209085" y="273650"/>
                    </a:cubicBezTo>
                    <a:lnTo>
                      <a:pt x="209085" y="301372"/>
                    </a:lnTo>
                    <a:cubicBezTo>
                      <a:pt x="206415" y="301994"/>
                      <a:pt x="203834" y="302438"/>
                      <a:pt x="201520" y="302705"/>
                    </a:cubicBezTo>
                    <a:cubicBezTo>
                      <a:pt x="199117" y="302971"/>
                      <a:pt x="196981" y="303149"/>
                      <a:pt x="195112" y="303149"/>
                    </a:cubicBezTo>
                    <a:cubicBezTo>
                      <a:pt x="189238" y="303149"/>
                      <a:pt x="184788" y="302083"/>
                      <a:pt x="181673" y="299950"/>
                    </a:cubicBezTo>
                    <a:cubicBezTo>
                      <a:pt x="178647" y="297818"/>
                      <a:pt x="176600" y="294619"/>
                      <a:pt x="175710" y="290532"/>
                    </a:cubicBezTo>
                    <a:lnTo>
                      <a:pt x="174998" y="287244"/>
                    </a:lnTo>
                    <a:cubicBezTo>
                      <a:pt x="170993" y="292398"/>
                      <a:pt x="166276" y="296396"/>
                      <a:pt x="160936" y="299062"/>
                    </a:cubicBezTo>
                    <a:cubicBezTo>
                      <a:pt x="155596" y="301816"/>
                      <a:pt x="149989" y="303149"/>
                      <a:pt x="143938" y="303149"/>
                    </a:cubicBezTo>
                    <a:cubicBezTo>
                      <a:pt x="139399" y="303149"/>
                      <a:pt x="135216" y="302349"/>
                      <a:pt x="131300" y="300928"/>
                    </a:cubicBezTo>
                    <a:cubicBezTo>
                      <a:pt x="127384" y="299417"/>
                      <a:pt x="123913" y="297374"/>
                      <a:pt x="121154" y="294708"/>
                    </a:cubicBezTo>
                    <a:cubicBezTo>
                      <a:pt x="118306" y="292131"/>
                      <a:pt x="116081" y="289021"/>
                      <a:pt x="114479" y="285467"/>
                    </a:cubicBezTo>
                    <a:cubicBezTo>
                      <a:pt x="112788" y="281913"/>
                      <a:pt x="111987" y="278004"/>
                      <a:pt x="111987" y="273828"/>
                    </a:cubicBezTo>
                    <a:cubicBezTo>
                      <a:pt x="111987" y="269207"/>
                      <a:pt x="112966" y="265031"/>
                      <a:pt x="114924" y="261211"/>
                    </a:cubicBezTo>
                    <a:cubicBezTo>
                      <a:pt x="116971" y="257390"/>
                      <a:pt x="119641" y="254102"/>
                      <a:pt x="123112" y="251348"/>
                    </a:cubicBezTo>
                    <a:cubicBezTo>
                      <a:pt x="126583" y="248594"/>
                      <a:pt x="130766" y="246461"/>
                      <a:pt x="135572" y="244951"/>
                    </a:cubicBezTo>
                    <a:cubicBezTo>
                      <a:pt x="140289" y="243440"/>
                      <a:pt x="145629" y="242640"/>
                      <a:pt x="151413" y="242640"/>
                    </a:cubicBezTo>
                    <a:cubicBezTo>
                      <a:pt x="158800" y="242640"/>
                      <a:pt x="164941" y="243795"/>
                      <a:pt x="169836" y="246106"/>
                    </a:cubicBezTo>
                    <a:lnTo>
                      <a:pt x="169836" y="243351"/>
                    </a:lnTo>
                    <a:cubicBezTo>
                      <a:pt x="169836" y="239086"/>
                      <a:pt x="168590" y="235888"/>
                      <a:pt x="166098" y="233844"/>
                    </a:cubicBezTo>
                    <a:cubicBezTo>
                      <a:pt x="163606" y="231712"/>
                      <a:pt x="159601" y="230734"/>
                      <a:pt x="153994" y="230734"/>
                    </a:cubicBezTo>
                    <a:cubicBezTo>
                      <a:pt x="148832" y="230734"/>
                      <a:pt x="144027" y="231534"/>
                      <a:pt x="139577" y="233222"/>
                    </a:cubicBezTo>
                    <a:cubicBezTo>
                      <a:pt x="135216" y="234910"/>
                      <a:pt x="130588" y="237309"/>
                      <a:pt x="125693" y="240597"/>
                    </a:cubicBezTo>
                    <a:lnTo>
                      <a:pt x="116170" y="220161"/>
                    </a:lnTo>
                    <a:cubicBezTo>
                      <a:pt x="128185" y="212431"/>
                      <a:pt x="141891" y="208521"/>
                      <a:pt x="157287" y="208521"/>
                    </a:cubicBezTo>
                    <a:close/>
                    <a:moveTo>
                      <a:pt x="229690" y="174932"/>
                    </a:moveTo>
                    <a:lnTo>
                      <a:pt x="262621" y="174932"/>
                    </a:lnTo>
                    <a:lnTo>
                      <a:pt x="262621" y="223802"/>
                    </a:lnTo>
                    <a:cubicBezTo>
                      <a:pt x="265291" y="218826"/>
                      <a:pt x="269029" y="215005"/>
                      <a:pt x="273925" y="212429"/>
                    </a:cubicBezTo>
                    <a:cubicBezTo>
                      <a:pt x="278820" y="209852"/>
                      <a:pt x="284516" y="208519"/>
                      <a:pt x="291102" y="208519"/>
                    </a:cubicBezTo>
                    <a:cubicBezTo>
                      <a:pt x="296621" y="208519"/>
                      <a:pt x="301872" y="209763"/>
                      <a:pt x="306678" y="212162"/>
                    </a:cubicBezTo>
                    <a:cubicBezTo>
                      <a:pt x="311484" y="214561"/>
                      <a:pt x="315578" y="217938"/>
                      <a:pt x="319049" y="222114"/>
                    </a:cubicBezTo>
                    <a:cubicBezTo>
                      <a:pt x="322521" y="226379"/>
                      <a:pt x="325280" y="231355"/>
                      <a:pt x="327238" y="237219"/>
                    </a:cubicBezTo>
                    <a:cubicBezTo>
                      <a:pt x="329196" y="243083"/>
                      <a:pt x="330175" y="249392"/>
                      <a:pt x="330175" y="256145"/>
                    </a:cubicBezTo>
                    <a:cubicBezTo>
                      <a:pt x="330175" y="262987"/>
                      <a:pt x="329107" y="269295"/>
                      <a:pt x="326971" y="274982"/>
                    </a:cubicBezTo>
                    <a:cubicBezTo>
                      <a:pt x="324835" y="280669"/>
                      <a:pt x="321898" y="285645"/>
                      <a:pt x="318070" y="289821"/>
                    </a:cubicBezTo>
                    <a:cubicBezTo>
                      <a:pt x="314332" y="293997"/>
                      <a:pt x="309882" y="297196"/>
                      <a:pt x="304631" y="299595"/>
                    </a:cubicBezTo>
                    <a:cubicBezTo>
                      <a:pt x="299469" y="301994"/>
                      <a:pt x="293861" y="303149"/>
                      <a:pt x="287809" y="303149"/>
                    </a:cubicBezTo>
                    <a:cubicBezTo>
                      <a:pt x="274014" y="303149"/>
                      <a:pt x="264223" y="297818"/>
                      <a:pt x="258260" y="287244"/>
                    </a:cubicBezTo>
                    <a:lnTo>
                      <a:pt x="258260" y="301372"/>
                    </a:lnTo>
                    <a:lnTo>
                      <a:pt x="229690" y="301372"/>
                    </a:lnTo>
                    <a:close/>
                    <a:moveTo>
                      <a:pt x="55274" y="91893"/>
                    </a:moveTo>
                    <a:lnTo>
                      <a:pt x="55274" y="386055"/>
                    </a:lnTo>
                    <a:lnTo>
                      <a:pt x="497201" y="386055"/>
                    </a:lnTo>
                    <a:lnTo>
                      <a:pt x="497201" y="91893"/>
                    </a:lnTo>
                    <a:close/>
                    <a:moveTo>
                      <a:pt x="239432" y="0"/>
                    </a:moveTo>
                    <a:lnTo>
                      <a:pt x="313042" y="0"/>
                    </a:lnTo>
                    <a:lnTo>
                      <a:pt x="313042" y="36793"/>
                    </a:lnTo>
                    <a:lnTo>
                      <a:pt x="552386" y="36793"/>
                    </a:lnTo>
                    <a:lnTo>
                      <a:pt x="552386" y="441244"/>
                    </a:lnTo>
                    <a:lnTo>
                      <a:pt x="393595" y="441244"/>
                    </a:lnTo>
                    <a:lnTo>
                      <a:pt x="424748" y="606722"/>
                    </a:lnTo>
                    <a:lnTo>
                      <a:pt x="368584" y="606722"/>
                    </a:lnTo>
                    <a:lnTo>
                      <a:pt x="337342" y="441244"/>
                    </a:lnTo>
                    <a:lnTo>
                      <a:pt x="215044" y="441244"/>
                    </a:lnTo>
                    <a:lnTo>
                      <a:pt x="183891" y="606722"/>
                    </a:lnTo>
                    <a:lnTo>
                      <a:pt x="127638" y="606722"/>
                    </a:lnTo>
                    <a:lnTo>
                      <a:pt x="158880" y="441244"/>
                    </a:lnTo>
                    <a:lnTo>
                      <a:pt x="0" y="441244"/>
                    </a:lnTo>
                    <a:lnTo>
                      <a:pt x="0" y="36793"/>
                    </a:lnTo>
                    <a:lnTo>
                      <a:pt x="239432" y="3679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6617606" y="4067970"/>
              <a:ext cx="879658" cy="879658"/>
              <a:chOff x="1689096" y="1996892"/>
              <a:chExt cx="974735" cy="974735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689096" y="1996892"/>
                <a:ext cx="974735" cy="974735"/>
              </a:xfrm>
              <a:prstGeom prst="ellipse">
                <a:avLst/>
              </a:prstGeom>
              <a:solidFill>
                <a:srgbClr val="65818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16" name="iconfont-1187-868118"/>
              <p:cNvSpPr>
                <a:spLocks noChangeAspect="1"/>
              </p:cNvSpPr>
              <p:nvPr/>
            </p:nvSpPr>
            <p:spPr bwMode="auto">
              <a:xfrm>
                <a:off x="1895787" y="2221556"/>
                <a:ext cx="561354" cy="555356"/>
              </a:xfrm>
              <a:custGeom>
                <a:avLst/>
                <a:gdLst>
                  <a:gd name="connsiteX0" fmla="*/ 287413 w 607639"/>
                  <a:gd name="connsiteY0" fmla="*/ 334974 h 601147"/>
                  <a:gd name="connsiteX1" fmla="*/ 321919 w 607639"/>
                  <a:gd name="connsiteY1" fmla="*/ 334974 h 601147"/>
                  <a:gd name="connsiteX2" fmla="*/ 321919 w 607639"/>
                  <a:gd name="connsiteY2" fmla="*/ 517505 h 601147"/>
                  <a:gd name="connsiteX3" fmla="*/ 304666 w 607639"/>
                  <a:gd name="connsiteY3" fmla="*/ 534745 h 601147"/>
                  <a:gd name="connsiteX4" fmla="*/ 287413 w 607639"/>
                  <a:gd name="connsiteY4" fmla="*/ 517505 h 601147"/>
                  <a:gd name="connsiteX5" fmla="*/ 193561 w 607639"/>
                  <a:gd name="connsiteY5" fmla="*/ 334974 h 601147"/>
                  <a:gd name="connsiteX6" fmla="*/ 259469 w 607639"/>
                  <a:gd name="connsiteY6" fmla="*/ 334974 h 601147"/>
                  <a:gd name="connsiteX7" fmla="*/ 259469 w 607639"/>
                  <a:gd name="connsiteY7" fmla="*/ 543004 h 601147"/>
                  <a:gd name="connsiteX8" fmla="*/ 226515 w 607639"/>
                  <a:gd name="connsiteY8" fmla="*/ 575884 h 601147"/>
                  <a:gd name="connsiteX9" fmla="*/ 193561 w 607639"/>
                  <a:gd name="connsiteY9" fmla="*/ 543004 h 601147"/>
                  <a:gd name="connsiteX10" fmla="*/ 113540 w 607639"/>
                  <a:gd name="connsiteY10" fmla="*/ 334974 h 601147"/>
                  <a:gd name="connsiteX11" fmla="*/ 179378 w 607639"/>
                  <a:gd name="connsiteY11" fmla="*/ 334974 h 601147"/>
                  <a:gd name="connsiteX12" fmla="*/ 179378 w 607639"/>
                  <a:gd name="connsiteY12" fmla="*/ 543004 h 601147"/>
                  <a:gd name="connsiteX13" fmla="*/ 146414 w 607639"/>
                  <a:gd name="connsiteY13" fmla="*/ 575884 h 601147"/>
                  <a:gd name="connsiteX14" fmla="*/ 113540 w 607639"/>
                  <a:gd name="connsiteY14" fmla="*/ 543004 h 601147"/>
                  <a:gd name="connsiteX15" fmla="*/ 381398 w 607639"/>
                  <a:gd name="connsiteY15" fmla="*/ 126100 h 601147"/>
                  <a:gd name="connsiteX16" fmla="*/ 570581 w 607639"/>
                  <a:gd name="connsiteY16" fmla="*/ 126100 h 601147"/>
                  <a:gd name="connsiteX17" fmla="*/ 581882 w 607639"/>
                  <a:gd name="connsiteY17" fmla="*/ 137306 h 601147"/>
                  <a:gd name="connsiteX18" fmla="*/ 581882 w 607639"/>
                  <a:gd name="connsiteY18" fmla="*/ 181419 h 601147"/>
                  <a:gd name="connsiteX19" fmla="*/ 570581 w 607639"/>
                  <a:gd name="connsiteY19" fmla="*/ 192714 h 601147"/>
                  <a:gd name="connsiteX20" fmla="*/ 381398 w 607639"/>
                  <a:gd name="connsiteY20" fmla="*/ 192714 h 601147"/>
                  <a:gd name="connsiteX21" fmla="*/ 370186 w 607639"/>
                  <a:gd name="connsiteY21" fmla="*/ 181419 h 601147"/>
                  <a:gd name="connsiteX22" fmla="*/ 370186 w 607639"/>
                  <a:gd name="connsiteY22" fmla="*/ 137306 h 601147"/>
                  <a:gd name="connsiteX23" fmla="*/ 381398 w 607639"/>
                  <a:gd name="connsiteY23" fmla="*/ 126100 h 601147"/>
                  <a:gd name="connsiteX24" fmla="*/ 114105 w 607639"/>
                  <a:gd name="connsiteY24" fmla="*/ 85525 h 601147"/>
                  <a:gd name="connsiteX25" fmla="*/ 121136 w 607639"/>
                  <a:gd name="connsiteY25" fmla="*/ 99122 h 601147"/>
                  <a:gd name="connsiteX26" fmla="*/ 121047 w 607639"/>
                  <a:gd name="connsiteY26" fmla="*/ 99211 h 601147"/>
                  <a:gd name="connsiteX27" fmla="*/ 122560 w 607639"/>
                  <a:gd name="connsiteY27" fmla="*/ 158043 h 601147"/>
                  <a:gd name="connsiteX28" fmla="*/ 122471 w 607639"/>
                  <a:gd name="connsiteY28" fmla="*/ 157954 h 601147"/>
                  <a:gd name="connsiteX29" fmla="*/ 122560 w 607639"/>
                  <a:gd name="connsiteY29" fmla="*/ 158220 h 601147"/>
                  <a:gd name="connsiteX30" fmla="*/ 138937 w 607639"/>
                  <a:gd name="connsiteY30" fmla="*/ 118585 h 601147"/>
                  <a:gd name="connsiteX31" fmla="*/ 174806 w 607639"/>
                  <a:gd name="connsiteY31" fmla="*/ 103743 h 601147"/>
                  <a:gd name="connsiteX32" fmla="*/ 189670 w 607639"/>
                  <a:gd name="connsiteY32" fmla="*/ 139558 h 601147"/>
                  <a:gd name="connsiteX33" fmla="*/ 138848 w 607639"/>
                  <a:gd name="connsiteY33" fmla="*/ 262198 h 601147"/>
                  <a:gd name="connsiteX34" fmla="*/ 124696 w 607639"/>
                  <a:gd name="connsiteY34" fmla="*/ 276773 h 601147"/>
                  <a:gd name="connsiteX35" fmla="*/ 159675 w 607639"/>
                  <a:gd name="connsiteY35" fmla="*/ 276773 h 601147"/>
                  <a:gd name="connsiteX36" fmla="*/ 170089 w 607639"/>
                  <a:gd name="connsiteY36" fmla="*/ 252511 h 601147"/>
                  <a:gd name="connsiteX37" fmla="*/ 176408 w 607639"/>
                  <a:gd name="connsiteY37" fmla="*/ 276773 h 601147"/>
                  <a:gd name="connsiteX38" fmla="*/ 211476 w 607639"/>
                  <a:gd name="connsiteY38" fmla="*/ 276773 h 601147"/>
                  <a:gd name="connsiteX39" fmla="*/ 195188 w 607639"/>
                  <a:gd name="connsiteY39" fmla="*/ 251711 h 601147"/>
                  <a:gd name="connsiteX40" fmla="*/ 222691 w 607639"/>
                  <a:gd name="connsiteY40" fmla="*/ 224339 h 601147"/>
                  <a:gd name="connsiteX41" fmla="*/ 287843 w 607639"/>
                  <a:gd name="connsiteY41" fmla="*/ 224339 h 601147"/>
                  <a:gd name="connsiteX42" fmla="*/ 269597 w 607639"/>
                  <a:gd name="connsiteY42" fmla="*/ 153599 h 601147"/>
                  <a:gd name="connsiteX43" fmla="*/ 263633 w 607639"/>
                  <a:gd name="connsiteY43" fmla="*/ 149600 h 601147"/>
                  <a:gd name="connsiteX44" fmla="*/ 258827 w 607639"/>
                  <a:gd name="connsiteY44" fmla="*/ 154932 h 601147"/>
                  <a:gd name="connsiteX45" fmla="*/ 258827 w 607639"/>
                  <a:gd name="connsiteY45" fmla="*/ 199278 h 601147"/>
                  <a:gd name="connsiteX46" fmla="*/ 222691 w 607639"/>
                  <a:gd name="connsiteY46" fmla="*/ 199278 h 601147"/>
                  <a:gd name="connsiteX47" fmla="*/ 185932 w 607639"/>
                  <a:gd name="connsiteY47" fmla="*/ 214119 h 601147"/>
                  <a:gd name="connsiteX48" fmla="*/ 212900 w 607639"/>
                  <a:gd name="connsiteY48" fmla="*/ 149156 h 601147"/>
                  <a:gd name="connsiteX49" fmla="*/ 216906 w 607639"/>
                  <a:gd name="connsiteY49" fmla="*/ 128449 h 601147"/>
                  <a:gd name="connsiteX50" fmla="*/ 258827 w 607639"/>
                  <a:gd name="connsiteY50" fmla="*/ 85525 h 601147"/>
                  <a:gd name="connsiteX51" fmla="*/ 322733 w 607639"/>
                  <a:gd name="connsiteY51" fmla="*/ 139913 h 601147"/>
                  <a:gd name="connsiteX52" fmla="*/ 349879 w 607639"/>
                  <a:gd name="connsiteY52" fmla="*/ 244868 h 601147"/>
                  <a:gd name="connsiteX53" fmla="*/ 334482 w 607639"/>
                  <a:gd name="connsiteY53" fmla="*/ 276773 h 601147"/>
                  <a:gd name="connsiteX54" fmla="*/ 377205 w 607639"/>
                  <a:gd name="connsiteY54" fmla="*/ 276773 h 601147"/>
                  <a:gd name="connsiteX55" fmla="*/ 370173 w 607639"/>
                  <a:gd name="connsiteY55" fmla="*/ 266375 h 601147"/>
                  <a:gd name="connsiteX56" fmla="*/ 370173 w 607639"/>
                  <a:gd name="connsiteY56" fmla="*/ 222207 h 601147"/>
                  <a:gd name="connsiteX57" fmla="*/ 381388 w 607639"/>
                  <a:gd name="connsiteY57" fmla="*/ 211009 h 601147"/>
                  <a:gd name="connsiteX58" fmla="*/ 570613 w 607639"/>
                  <a:gd name="connsiteY58" fmla="*/ 211009 h 601147"/>
                  <a:gd name="connsiteX59" fmla="*/ 581917 w 607639"/>
                  <a:gd name="connsiteY59" fmla="*/ 222207 h 601147"/>
                  <a:gd name="connsiteX60" fmla="*/ 581917 w 607639"/>
                  <a:gd name="connsiteY60" fmla="*/ 266375 h 601147"/>
                  <a:gd name="connsiteX61" fmla="*/ 574796 w 607639"/>
                  <a:gd name="connsiteY61" fmla="*/ 276773 h 601147"/>
                  <a:gd name="connsiteX62" fmla="*/ 590995 w 607639"/>
                  <a:gd name="connsiteY62" fmla="*/ 276773 h 601147"/>
                  <a:gd name="connsiteX63" fmla="*/ 607639 w 607639"/>
                  <a:gd name="connsiteY63" fmla="*/ 293391 h 601147"/>
                  <a:gd name="connsiteX64" fmla="*/ 590995 w 607639"/>
                  <a:gd name="connsiteY64" fmla="*/ 310010 h 601147"/>
                  <a:gd name="connsiteX65" fmla="*/ 573016 w 607639"/>
                  <a:gd name="connsiteY65" fmla="*/ 310010 h 601147"/>
                  <a:gd name="connsiteX66" fmla="*/ 573016 w 607639"/>
                  <a:gd name="connsiteY66" fmla="*/ 575641 h 601147"/>
                  <a:gd name="connsiteX67" fmla="*/ 547561 w 607639"/>
                  <a:gd name="connsiteY67" fmla="*/ 601147 h 601147"/>
                  <a:gd name="connsiteX68" fmla="*/ 522016 w 607639"/>
                  <a:gd name="connsiteY68" fmla="*/ 575641 h 601147"/>
                  <a:gd name="connsiteX69" fmla="*/ 522016 w 607639"/>
                  <a:gd name="connsiteY69" fmla="*/ 310010 h 601147"/>
                  <a:gd name="connsiteX70" fmla="*/ 84110 w 607639"/>
                  <a:gd name="connsiteY70" fmla="*/ 310010 h 601147"/>
                  <a:gd name="connsiteX71" fmla="*/ 84110 w 607639"/>
                  <a:gd name="connsiteY71" fmla="*/ 575908 h 601147"/>
                  <a:gd name="connsiteX72" fmla="*/ 58832 w 607639"/>
                  <a:gd name="connsiteY72" fmla="*/ 601147 h 601147"/>
                  <a:gd name="connsiteX73" fmla="*/ 33021 w 607639"/>
                  <a:gd name="connsiteY73" fmla="*/ 575375 h 601147"/>
                  <a:gd name="connsiteX74" fmla="*/ 33021 w 607639"/>
                  <a:gd name="connsiteY74" fmla="*/ 310010 h 601147"/>
                  <a:gd name="connsiteX75" fmla="*/ 16644 w 607639"/>
                  <a:gd name="connsiteY75" fmla="*/ 310010 h 601147"/>
                  <a:gd name="connsiteX76" fmla="*/ 0 w 607639"/>
                  <a:gd name="connsiteY76" fmla="*/ 293391 h 601147"/>
                  <a:gd name="connsiteX77" fmla="*/ 16644 w 607639"/>
                  <a:gd name="connsiteY77" fmla="*/ 276773 h 601147"/>
                  <a:gd name="connsiteX78" fmla="*/ 102356 w 607639"/>
                  <a:gd name="connsiteY78" fmla="*/ 276773 h 601147"/>
                  <a:gd name="connsiteX79" fmla="*/ 86602 w 607639"/>
                  <a:gd name="connsiteY79" fmla="*/ 257132 h 601147"/>
                  <a:gd name="connsiteX80" fmla="*/ 65241 w 607639"/>
                  <a:gd name="connsiteY80" fmla="*/ 151644 h 601147"/>
                  <a:gd name="connsiteX81" fmla="*/ 76633 w 607639"/>
                  <a:gd name="connsiteY81" fmla="*/ 105610 h 601147"/>
                  <a:gd name="connsiteX82" fmla="*/ 114105 w 607639"/>
                  <a:gd name="connsiteY82" fmla="*/ 85525 h 601147"/>
                  <a:gd name="connsiteX83" fmla="*/ 381398 w 607639"/>
                  <a:gd name="connsiteY83" fmla="*/ 36906 h 601147"/>
                  <a:gd name="connsiteX84" fmla="*/ 570581 w 607639"/>
                  <a:gd name="connsiteY84" fmla="*/ 36906 h 601147"/>
                  <a:gd name="connsiteX85" fmla="*/ 581882 w 607639"/>
                  <a:gd name="connsiteY85" fmla="*/ 48103 h 601147"/>
                  <a:gd name="connsiteX86" fmla="*/ 581882 w 607639"/>
                  <a:gd name="connsiteY86" fmla="*/ 92182 h 601147"/>
                  <a:gd name="connsiteX87" fmla="*/ 570581 w 607639"/>
                  <a:gd name="connsiteY87" fmla="*/ 103379 h 601147"/>
                  <a:gd name="connsiteX88" fmla="*/ 381398 w 607639"/>
                  <a:gd name="connsiteY88" fmla="*/ 103379 h 601147"/>
                  <a:gd name="connsiteX89" fmla="*/ 370186 w 607639"/>
                  <a:gd name="connsiteY89" fmla="*/ 92182 h 601147"/>
                  <a:gd name="connsiteX90" fmla="*/ 370186 w 607639"/>
                  <a:gd name="connsiteY90" fmla="*/ 48103 h 601147"/>
                  <a:gd name="connsiteX91" fmla="*/ 381398 w 607639"/>
                  <a:gd name="connsiteY91" fmla="*/ 36906 h 601147"/>
                  <a:gd name="connsiteX92" fmla="*/ 186433 w 607639"/>
                  <a:gd name="connsiteY92" fmla="*/ 0 h 601147"/>
                  <a:gd name="connsiteX93" fmla="*/ 243309 w 607639"/>
                  <a:gd name="connsiteY93" fmla="*/ 56802 h 601147"/>
                  <a:gd name="connsiteX94" fmla="*/ 212156 w 607639"/>
                  <a:gd name="connsiteY94" fmla="*/ 107471 h 601147"/>
                  <a:gd name="connsiteX95" fmla="*/ 184386 w 607639"/>
                  <a:gd name="connsiteY95" fmla="*/ 80537 h 601147"/>
                  <a:gd name="connsiteX96" fmla="*/ 136678 w 607639"/>
                  <a:gd name="connsiteY96" fmla="*/ 84359 h 601147"/>
                  <a:gd name="connsiteX97" fmla="*/ 129558 w 607639"/>
                  <a:gd name="connsiteY97" fmla="*/ 56802 h 601147"/>
                  <a:gd name="connsiteX98" fmla="*/ 186433 w 607639"/>
                  <a:gd name="connsiteY98" fmla="*/ 0 h 601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607639" h="601147">
                    <a:moveTo>
                      <a:pt x="287413" y="334974"/>
                    </a:moveTo>
                    <a:lnTo>
                      <a:pt x="321919" y="334974"/>
                    </a:lnTo>
                    <a:lnTo>
                      <a:pt x="321919" y="517505"/>
                    </a:lnTo>
                    <a:cubicBezTo>
                      <a:pt x="321919" y="527014"/>
                      <a:pt x="314182" y="534745"/>
                      <a:pt x="304666" y="534745"/>
                    </a:cubicBezTo>
                    <a:cubicBezTo>
                      <a:pt x="295150" y="534745"/>
                      <a:pt x="287413" y="527014"/>
                      <a:pt x="287413" y="517505"/>
                    </a:cubicBezTo>
                    <a:close/>
                    <a:moveTo>
                      <a:pt x="193561" y="334974"/>
                    </a:moveTo>
                    <a:lnTo>
                      <a:pt x="259469" y="334974"/>
                    </a:lnTo>
                    <a:lnTo>
                      <a:pt x="259469" y="543004"/>
                    </a:lnTo>
                    <a:cubicBezTo>
                      <a:pt x="259469" y="561221"/>
                      <a:pt x="244684" y="575884"/>
                      <a:pt x="226515" y="575884"/>
                    </a:cubicBezTo>
                    <a:cubicBezTo>
                      <a:pt x="208346" y="575884"/>
                      <a:pt x="193561" y="561221"/>
                      <a:pt x="193561" y="543004"/>
                    </a:cubicBezTo>
                    <a:close/>
                    <a:moveTo>
                      <a:pt x="113540" y="334974"/>
                    </a:moveTo>
                    <a:lnTo>
                      <a:pt x="179378" y="334974"/>
                    </a:lnTo>
                    <a:lnTo>
                      <a:pt x="179378" y="543004"/>
                    </a:lnTo>
                    <a:cubicBezTo>
                      <a:pt x="179378" y="561221"/>
                      <a:pt x="164678" y="575884"/>
                      <a:pt x="146414" y="575884"/>
                    </a:cubicBezTo>
                    <a:cubicBezTo>
                      <a:pt x="128240" y="575884"/>
                      <a:pt x="113540" y="561221"/>
                      <a:pt x="113540" y="543004"/>
                    </a:cubicBezTo>
                    <a:close/>
                    <a:moveTo>
                      <a:pt x="381398" y="126100"/>
                    </a:moveTo>
                    <a:lnTo>
                      <a:pt x="570581" y="126100"/>
                    </a:lnTo>
                    <a:cubicBezTo>
                      <a:pt x="576810" y="126100"/>
                      <a:pt x="581882" y="131080"/>
                      <a:pt x="581882" y="137306"/>
                    </a:cubicBezTo>
                    <a:lnTo>
                      <a:pt x="581882" y="181419"/>
                    </a:lnTo>
                    <a:cubicBezTo>
                      <a:pt x="581882" y="187645"/>
                      <a:pt x="576810" y="192714"/>
                      <a:pt x="570581" y="192714"/>
                    </a:cubicBezTo>
                    <a:lnTo>
                      <a:pt x="381398" y="192714"/>
                    </a:lnTo>
                    <a:cubicBezTo>
                      <a:pt x="375169" y="192714"/>
                      <a:pt x="370186" y="187645"/>
                      <a:pt x="370186" y="181419"/>
                    </a:cubicBezTo>
                    <a:lnTo>
                      <a:pt x="370186" y="137306"/>
                    </a:lnTo>
                    <a:cubicBezTo>
                      <a:pt x="370186" y="131169"/>
                      <a:pt x="375169" y="126100"/>
                      <a:pt x="381398" y="126100"/>
                    </a:cubicBezTo>
                    <a:close/>
                    <a:moveTo>
                      <a:pt x="114105" y="85525"/>
                    </a:moveTo>
                    <a:cubicBezTo>
                      <a:pt x="115974" y="90324"/>
                      <a:pt x="118377" y="94856"/>
                      <a:pt x="121136" y="99122"/>
                    </a:cubicBezTo>
                    <a:cubicBezTo>
                      <a:pt x="121136" y="99122"/>
                      <a:pt x="121136" y="99211"/>
                      <a:pt x="121047" y="99211"/>
                    </a:cubicBezTo>
                    <a:lnTo>
                      <a:pt x="122560" y="158043"/>
                    </a:lnTo>
                    <a:lnTo>
                      <a:pt x="122471" y="157954"/>
                    </a:lnTo>
                    <a:lnTo>
                      <a:pt x="122560" y="158220"/>
                    </a:lnTo>
                    <a:lnTo>
                      <a:pt x="138937" y="118585"/>
                    </a:lnTo>
                    <a:cubicBezTo>
                      <a:pt x="144722" y="104632"/>
                      <a:pt x="160832" y="97967"/>
                      <a:pt x="174806" y="103743"/>
                    </a:cubicBezTo>
                    <a:cubicBezTo>
                      <a:pt x="188780" y="109520"/>
                      <a:pt x="195455" y="125516"/>
                      <a:pt x="189670" y="139558"/>
                    </a:cubicBezTo>
                    <a:lnTo>
                      <a:pt x="138848" y="262198"/>
                    </a:lnTo>
                    <a:cubicBezTo>
                      <a:pt x="136089" y="268863"/>
                      <a:pt x="130927" y="273929"/>
                      <a:pt x="124696" y="276773"/>
                    </a:cubicBezTo>
                    <a:lnTo>
                      <a:pt x="159675" y="276773"/>
                    </a:lnTo>
                    <a:cubicBezTo>
                      <a:pt x="161633" y="273218"/>
                      <a:pt x="161188" y="273929"/>
                      <a:pt x="170089" y="252511"/>
                    </a:cubicBezTo>
                    <a:cubicBezTo>
                      <a:pt x="170267" y="261220"/>
                      <a:pt x="172492" y="269485"/>
                      <a:pt x="176408" y="276773"/>
                    </a:cubicBezTo>
                    <a:lnTo>
                      <a:pt x="211476" y="276773"/>
                    </a:lnTo>
                    <a:cubicBezTo>
                      <a:pt x="201953" y="272507"/>
                      <a:pt x="195188" y="262909"/>
                      <a:pt x="195188" y="251711"/>
                    </a:cubicBezTo>
                    <a:cubicBezTo>
                      <a:pt x="195188" y="236603"/>
                      <a:pt x="207471" y="224339"/>
                      <a:pt x="222691" y="224339"/>
                    </a:cubicBezTo>
                    <a:lnTo>
                      <a:pt x="287843" y="224339"/>
                    </a:lnTo>
                    <a:cubicBezTo>
                      <a:pt x="284283" y="210387"/>
                      <a:pt x="272979" y="166663"/>
                      <a:pt x="269597" y="153599"/>
                    </a:cubicBezTo>
                    <a:cubicBezTo>
                      <a:pt x="268885" y="150933"/>
                      <a:pt x="266304" y="149245"/>
                      <a:pt x="263633" y="149600"/>
                    </a:cubicBezTo>
                    <a:cubicBezTo>
                      <a:pt x="260874" y="149956"/>
                      <a:pt x="258827" y="152266"/>
                      <a:pt x="258827" y="154932"/>
                    </a:cubicBezTo>
                    <a:lnTo>
                      <a:pt x="258827" y="199278"/>
                    </a:lnTo>
                    <a:lnTo>
                      <a:pt x="222691" y="199278"/>
                    </a:lnTo>
                    <a:cubicBezTo>
                      <a:pt x="208361" y="199278"/>
                      <a:pt x="195455" y="204966"/>
                      <a:pt x="185932" y="214119"/>
                    </a:cubicBezTo>
                    <a:lnTo>
                      <a:pt x="212900" y="149156"/>
                    </a:lnTo>
                    <a:cubicBezTo>
                      <a:pt x="215482" y="142846"/>
                      <a:pt x="216995" y="135648"/>
                      <a:pt x="216906" y="128449"/>
                    </a:cubicBezTo>
                    <a:cubicBezTo>
                      <a:pt x="235953" y="120362"/>
                      <a:pt x="251173" y="104810"/>
                      <a:pt x="258827" y="85525"/>
                    </a:cubicBezTo>
                    <a:cubicBezTo>
                      <a:pt x="289267" y="88369"/>
                      <a:pt x="314989" y="109964"/>
                      <a:pt x="322733" y="139913"/>
                    </a:cubicBezTo>
                    <a:cubicBezTo>
                      <a:pt x="339377" y="204344"/>
                      <a:pt x="333236" y="180704"/>
                      <a:pt x="349879" y="244868"/>
                    </a:cubicBezTo>
                    <a:cubicBezTo>
                      <a:pt x="353173" y="257754"/>
                      <a:pt x="346764" y="271263"/>
                      <a:pt x="334482" y="276773"/>
                    </a:cubicBezTo>
                    <a:lnTo>
                      <a:pt x="377205" y="276773"/>
                    </a:lnTo>
                    <a:cubicBezTo>
                      <a:pt x="373110" y="275084"/>
                      <a:pt x="370173" y="271085"/>
                      <a:pt x="370173" y="266375"/>
                    </a:cubicBezTo>
                    <a:lnTo>
                      <a:pt x="370173" y="222207"/>
                    </a:lnTo>
                    <a:cubicBezTo>
                      <a:pt x="370173" y="216075"/>
                      <a:pt x="375157" y="211009"/>
                      <a:pt x="381388" y="211009"/>
                    </a:cubicBezTo>
                    <a:lnTo>
                      <a:pt x="570613" y="211009"/>
                    </a:lnTo>
                    <a:cubicBezTo>
                      <a:pt x="576843" y="211009"/>
                      <a:pt x="581917" y="216075"/>
                      <a:pt x="581917" y="222207"/>
                    </a:cubicBezTo>
                    <a:lnTo>
                      <a:pt x="581917" y="266375"/>
                    </a:lnTo>
                    <a:cubicBezTo>
                      <a:pt x="581917" y="271085"/>
                      <a:pt x="578980" y="275084"/>
                      <a:pt x="574796" y="276773"/>
                    </a:cubicBezTo>
                    <a:lnTo>
                      <a:pt x="590995" y="276773"/>
                    </a:lnTo>
                    <a:cubicBezTo>
                      <a:pt x="600163" y="276773"/>
                      <a:pt x="607639" y="284149"/>
                      <a:pt x="607639" y="293391"/>
                    </a:cubicBezTo>
                    <a:cubicBezTo>
                      <a:pt x="607639" y="302545"/>
                      <a:pt x="600163" y="310010"/>
                      <a:pt x="590995" y="310010"/>
                    </a:cubicBezTo>
                    <a:lnTo>
                      <a:pt x="573016" y="310010"/>
                    </a:lnTo>
                    <a:lnTo>
                      <a:pt x="573016" y="575641"/>
                    </a:lnTo>
                    <a:cubicBezTo>
                      <a:pt x="573016" y="589772"/>
                      <a:pt x="561623" y="601147"/>
                      <a:pt x="547561" y="601147"/>
                    </a:cubicBezTo>
                    <a:cubicBezTo>
                      <a:pt x="533409" y="601147"/>
                      <a:pt x="522016" y="589772"/>
                      <a:pt x="522016" y="575641"/>
                    </a:cubicBezTo>
                    <a:lnTo>
                      <a:pt x="522016" y="310010"/>
                    </a:lnTo>
                    <a:lnTo>
                      <a:pt x="84110" y="310010"/>
                    </a:lnTo>
                    <a:lnTo>
                      <a:pt x="84110" y="575908"/>
                    </a:lnTo>
                    <a:cubicBezTo>
                      <a:pt x="84110" y="589861"/>
                      <a:pt x="72806" y="601147"/>
                      <a:pt x="58832" y="601147"/>
                    </a:cubicBezTo>
                    <a:cubicBezTo>
                      <a:pt x="44591" y="601147"/>
                      <a:pt x="33021" y="589594"/>
                      <a:pt x="33021" y="575375"/>
                    </a:cubicBezTo>
                    <a:lnTo>
                      <a:pt x="33021" y="310010"/>
                    </a:lnTo>
                    <a:lnTo>
                      <a:pt x="16644" y="310010"/>
                    </a:lnTo>
                    <a:cubicBezTo>
                      <a:pt x="7476" y="310010"/>
                      <a:pt x="0" y="302545"/>
                      <a:pt x="0" y="293391"/>
                    </a:cubicBezTo>
                    <a:cubicBezTo>
                      <a:pt x="0" y="284149"/>
                      <a:pt x="7476" y="276773"/>
                      <a:pt x="16644" y="276773"/>
                    </a:cubicBezTo>
                    <a:lnTo>
                      <a:pt x="102356" y="276773"/>
                    </a:lnTo>
                    <a:cubicBezTo>
                      <a:pt x="94434" y="273218"/>
                      <a:pt x="88382" y="266019"/>
                      <a:pt x="86602" y="257132"/>
                    </a:cubicBezTo>
                    <a:cubicBezTo>
                      <a:pt x="84021" y="244513"/>
                      <a:pt x="67822" y="164619"/>
                      <a:pt x="65241" y="151644"/>
                    </a:cubicBezTo>
                    <a:cubicBezTo>
                      <a:pt x="61858" y="135292"/>
                      <a:pt x="66042" y="118496"/>
                      <a:pt x="76633" y="105610"/>
                    </a:cubicBezTo>
                    <a:cubicBezTo>
                      <a:pt x="86068" y="94056"/>
                      <a:pt x="99508" y="86947"/>
                      <a:pt x="114105" y="85525"/>
                    </a:cubicBezTo>
                    <a:close/>
                    <a:moveTo>
                      <a:pt x="381398" y="36906"/>
                    </a:moveTo>
                    <a:lnTo>
                      <a:pt x="570581" y="36906"/>
                    </a:lnTo>
                    <a:cubicBezTo>
                      <a:pt x="576810" y="36906"/>
                      <a:pt x="581882" y="41883"/>
                      <a:pt x="581882" y="48103"/>
                    </a:cubicBezTo>
                    <a:lnTo>
                      <a:pt x="581882" y="92182"/>
                    </a:lnTo>
                    <a:cubicBezTo>
                      <a:pt x="581882" y="98402"/>
                      <a:pt x="576810" y="103379"/>
                      <a:pt x="570581" y="103379"/>
                    </a:cubicBezTo>
                    <a:lnTo>
                      <a:pt x="381398" y="103379"/>
                    </a:lnTo>
                    <a:cubicBezTo>
                      <a:pt x="375169" y="103379"/>
                      <a:pt x="370186" y="98402"/>
                      <a:pt x="370186" y="92182"/>
                    </a:cubicBezTo>
                    <a:lnTo>
                      <a:pt x="370186" y="48103"/>
                    </a:lnTo>
                    <a:cubicBezTo>
                      <a:pt x="370186" y="41883"/>
                      <a:pt x="375169" y="36906"/>
                      <a:pt x="381398" y="36906"/>
                    </a:cubicBezTo>
                    <a:close/>
                    <a:moveTo>
                      <a:pt x="186433" y="0"/>
                    </a:moveTo>
                    <a:cubicBezTo>
                      <a:pt x="217853" y="0"/>
                      <a:pt x="243309" y="25423"/>
                      <a:pt x="243309" y="56802"/>
                    </a:cubicBezTo>
                    <a:cubicBezTo>
                      <a:pt x="243309" y="78937"/>
                      <a:pt x="230670" y="98048"/>
                      <a:pt x="212156" y="107471"/>
                    </a:cubicBezTo>
                    <a:cubicBezTo>
                      <a:pt x="206905" y="95737"/>
                      <a:pt x="197292" y="85870"/>
                      <a:pt x="184386" y="80537"/>
                    </a:cubicBezTo>
                    <a:cubicBezTo>
                      <a:pt x="168187" y="73870"/>
                      <a:pt x="150563" y="75825"/>
                      <a:pt x="136678" y="84359"/>
                    </a:cubicBezTo>
                    <a:cubicBezTo>
                      <a:pt x="132139" y="76181"/>
                      <a:pt x="129558" y="66847"/>
                      <a:pt x="129558" y="56802"/>
                    </a:cubicBezTo>
                    <a:cubicBezTo>
                      <a:pt x="129558" y="25423"/>
                      <a:pt x="155014" y="0"/>
                      <a:pt x="1864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8218857" y="1649136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99805" y="2096156"/>
            <a:ext cx="287700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237909" y="4402761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18857" y="4849781"/>
            <a:ext cx="287700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72565" y="1631220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53513" y="2078240"/>
            <a:ext cx="287700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91617" y="4384845"/>
            <a:ext cx="171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72565" y="4831865"/>
            <a:ext cx="287700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83125" y="175895"/>
            <a:ext cx="3169920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dist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怎么用适配器模式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900" y="990600"/>
            <a:ext cx="10744201" cy="4876800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2093" y="1217311"/>
            <a:ext cx="10347813" cy="4423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76208" y="2166904"/>
            <a:ext cx="2239574" cy="461665"/>
          </a:xfrm>
          <a:prstGeom prst="rect">
            <a:avLst/>
          </a:prstGeom>
          <a:solidFill>
            <a:srgbClr val="65818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PART.04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38494" y="2908967"/>
            <a:ext cx="7715002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7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实际案例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9698" y="4309612"/>
            <a:ext cx="575259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3061" y="175840"/>
            <a:ext cx="28258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实际案例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217107" y="1508978"/>
            <a:ext cx="1757785" cy="2271713"/>
            <a:chOff x="1643062" y="2166937"/>
            <a:chExt cx="2247900" cy="2905124"/>
          </a:xfrm>
        </p:grpSpPr>
        <p:sp>
          <p:nvSpPr>
            <p:cNvPr id="10" name="箭头: V 形 9"/>
            <p:cNvSpPr/>
            <p:nvPr/>
          </p:nvSpPr>
          <p:spPr>
            <a:xfrm rot="16200000">
              <a:off x="1962150" y="3548061"/>
              <a:ext cx="1609725" cy="1438276"/>
            </a:xfrm>
            <a:prstGeom prst="chevron">
              <a:avLst>
                <a:gd name="adj" fmla="val 30488"/>
              </a:avLst>
            </a:prstGeom>
            <a:solidFill>
              <a:srgbClr val="65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643062" y="2166937"/>
              <a:ext cx="2247900" cy="22479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719262" y="2243137"/>
              <a:ext cx="2095500" cy="2095500"/>
            </a:xfrm>
            <a:prstGeom prst="ellipse">
              <a:avLst/>
            </a:prstGeom>
            <a:solidFill>
              <a:srgbClr val="6581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385728" y="1508978"/>
            <a:ext cx="1757785" cy="2271713"/>
            <a:chOff x="1643062" y="2166937"/>
            <a:chExt cx="2247900" cy="2905124"/>
          </a:xfrm>
        </p:grpSpPr>
        <p:sp>
          <p:nvSpPr>
            <p:cNvPr id="14" name="箭头: V 形 13"/>
            <p:cNvSpPr/>
            <p:nvPr/>
          </p:nvSpPr>
          <p:spPr>
            <a:xfrm rot="16200000">
              <a:off x="1962150" y="3548061"/>
              <a:ext cx="1609725" cy="1438276"/>
            </a:xfrm>
            <a:prstGeom prst="chevron">
              <a:avLst>
                <a:gd name="adj" fmla="val 30488"/>
              </a:avLst>
            </a:prstGeom>
            <a:solidFill>
              <a:srgbClr val="65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643062" y="2166937"/>
              <a:ext cx="2247900" cy="22479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19262" y="2243137"/>
              <a:ext cx="2095500" cy="2095500"/>
            </a:xfrm>
            <a:prstGeom prst="ellipse">
              <a:avLst/>
            </a:prstGeom>
            <a:solidFill>
              <a:srgbClr val="6581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66366" y="1508978"/>
            <a:ext cx="1757785" cy="2271713"/>
            <a:chOff x="1643062" y="2166937"/>
            <a:chExt cx="2247900" cy="2905124"/>
          </a:xfrm>
        </p:grpSpPr>
        <p:sp>
          <p:nvSpPr>
            <p:cNvPr id="18" name="箭头: V 形 17"/>
            <p:cNvSpPr/>
            <p:nvPr/>
          </p:nvSpPr>
          <p:spPr>
            <a:xfrm rot="16200000">
              <a:off x="1962150" y="3548061"/>
              <a:ext cx="1609725" cy="1438276"/>
            </a:xfrm>
            <a:prstGeom prst="chevron">
              <a:avLst>
                <a:gd name="adj" fmla="val 30488"/>
              </a:avLst>
            </a:prstGeom>
            <a:solidFill>
              <a:srgbClr val="65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643062" y="2166937"/>
              <a:ext cx="2247900" cy="22479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58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19262" y="2243137"/>
              <a:ext cx="2095500" cy="2095500"/>
            </a:xfrm>
            <a:prstGeom prst="ellipse">
              <a:avLst/>
            </a:prstGeom>
            <a:solidFill>
              <a:srgbClr val="658189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1" name="education-diploma_27485"/>
          <p:cNvSpPr>
            <a:spLocks noChangeAspect="1"/>
          </p:cNvSpPr>
          <p:nvPr/>
        </p:nvSpPr>
        <p:spPr bwMode="auto">
          <a:xfrm>
            <a:off x="2583268" y="2092552"/>
            <a:ext cx="523980" cy="609685"/>
          </a:xfrm>
          <a:custGeom>
            <a:avLst/>
            <a:gdLst>
              <a:gd name="connsiteX0" fmla="*/ 398087 w 519502"/>
              <a:gd name="connsiteY0" fmla="*/ 486055 h 604474"/>
              <a:gd name="connsiteX1" fmla="*/ 415353 w 519502"/>
              <a:gd name="connsiteY1" fmla="*/ 591448 h 604474"/>
              <a:gd name="connsiteX2" fmla="*/ 413858 w 519502"/>
              <a:gd name="connsiteY2" fmla="*/ 594703 h 604474"/>
              <a:gd name="connsiteX3" fmla="*/ 410187 w 519502"/>
              <a:gd name="connsiteY3" fmla="*/ 594703 h 604474"/>
              <a:gd name="connsiteX4" fmla="*/ 387754 w 519502"/>
              <a:gd name="connsiteY4" fmla="*/ 579105 h 604474"/>
              <a:gd name="connsiteX5" fmla="*/ 374566 w 519502"/>
              <a:gd name="connsiteY5" fmla="*/ 581275 h 604474"/>
              <a:gd name="connsiteX6" fmla="*/ 358251 w 519502"/>
              <a:gd name="connsiteY6" fmla="*/ 603113 h 604474"/>
              <a:gd name="connsiteX7" fmla="*/ 354852 w 519502"/>
              <a:gd name="connsiteY7" fmla="*/ 604334 h 604474"/>
              <a:gd name="connsiteX8" fmla="*/ 352405 w 519502"/>
              <a:gd name="connsiteY8" fmla="*/ 601757 h 604474"/>
              <a:gd name="connsiteX9" fmla="*/ 337585 w 519502"/>
              <a:gd name="connsiteY9" fmla="*/ 511013 h 604474"/>
              <a:gd name="connsiteX10" fmla="*/ 398087 w 519502"/>
              <a:gd name="connsiteY10" fmla="*/ 486055 h 604474"/>
              <a:gd name="connsiteX11" fmla="*/ 269588 w 519502"/>
              <a:gd name="connsiteY11" fmla="*/ 485914 h 604474"/>
              <a:gd name="connsiteX12" fmla="*/ 330035 w 519502"/>
              <a:gd name="connsiteY12" fmla="*/ 511010 h 604474"/>
              <a:gd name="connsiteX13" fmla="*/ 315229 w 519502"/>
              <a:gd name="connsiteY13" fmla="*/ 601626 h 604474"/>
              <a:gd name="connsiteX14" fmla="*/ 312784 w 519502"/>
              <a:gd name="connsiteY14" fmla="*/ 604339 h 604474"/>
              <a:gd name="connsiteX15" fmla="*/ 309252 w 519502"/>
              <a:gd name="connsiteY15" fmla="*/ 603118 h 604474"/>
              <a:gd name="connsiteX16" fmla="*/ 296891 w 519502"/>
              <a:gd name="connsiteY16" fmla="*/ 586433 h 604474"/>
              <a:gd name="connsiteX17" fmla="*/ 274614 w 519502"/>
              <a:gd name="connsiteY17" fmla="*/ 582770 h 604474"/>
              <a:gd name="connsiteX18" fmla="*/ 257499 w 519502"/>
              <a:gd name="connsiteY18" fmla="*/ 594708 h 604474"/>
              <a:gd name="connsiteX19" fmla="*/ 253831 w 519502"/>
              <a:gd name="connsiteY19" fmla="*/ 594843 h 604474"/>
              <a:gd name="connsiteX20" fmla="*/ 252337 w 519502"/>
              <a:gd name="connsiteY20" fmla="*/ 591452 h 604474"/>
              <a:gd name="connsiteX21" fmla="*/ 333809 w 519502"/>
              <a:gd name="connsiteY21" fmla="*/ 337232 h 604474"/>
              <a:gd name="connsiteX22" fmla="*/ 413301 w 519502"/>
              <a:gd name="connsiteY22" fmla="*/ 416721 h 604474"/>
              <a:gd name="connsiteX23" fmla="*/ 392375 w 519502"/>
              <a:gd name="connsiteY23" fmla="*/ 470166 h 604474"/>
              <a:gd name="connsiteX24" fmla="*/ 387755 w 519502"/>
              <a:gd name="connsiteY24" fmla="*/ 474914 h 604474"/>
              <a:gd name="connsiteX25" fmla="*/ 336935 w 519502"/>
              <a:gd name="connsiteY25" fmla="*/ 495939 h 604474"/>
              <a:gd name="connsiteX26" fmla="*/ 333809 w 519502"/>
              <a:gd name="connsiteY26" fmla="*/ 496075 h 604474"/>
              <a:gd name="connsiteX27" fmla="*/ 330684 w 519502"/>
              <a:gd name="connsiteY27" fmla="*/ 495939 h 604474"/>
              <a:gd name="connsiteX28" fmla="*/ 279863 w 519502"/>
              <a:gd name="connsiteY28" fmla="*/ 474914 h 604474"/>
              <a:gd name="connsiteX29" fmla="*/ 274972 w 519502"/>
              <a:gd name="connsiteY29" fmla="*/ 469895 h 604474"/>
              <a:gd name="connsiteX30" fmla="*/ 254317 w 519502"/>
              <a:gd name="connsiteY30" fmla="*/ 416721 h 604474"/>
              <a:gd name="connsiteX31" fmla="*/ 333809 w 519502"/>
              <a:gd name="connsiteY31" fmla="*/ 337232 h 604474"/>
              <a:gd name="connsiteX32" fmla="*/ 66707 w 519502"/>
              <a:gd name="connsiteY32" fmla="*/ 302110 h 604474"/>
              <a:gd name="connsiteX33" fmla="*/ 58827 w 519502"/>
              <a:gd name="connsiteY33" fmla="*/ 309978 h 604474"/>
              <a:gd name="connsiteX34" fmla="*/ 66707 w 519502"/>
              <a:gd name="connsiteY34" fmla="*/ 317846 h 604474"/>
              <a:gd name="connsiteX35" fmla="*/ 415183 w 519502"/>
              <a:gd name="connsiteY35" fmla="*/ 317846 h 604474"/>
              <a:gd name="connsiteX36" fmla="*/ 423062 w 519502"/>
              <a:gd name="connsiteY36" fmla="*/ 309978 h 604474"/>
              <a:gd name="connsiteX37" fmla="*/ 415183 w 519502"/>
              <a:gd name="connsiteY37" fmla="*/ 302110 h 604474"/>
              <a:gd name="connsiteX38" fmla="*/ 66707 w 519502"/>
              <a:gd name="connsiteY38" fmla="*/ 255716 h 604474"/>
              <a:gd name="connsiteX39" fmla="*/ 58827 w 519502"/>
              <a:gd name="connsiteY39" fmla="*/ 263584 h 604474"/>
              <a:gd name="connsiteX40" fmla="*/ 66707 w 519502"/>
              <a:gd name="connsiteY40" fmla="*/ 271452 h 604474"/>
              <a:gd name="connsiteX41" fmla="*/ 312610 w 519502"/>
              <a:gd name="connsiteY41" fmla="*/ 271452 h 604474"/>
              <a:gd name="connsiteX42" fmla="*/ 320489 w 519502"/>
              <a:gd name="connsiteY42" fmla="*/ 263584 h 604474"/>
              <a:gd name="connsiteX43" fmla="*/ 312610 w 519502"/>
              <a:gd name="connsiteY43" fmla="*/ 255716 h 604474"/>
              <a:gd name="connsiteX44" fmla="*/ 66707 w 519502"/>
              <a:gd name="connsiteY44" fmla="*/ 209321 h 604474"/>
              <a:gd name="connsiteX45" fmla="*/ 58827 w 519502"/>
              <a:gd name="connsiteY45" fmla="*/ 217189 h 604474"/>
              <a:gd name="connsiteX46" fmla="*/ 66707 w 519502"/>
              <a:gd name="connsiteY46" fmla="*/ 225057 h 604474"/>
              <a:gd name="connsiteX47" fmla="*/ 415183 w 519502"/>
              <a:gd name="connsiteY47" fmla="*/ 225057 h 604474"/>
              <a:gd name="connsiteX48" fmla="*/ 423062 w 519502"/>
              <a:gd name="connsiteY48" fmla="*/ 217189 h 604474"/>
              <a:gd name="connsiteX49" fmla="*/ 415183 w 519502"/>
              <a:gd name="connsiteY49" fmla="*/ 209321 h 604474"/>
              <a:gd name="connsiteX50" fmla="*/ 73669 w 519502"/>
              <a:gd name="connsiteY50" fmla="*/ 1107 h 604474"/>
              <a:gd name="connsiteX51" fmla="*/ 97275 w 519502"/>
              <a:gd name="connsiteY51" fmla="*/ 8958 h 604474"/>
              <a:gd name="connsiteX52" fmla="*/ 142651 w 519502"/>
              <a:gd name="connsiteY52" fmla="*/ 80720 h 604474"/>
              <a:gd name="connsiteX53" fmla="*/ 115344 w 519502"/>
              <a:gd name="connsiteY53" fmla="*/ 140001 h 604474"/>
              <a:gd name="connsiteX54" fmla="*/ 91840 w 519502"/>
              <a:gd name="connsiteY54" fmla="*/ 160485 h 604474"/>
              <a:gd name="connsiteX55" fmla="*/ 469118 w 519502"/>
              <a:gd name="connsiteY55" fmla="*/ 160485 h 604474"/>
              <a:gd name="connsiteX56" fmla="*/ 469118 w 519502"/>
              <a:gd name="connsiteY56" fmla="*/ 512512 h 604474"/>
              <a:gd name="connsiteX57" fmla="*/ 453359 w 519502"/>
              <a:gd name="connsiteY57" fmla="*/ 528112 h 604474"/>
              <a:gd name="connsiteX58" fmla="*/ 421160 w 519502"/>
              <a:gd name="connsiteY58" fmla="*/ 528112 h 604474"/>
              <a:gd name="connsiteX59" fmla="*/ 411650 w 519502"/>
              <a:gd name="connsiteY59" fmla="*/ 470051 h 604474"/>
              <a:gd name="connsiteX60" fmla="*/ 428497 w 519502"/>
              <a:gd name="connsiteY60" fmla="*/ 416739 h 604474"/>
              <a:gd name="connsiteX61" fmla="*/ 333804 w 519502"/>
              <a:gd name="connsiteY61" fmla="*/ 322051 h 604474"/>
              <a:gd name="connsiteX62" fmla="*/ 239110 w 519502"/>
              <a:gd name="connsiteY62" fmla="*/ 416739 h 604474"/>
              <a:gd name="connsiteX63" fmla="*/ 255821 w 519502"/>
              <a:gd name="connsiteY63" fmla="*/ 470051 h 604474"/>
              <a:gd name="connsiteX64" fmla="*/ 246311 w 519502"/>
              <a:gd name="connsiteY64" fmla="*/ 528112 h 604474"/>
              <a:gd name="connsiteX65" fmla="*/ 15624 w 519502"/>
              <a:gd name="connsiteY65" fmla="*/ 528112 h 604474"/>
              <a:gd name="connsiteX66" fmla="*/ 0 w 519502"/>
              <a:gd name="connsiteY66" fmla="*/ 512512 h 604474"/>
              <a:gd name="connsiteX67" fmla="*/ 0 w 519502"/>
              <a:gd name="connsiteY67" fmla="*/ 77464 h 604474"/>
              <a:gd name="connsiteX68" fmla="*/ 49045 w 519502"/>
              <a:gd name="connsiteY68" fmla="*/ 4753 h 604474"/>
              <a:gd name="connsiteX69" fmla="*/ 73669 w 519502"/>
              <a:gd name="connsiteY69" fmla="*/ 1107 h 604474"/>
              <a:gd name="connsiteX70" fmla="*/ 105707 w 519502"/>
              <a:gd name="connsiteY70" fmla="*/ 0 h 604474"/>
              <a:gd name="connsiteX71" fmla="*/ 456740 w 519502"/>
              <a:gd name="connsiteY71" fmla="*/ 0 h 604474"/>
              <a:gd name="connsiteX72" fmla="*/ 493827 w 519502"/>
              <a:gd name="connsiteY72" fmla="*/ 15735 h 604474"/>
              <a:gd name="connsiteX73" fmla="*/ 519502 w 519502"/>
              <a:gd name="connsiteY73" fmla="*/ 78947 h 604474"/>
              <a:gd name="connsiteX74" fmla="*/ 488257 w 519502"/>
              <a:gd name="connsiteY74" fmla="*/ 148399 h 604474"/>
              <a:gd name="connsiteX75" fmla="*/ 125677 w 519502"/>
              <a:gd name="connsiteY75" fmla="*/ 148399 h 604474"/>
              <a:gd name="connsiteX76" fmla="*/ 156515 w 519502"/>
              <a:gd name="connsiteY76" fmla="*/ 79897 h 604474"/>
              <a:gd name="connsiteX77" fmla="*/ 105707 w 519502"/>
              <a:gd name="connsiteY77" fmla="*/ 0 h 60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19502" h="604474">
                <a:moveTo>
                  <a:pt x="398087" y="486055"/>
                </a:moveTo>
                <a:lnTo>
                  <a:pt x="415353" y="591448"/>
                </a:lnTo>
                <a:cubicBezTo>
                  <a:pt x="415489" y="592804"/>
                  <a:pt x="414945" y="594025"/>
                  <a:pt x="413858" y="594703"/>
                </a:cubicBezTo>
                <a:cubicBezTo>
                  <a:pt x="412634" y="595517"/>
                  <a:pt x="411275" y="595381"/>
                  <a:pt x="410187" y="594703"/>
                </a:cubicBezTo>
                <a:lnTo>
                  <a:pt x="387754" y="579105"/>
                </a:lnTo>
                <a:cubicBezTo>
                  <a:pt x="383539" y="576120"/>
                  <a:pt x="377693" y="577070"/>
                  <a:pt x="374566" y="581275"/>
                </a:cubicBezTo>
                <a:lnTo>
                  <a:pt x="358251" y="603113"/>
                </a:lnTo>
                <a:cubicBezTo>
                  <a:pt x="357571" y="604198"/>
                  <a:pt x="356212" y="604605"/>
                  <a:pt x="354852" y="604334"/>
                </a:cubicBezTo>
                <a:cubicBezTo>
                  <a:pt x="353628" y="604062"/>
                  <a:pt x="352541" y="602977"/>
                  <a:pt x="352405" y="601757"/>
                </a:cubicBezTo>
                <a:lnTo>
                  <a:pt x="337585" y="511013"/>
                </a:lnTo>
                <a:cubicBezTo>
                  <a:pt x="360834" y="510199"/>
                  <a:pt x="382044" y="500840"/>
                  <a:pt x="398087" y="486055"/>
                </a:cubicBezTo>
                <a:close/>
                <a:moveTo>
                  <a:pt x="269588" y="485914"/>
                </a:moveTo>
                <a:cubicBezTo>
                  <a:pt x="285617" y="500836"/>
                  <a:pt x="306671" y="510060"/>
                  <a:pt x="330035" y="511010"/>
                </a:cubicBezTo>
                <a:lnTo>
                  <a:pt x="315229" y="601626"/>
                </a:lnTo>
                <a:cubicBezTo>
                  <a:pt x="314957" y="602983"/>
                  <a:pt x="314007" y="604068"/>
                  <a:pt x="312784" y="604339"/>
                </a:cubicBezTo>
                <a:cubicBezTo>
                  <a:pt x="311426" y="604746"/>
                  <a:pt x="310067" y="604203"/>
                  <a:pt x="309252" y="603118"/>
                </a:cubicBezTo>
                <a:lnTo>
                  <a:pt x="296891" y="586433"/>
                </a:lnTo>
                <a:cubicBezTo>
                  <a:pt x="291730" y="579379"/>
                  <a:pt x="281813" y="577751"/>
                  <a:pt x="274614" y="582770"/>
                </a:cubicBezTo>
                <a:lnTo>
                  <a:pt x="257499" y="594708"/>
                </a:lnTo>
                <a:cubicBezTo>
                  <a:pt x="256412" y="595386"/>
                  <a:pt x="255054" y="595522"/>
                  <a:pt x="253831" y="594843"/>
                </a:cubicBezTo>
                <a:cubicBezTo>
                  <a:pt x="252745" y="594029"/>
                  <a:pt x="252201" y="592809"/>
                  <a:pt x="252337" y="591452"/>
                </a:cubicBezTo>
                <a:close/>
                <a:moveTo>
                  <a:pt x="333809" y="337232"/>
                </a:moveTo>
                <a:cubicBezTo>
                  <a:pt x="377564" y="337232"/>
                  <a:pt x="413301" y="372907"/>
                  <a:pt x="413301" y="416721"/>
                </a:cubicBezTo>
                <a:cubicBezTo>
                  <a:pt x="413301" y="437204"/>
                  <a:pt x="405284" y="455923"/>
                  <a:pt x="392375" y="470166"/>
                </a:cubicBezTo>
                <a:cubicBezTo>
                  <a:pt x="390880" y="471794"/>
                  <a:pt x="389386" y="473286"/>
                  <a:pt x="387755" y="474914"/>
                </a:cubicBezTo>
                <a:cubicBezTo>
                  <a:pt x="374303" y="487258"/>
                  <a:pt x="356502" y="495125"/>
                  <a:pt x="336935" y="495939"/>
                </a:cubicBezTo>
                <a:cubicBezTo>
                  <a:pt x="335848" y="495939"/>
                  <a:pt x="334896" y="496075"/>
                  <a:pt x="333809" y="496075"/>
                </a:cubicBezTo>
                <a:cubicBezTo>
                  <a:pt x="332722" y="496075"/>
                  <a:pt x="331771" y="495939"/>
                  <a:pt x="330684" y="495939"/>
                </a:cubicBezTo>
                <a:cubicBezTo>
                  <a:pt x="311117" y="495125"/>
                  <a:pt x="293316" y="487258"/>
                  <a:pt x="279863" y="474914"/>
                </a:cubicBezTo>
                <a:cubicBezTo>
                  <a:pt x="278233" y="473286"/>
                  <a:pt x="276602" y="471658"/>
                  <a:pt x="274972" y="469895"/>
                </a:cubicBezTo>
                <a:cubicBezTo>
                  <a:pt x="262199" y="455788"/>
                  <a:pt x="254317" y="437204"/>
                  <a:pt x="254317" y="416721"/>
                </a:cubicBezTo>
                <a:cubicBezTo>
                  <a:pt x="254317" y="372907"/>
                  <a:pt x="289919" y="337232"/>
                  <a:pt x="333809" y="337232"/>
                </a:cubicBezTo>
                <a:close/>
                <a:moveTo>
                  <a:pt x="66707" y="302110"/>
                </a:moveTo>
                <a:cubicBezTo>
                  <a:pt x="62359" y="302110"/>
                  <a:pt x="58827" y="305637"/>
                  <a:pt x="58827" y="309978"/>
                </a:cubicBezTo>
                <a:cubicBezTo>
                  <a:pt x="58827" y="314319"/>
                  <a:pt x="62359" y="317846"/>
                  <a:pt x="66707" y="317846"/>
                </a:cubicBezTo>
                <a:lnTo>
                  <a:pt x="415183" y="317846"/>
                </a:lnTo>
                <a:cubicBezTo>
                  <a:pt x="419530" y="317846"/>
                  <a:pt x="423062" y="314319"/>
                  <a:pt x="423062" y="309978"/>
                </a:cubicBezTo>
                <a:cubicBezTo>
                  <a:pt x="423062" y="305637"/>
                  <a:pt x="419530" y="302110"/>
                  <a:pt x="415183" y="302110"/>
                </a:cubicBezTo>
                <a:close/>
                <a:moveTo>
                  <a:pt x="66707" y="255716"/>
                </a:moveTo>
                <a:cubicBezTo>
                  <a:pt x="62359" y="255716"/>
                  <a:pt x="58827" y="259243"/>
                  <a:pt x="58827" y="263584"/>
                </a:cubicBezTo>
                <a:cubicBezTo>
                  <a:pt x="58827" y="267925"/>
                  <a:pt x="62359" y="271452"/>
                  <a:pt x="66707" y="271452"/>
                </a:cubicBezTo>
                <a:lnTo>
                  <a:pt x="312610" y="271452"/>
                </a:lnTo>
                <a:cubicBezTo>
                  <a:pt x="316957" y="271452"/>
                  <a:pt x="320489" y="267925"/>
                  <a:pt x="320489" y="263584"/>
                </a:cubicBezTo>
                <a:cubicBezTo>
                  <a:pt x="320489" y="259243"/>
                  <a:pt x="316957" y="255716"/>
                  <a:pt x="312610" y="255716"/>
                </a:cubicBezTo>
                <a:close/>
                <a:moveTo>
                  <a:pt x="66707" y="209321"/>
                </a:moveTo>
                <a:cubicBezTo>
                  <a:pt x="62359" y="209321"/>
                  <a:pt x="58827" y="212848"/>
                  <a:pt x="58827" y="217189"/>
                </a:cubicBezTo>
                <a:cubicBezTo>
                  <a:pt x="58827" y="221530"/>
                  <a:pt x="62359" y="225057"/>
                  <a:pt x="66707" y="225057"/>
                </a:cubicBezTo>
                <a:lnTo>
                  <a:pt x="415183" y="225057"/>
                </a:lnTo>
                <a:cubicBezTo>
                  <a:pt x="419530" y="225057"/>
                  <a:pt x="423062" y="221530"/>
                  <a:pt x="423062" y="217189"/>
                </a:cubicBezTo>
                <a:cubicBezTo>
                  <a:pt x="423062" y="212848"/>
                  <a:pt x="419530" y="209321"/>
                  <a:pt x="415183" y="209321"/>
                </a:cubicBezTo>
                <a:close/>
                <a:moveTo>
                  <a:pt x="73669" y="1107"/>
                </a:moveTo>
                <a:cubicBezTo>
                  <a:pt x="81957" y="1836"/>
                  <a:pt x="90074" y="4482"/>
                  <a:pt x="97275" y="8958"/>
                </a:cubicBezTo>
                <a:cubicBezTo>
                  <a:pt x="116295" y="20896"/>
                  <a:pt x="142651" y="44093"/>
                  <a:pt x="142651" y="80720"/>
                </a:cubicBezTo>
                <a:cubicBezTo>
                  <a:pt x="142651" y="103510"/>
                  <a:pt x="132869" y="124537"/>
                  <a:pt x="115344" y="140001"/>
                </a:cubicBezTo>
                <a:cubicBezTo>
                  <a:pt x="109502" y="145156"/>
                  <a:pt x="91840" y="160485"/>
                  <a:pt x="91840" y="160485"/>
                </a:cubicBezTo>
                <a:lnTo>
                  <a:pt x="469118" y="160485"/>
                </a:lnTo>
                <a:lnTo>
                  <a:pt x="469118" y="512512"/>
                </a:lnTo>
                <a:cubicBezTo>
                  <a:pt x="469118" y="521058"/>
                  <a:pt x="462054" y="528112"/>
                  <a:pt x="453359" y="528112"/>
                </a:cubicBezTo>
                <a:lnTo>
                  <a:pt x="421160" y="528112"/>
                </a:lnTo>
                <a:lnTo>
                  <a:pt x="411650" y="470051"/>
                </a:lnTo>
                <a:cubicBezTo>
                  <a:pt x="422247" y="454858"/>
                  <a:pt x="428497" y="436545"/>
                  <a:pt x="428497" y="416739"/>
                </a:cubicBezTo>
                <a:cubicBezTo>
                  <a:pt x="428497" y="364511"/>
                  <a:pt x="385973" y="322051"/>
                  <a:pt x="333804" y="322051"/>
                </a:cubicBezTo>
                <a:cubicBezTo>
                  <a:pt x="281498" y="322051"/>
                  <a:pt x="239110" y="364511"/>
                  <a:pt x="239110" y="416739"/>
                </a:cubicBezTo>
                <a:cubicBezTo>
                  <a:pt x="239110" y="436545"/>
                  <a:pt x="245360" y="454858"/>
                  <a:pt x="255821" y="470051"/>
                </a:cubicBezTo>
                <a:lnTo>
                  <a:pt x="246311" y="528112"/>
                </a:lnTo>
                <a:lnTo>
                  <a:pt x="15624" y="528112"/>
                </a:lnTo>
                <a:cubicBezTo>
                  <a:pt x="6929" y="528112"/>
                  <a:pt x="0" y="521194"/>
                  <a:pt x="0" y="512512"/>
                </a:cubicBezTo>
                <a:lnTo>
                  <a:pt x="0" y="77464"/>
                </a:lnTo>
                <a:cubicBezTo>
                  <a:pt x="0" y="44500"/>
                  <a:pt x="20243" y="16419"/>
                  <a:pt x="49045" y="4753"/>
                </a:cubicBezTo>
                <a:cubicBezTo>
                  <a:pt x="56925" y="1565"/>
                  <a:pt x="65382" y="378"/>
                  <a:pt x="73669" y="1107"/>
                </a:cubicBezTo>
                <a:close/>
                <a:moveTo>
                  <a:pt x="105707" y="0"/>
                </a:moveTo>
                <a:lnTo>
                  <a:pt x="456740" y="0"/>
                </a:lnTo>
                <a:cubicBezTo>
                  <a:pt x="470733" y="0"/>
                  <a:pt x="484182" y="5697"/>
                  <a:pt x="493827" y="15735"/>
                </a:cubicBezTo>
                <a:cubicBezTo>
                  <a:pt x="509721" y="32149"/>
                  <a:pt x="519502" y="54395"/>
                  <a:pt x="519502" y="78947"/>
                </a:cubicBezTo>
                <a:cubicBezTo>
                  <a:pt x="519502" y="106348"/>
                  <a:pt x="507412" y="131714"/>
                  <a:pt x="488257" y="148399"/>
                </a:cubicBezTo>
                <a:lnTo>
                  <a:pt x="125677" y="148399"/>
                </a:lnTo>
                <a:cubicBezTo>
                  <a:pt x="144832" y="131714"/>
                  <a:pt x="156515" y="107298"/>
                  <a:pt x="156515" y="79897"/>
                </a:cubicBezTo>
                <a:cubicBezTo>
                  <a:pt x="156515" y="46256"/>
                  <a:pt x="135051" y="14921"/>
                  <a:pt x="1057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education-diploma_27485"/>
          <p:cNvSpPr>
            <a:spLocks noChangeAspect="1"/>
          </p:cNvSpPr>
          <p:nvPr/>
        </p:nvSpPr>
        <p:spPr bwMode="auto">
          <a:xfrm>
            <a:off x="8984913" y="2106423"/>
            <a:ext cx="555071" cy="609685"/>
          </a:xfrm>
          <a:custGeom>
            <a:avLst/>
            <a:gdLst>
              <a:gd name="connsiteX0" fmla="*/ 28719 w 514048"/>
              <a:gd name="connsiteY0" fmla="*/ 497265 h 564625"/>
              <a:gd name="connsiteX1" fmla="*/ 48814 w 514048"/>
              <a:gd name="connsiteY1" fmla="*/ 497265 h 564625"/>
              <a:gd name="connsiteX2" fmla="*/ 469373 w 514048"/>
              <a:gd name="connsiteY2" fmla="*/ 497265 h 564625"/>
              <a:gd name="connsiteX3" fmla="*/ 488032 w 514048"/>
              <a:gd name="connsiteY3" fmla="*/ 497265 h 564625"/>
              <a:gd name="connsiteX4" fmla="*/ 488032 w 514048"/>
              <a:gd name="connsiteY4" fmla="*/ 514463 h 564625"/>
              <a:gd name="connsiteX5" fmla="*/ 488032 w 514048"/>
              <a:gd name="connsiteY5" fmla="*/ 531662 h 564625"/>
              <a:gd name="connsiteX6" fmla="*/ 506692 w 514048"/>
              <a:gd name="connsiteY6" fmla="*/ 531662 h 564625"/>
              <a:gd name="connsiteX7" fmla="*/ 506692 w 514048"/>
              <a:gd name="connsiteY7" fmla="*/ 564625 h 564625"/>
              <a:gd name="connsiteX8" fmla="*/ 11495 w 514048"/>
              <a:gd name="connsiteY8" fmla="*/ 564625 h 564625"/>
              <a:gd name="connsiteX9" fmla="*/ 11495 w 514048"/>
              <a:gd name="connsiteY9" fmla="*/ 531662 h 564625"/>
              <a:gd name="connsiteX10" fmla="*/ 28719 w 514048"/>
              <a:gd name="connsiteY10" fmla="*/ 531662 h 564625"/>
              <a:gd name="connsiteX11" fmla="*/ 24599 w 514048"/>
              <a:gd name="connsiteY11" fmla="*/ 223689 h 564625"/>
              <a:gd name="connsiteX12" fmla="*/ 488070 w 514048"/>
              <a:gd name="connsiteY12" fmla="*/ 223689 h 564625"/>
              <a:gd name="connsiteX13" fmla="*/ 488070 w 514048"/>
              <a:gd name="connsiteY13" fmla="*/ 252345 h 564625"/>
              <a:gd name="connsiteX14" fmla="*/ 443588 w 514048"/>
              <a:gd name="connsiteY14" fmla="*/ 252345 h 564625"/>
              <a:gd name="connsiteX15" fmla="*/ 443588 w 514048"/>
              <a:gd name="connsiteY15" fmla="*/ 488759 h 564625"/>
              <a:gd name="connsiteX16" fmla="*/ 397672 w 514048"/>
              <a:gd name="connsiteY16" fmla="*/ 488759 h 564625"/>
              <a:gd name="connsiteX17" fmla="*/ 397672 w 514048"/>
              <a:gd name="connsiteY17" fmla="*/ 252345 h 564625"/>
              <a:gd name="connsiteX18" fmla="*/ 340276 w 514048"/>
              <a:gd name="connsiteY18" fmla="*/ 252345 h 564625"/>
              <a:gd name="connsiteX19" fmla="*/ 340276 w 514048"/>
              <a:gd name="connsiteY19" fmla="*/ 488759 h 564625"/>
              <a:gd name="connsiteX20" fmla="*/ 294359 w 514048"/>
              <a:gd name="connsiteY20" fmla="*/ 488759 h 564625"/>
              <a:gd name="connsiteX21" fmla="*/ 294359 w 514048"/>
              <a:gd name="connsiteY21" fmla="*/ 252345 h 564625"/>
              <a:gd name="connsiteX22" fmla="*/ 218310 w 514048"/>
              <a:gd name="connsiteY22" fmla="*/ 252345 h 564625"/>
              <a:gd name="connsiteX23" fmla="*/ 218310 w 514048"/>
              <a:gd name="connsiteY23" fmla="*/ 488759 h 564625"/>
              <a:gd name="connsiteX24" fmla="*/ 172393 w 514048"/>
              <a:gd name="connsiteY24" fmla="*/ 488759 h 564625"/>
              <a:gd name="connsiteX25" fmla="*/ 172393 w 514048"/>
              <a:gd name="connsiteY25" fmla="*/ 252345 h 564625"/>
              <a:gd name="connsiteX26" fmla="*/ 114997 w 514048"/>
              <a:gd name="connsiteY26" fmla="*/ 252345 h 564625"/>
              <a:gd name="connsiteX27" fmla="*/ 114997 w 514048"/>
              <a:gd name="connsiteY27" fmla="*/ 488759 h 564625"/>
              <a:gd name="connsiteX28" fmla="*/ 69081 w 514048"/>
              <a:gd name="connsiteY28" fmla="*/ 488759 h 564625"/>
              <a:gd name="connsiteX29" fmla="*/ 69081 w 514048"/>
              <a:gd name="connsiteY29" fmla="*/ 252345 h 564625"/>
              <a:gd name="connsiteX30" fmla="*/ 24599 w 514048"/>
              <a:gd name="connsiteY30" fmla="*/ 252345 h 564625"/>
              <a:gd name="connsiteX31" fmla="*/ 416408 w 514048"/>
              <a:gd name="connsiteY31" fmla="*/ 31524 h 564625"/>
              <a:gd name="connsiteX32" fmla="*/ 416408 w 514048"/>
              <a:gd name="connsiteY32" fmla="*/ 131828 h 564625"/>
              <a:gd name="connsiteX33" fmla="*/ 393433 w 514048"/>
              <a:gd name="connsiteY33" fmla="*/ 140426 h 564625"/>
              <a:gd name="connsiteX34" fmla="*/ 432202 w 514048"/>
              <a:gd name="connsiteY34" fmla="*/ 163353 h 564625"/>
              <a:gd name="connsiteX35" fmla="*/ 432202 w 514048"/>
              <a:gd name="connsiteY35" fmla="*/ 103170 h 564625"/>
              <a:gd name="connsiteX36" fmla="*/ 449433 w 514048"/>
              <a:gd name="connsiteY36" fmla="*/ 103170 h 564625"/>
              <a:gd name="connsiteX37" fmla="*/ 449433 w 514048"/>
              <a:gd name="connsiteY37" fmla="*/ 31524 h 564625"/>
              <a:gd name="connsiteX38" fmla="*/ 43077 w 514048"/>
              <a:gd name="connsiteY38" fmla="*/ 0 h 564625"/>
              <a:gd name="connsiteX39" fmla="*/ 493946 w 514048"/>
              <a:gd name="connsiteY39" fmla="*/ 0 h 564625"/>
              <a:gd name="connsiteX40" fmla="*/ 493946 w 514048"/>
              <a:gd name="connsiteY40" fmla="*/ 31524 h 564625"/>
              <a:gd name="connsiteX41" fmla="*/ 473843 w 514048"/>
              <a:gd name="connsiteY41" fmla="*/ 31524 h 564625"/>
              <a:gd name="connsiteX42" fmla="*/ 473843 w 514048"/>
              <a:gd name="connsiteY42" fmla="*/ 103170 h 564625"/>
              <a:gd name="connsiteX43" fmla="*/ 483894 w 514048"/>
              <a:gd name="connsiteY43" fmla="*/ 103170 h 564625"/>
              <a:gd name="connsiteX44" fmla="*/ 483894 w 514048"/>
              <a:gd name="connsiteY44" fmla="*/ 163353 h 564625"/>
              <a:gd name="connsiteX45" fmla="*/ 435074 w 514048"/>
              <a:gd name="connsiteY45" fmla="*/ 163353 h 564625"/>
              <a:gd name="connsiteX46" fmla="*/ 514048 w 514048"/>
              <a:gd name="connsiteY46" fmla="*/ 209206 h 564625"/>
              <a:gd name="connsiteX47" fmla="*/ 0 w 514048"/>
              <a:gd name="connsiteY47" fmla="*/ 209206 h 564625"/>
              <a:gd name="connsiteX48" fmla="*/ 127794 w 514048"/>
              <a:gd name="connsiteY48" fmla="*/ 137560 h 564625"/>
              <a:gd name="connsiteX49" fmla="*/ 111999 w 514048"/>
              <a:gd name="connsiteY49" fmla="*/ 131828 h 564625"/>
              <a:gd name="connsiteX50" fmla="*/ 111999 w 514048"/>
              <a:gd name="connsiteY50" fmla="*/ 31524 h 564625"/>
              <a:gd name="connsiteX51" fmla="*/ 43077 w 514048"/>
              <a:gd name="connsiteY51" fmla="*/ 31524 h 56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14048" h="564625">
                <a:moveTo>
                  <a:pt x="28719" y="497265"/>
                </a:moveTo>
                <a:lnTo>
                  <a:pt x="48814" y="497265"/>
                </a:lnTo>
                <a:lnTo>
                  <a:pt x="469373" y="497265"/>
                </a:lnTo>
                <a:lnTo>
                  <a:pt x="488032" y="497265"/>
                </a:lnTo>
                <a:lnTo>
                  <a:pt x="488032" y="514463"/>
                </a:lnTo>
                <a:lnTo>
                  <a:pt x="488032" y="531662"/>
                </a:lnTo>
                <a:lnTo>
                  <a:pt x="506692" y="531662"/>
                </a:lnTo>
                <a:lnTo>
                  <a:pt x="506692" y="564625"/>
                </a:lnTo>
                <a:lnTo>
                  <a:pt x="11495" y="564625"/>
                </a:lnTo>
                <a:lnTo>
                  <a:pt x="11495" y="531662"/>
                </a:lnTo>
                <a:lnTo>
                  <a:pt x="28719" y="531662"/>
                </a:lnTo>
                <a:close/>
                <a:moveTo>
                  <a:pt x="24599" y="223689"/>
                </a:moveTo>
                <a:lnTo>
                  <a:pt x="488070" y="223689"/>
                </a:lnTo>
                <a:lnTo>
                  <a:pt x="488070" y="252345"/>
                </a:lnTo>
                <a:lnTo>
                  <a:pt x="443588" y="252345"/>
                </a:lnTo>
                <a:lnTo>
                  <a:pt x="443588" y="488759"/>
                </a:lnTo>
                <a:lnTo>
                  <a:pt x="397672" y="488759"/>
                </a:lnTo>
                <a:lnTo>
                  <a:pt x="397672" y="252345"/>
                </a:lnTo>
                <a:lnTo>
                  <a:pt x="340276" y="252345"/>
                </a:lnTo>
                <a:lnTo>
                  <a:pt x="340276" y="488759"/>
                </a:lnTo>
                <a:lnTo>
                  <a:pt x="294359" y="488759"/>
                </a:lnTo>
                <a:lnTo>
                  <a:pt x="294359" y="252345"/>
                </a:lnTo>
                <a:lnTo>
                  <a:pt x="218310" y="252345"/>
                </a:lnTo>
                <a:lnTo>
                  <a:pt x="218310" y="488759"/>
                </a:lnTo>
                <a:lnTo>
                  <a:pt x="172393" y="488759"/>
                </a:lnTo>
                <a:lnTo>
                  <a:pt x="172393" y="252345"/>
                </a:lnTo>
                <a:lnTo>
                  <a:pt x="114997" y="252345"/>
                </a:lnTo>
                <a:lnTo>
                  <a:pt x="114997" y="488759"/>
                </a:lnTo>
                <a:lnTo>
                  <a:pt x="69081" y="488759"/>
                </a:lnTo>
                <a:lnTo>
                  <a:pt x="69081" y="252345"/>
                </a:lnTo>
                <a:lnTo>
                  <a:pt x="24599" y="252345"/>
                </a:lnTo>
                <a:close/>
                <a:moveTo>
                  <a:pt x="416408" y="31524"/>
                </a:moveTo>
                <a:lnTo>
                  <a:pt x="416408" y="131828"/>
                </a:lnTo>
                <a:lnTo>
                  <a:pt x="393433" y="140426"/>
                </a:lnTo>
                <a:lnTo>
                  <a:pt x="432202" y="163353"/>
                </a:lnTo>
                <a:lnTo>
                  <a:pt x="432202" y="103170"/>
                </a:lnTo>
                <a:lnTo>
                  <a:pt x="449433" y="103170"/>
                </a:lnTo>
                <a:lnTo>
                  <a:pt x="449433" y="31524"/>
                </a:lnTo>
                <a:close/>
                <a:moveTo>
                  <a:pt x="43077" y="0"/>
                </a:moveTo>
                <a:lnTo>
                  <a:pt x="493946" y="0"/>
                </a:lnTo>
                <a:lnTo>
                  <a:pt x="493946" y="31524"/>
                </a:lnTo>
                <a:lnTo>
                  <a:pt x="473843" y="31524"/>
                </a:lnTo>
                <a:lnTo>
                  <a:pt x="473843" y="103170"/>
                </a:lnTo>
                <a:lnTo>
                  <a:pt x="483894" y="103170"/>
                </a:lnTo>
                <a:lnTo>
                  <a:pt x="483894" y="163353"/>
                </a:lnTo>
                <a:lnTo>
                  <a:pt x="435074" y="163353"/>
                </a:lnTo>
                <a:lnTo>
                  <a:pt x="514048" y="209206"/>
                </a:lnTo>
                <a:lnTo>
                  <a:pt x="0" y="209206"/>
                </a:lnTo>
                <a:lnTo>
                  <a:pt x="127794" y="137560"/>
                </a:lnTo>
                <a:lnTo>
                  <a:pt x="111999" y="131828"/>
                </a:lnTo>
                <a:lnTo>
                  <a:pt x="111999" y="31524"/>
                </a:lnTo>
                <a:lnTo>
                  <a:pt x="43077" y="31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education-diploma_27485"/>
          <p:cNvSpPr>
            <a:spLocks noChangeAspect="1"/>
          </p:cNvSpPr>
          <p:nvPr/>
        </p:nvSpPr>
        <p:spPr bwMode="auto">
          <a:xfrm>
            <a:off x="5790621" y="2103475"/>
            <a:ext cx="609685" cy="598762"/>
          </a:xfrm>
          <a:custGeom>
            <a:avLst/>
            <a:gdLst>
              <a:gd name="connsiteX0" fmla="*/ 216882 w 606580"/>
              <a:gd name="connsiteY0" fmla="*/ 548999 h 595713"/>
              <a:gd name="connsiteX1" fmla="*/ 389698 w 606580"/>
              <a:gd name="connsiteY1" fmla="*/ 548999 h 595713"/>
              <a:gd name="connsiteX2" fmla="*/ 426286 w 606580"/>
              <a:gd name="connsiteY2" fmla="*/ 595713 h 595713"/>
              <a:gd name="connsiteX3" fmla="*/ 180295 w 606580"/>
              <a:gd name="connsiteY3" fmla="*/ 595713 h 595713"/>
              <a:gd name="connsiteX4" fmla="*/ 216882 w 606580"/>
              <a:gd name="connsiteY4" fmla="*/ 548999 h 595713"/>
              <a:gd name="connsiteX5" fmla="*/ 266632 w 606580"/>
              <a:gd name="connsiteY5" fmla="*/ 465526 h 595713"/>
              <a:gd name="connsiteX6" fmla="*/ 279907 w 606580"/>
              <a:gd name="connsiteY6" fmla="*/ 468863 h 595713"/>
              <a:gd name="connsiteX7" fmla="*/ 303301 w 606580"/>
              <a:gd name="connsiteY7" fmla="*/ 478133 h 595713"/>
              <a:gd name="connsiteX8" fmla="*/ 326603 w 606580"/>
              <a:gd name="connsiteY8" fmla="*/ 468863 h 595713"/>
              <a:gd name="connsiteX9" fmla="*/ 339878 w 606580"/>
              <a:gd name="connsiteY9" fmla="*/ 465526 h 595713"/>
              <a:gd name="connsiteX10" fmla="*/ 343220 w 606580"/>
              <a:gd name="connsiteY10" fmla="*/ 478782 h 595713"/>
              <a:gd name="connsiteX11" fmla="*/ 303301 w 606580"/>
              <a:gd name="connsiteY11" fmla="*/ 497415 h 595713"/>
              <a:gd name="connsiteX12" fmla="*/ 263383 w 606580"/>
              <a:gd name="connsiteY12" fmla="*/ 478782 h 595713"/>
              <a:gd name="connsiteX13" fmla="*/ 266632 w 606580"/>
              <a:gd name="connsiteY13" fmla="*/ 465526 h 595713"/>
              <a:gd name="connsiteX14" fmla="*/ 377736 w 606580"/>
              <a:gd name="connsiteY14" fmla="*/ 368140 h 595713"/>
              <a:gd name="connsiteX15" fmla="*/ 397212 w 606580"/>
              <a:gd name="connsiteY15" fmla="*/ 387546 h 595713"/>
              <a:gd name="connsiteX16" fmla="*/ 377736 w 606580"/>
              <a:gd name="connsiteY16" fmla="*/ 406952 h 595713"/>
              <a:gd name="connsiteX17" fmla="*/ 358260 w 606580"/>
              <a:gd name="connsiteY17" fmla="*/ 387546 h 595713"/>
              <a:gd name="connsiteX18" fmla="*/ 377736 w 606580"/>
              <a:gd name="connsiteY18" fmla="*/ 368140 h 595713"/>
              <a:gd name="connsiteX19" fmla="*/ 228808 w 606580"/>
              <a:gd name="connsiteY19" fmla="*/ 368140 h 595713"/>
              <a:gd name="connsiteX20" fmla="*/ 248249 w 606580"/>
              <a:gd name="connsiteY20" fmla="*/ 387546 h 595713"/>
              <a:gd name="connsiteX21" fmla="*/ 228808 w 606580"/>
              <a:gd name="connsiteY21" fmla="*/ 406952 h 595713"/>
              <a:gd name="connsiteX22" fmla="*/ 209367 w 606580"/>
              <a:gd name="connsiteY22" fmla="*/ 387546 h 595713"/>
              <a:gd name="connsiteX23" fmla="*/ 228808 w 606580"/>
              <a:gd name="connsiteY23" fmla="*/ 368140 h 595713"/>
              <a:gd name="connsiteX24" fmla="*/ 150892 w 606580"/>
              <a:gd name="connsiteY24" fmla="*/ 303074 h 595713"/>
              <a:gd name="connsiteX25" fmla="*/ 138637 w 606580"/>
              <a:gd name="connsiteY25" fmla="*/ 365366 h 595713"/>
              <a:gd name="connsiteX26" fmla="*/ 303336 w 606580"/>
              <a:gd name="connsiteY26" fmla="*/ 529718 h 595713"/>
              <a:gd name="connsiteX27" fmla="*/ 467943 w 606580"/>
              <a:gd name="connsiteY27" fmla="*/ 365366 h 595713"/>
              <a:gd name="connsiteX28" fmla="*/ 455781 w 606580"/>
              <a:gd name="connsiteY28" fmla="*/ 303259 h 595713"/>
              <a:gd name="connsiteX29" fmla="*/ 318376 w 606580"/>
              <a:gd name="connsiteY29" fmla="*/ 343212 h 595713"/>
              <a:gd name="connsiteX30" fmla="*/ 303336 w 606580"/>
              <a:gd name="connsiteY30" fmla="*/ 344788 h 595713"/>
              <a:gd name="connsiteX31" fmla="*/ 288296 w 606580"/>
              <a:gd name="connsiteY31" fmla="*/ 343212 h 595713"/>
              <a:gd name="connsiteX32" fmla="*/ 542107 w 606580"/>
              <a:gd name="connsiteY32" fmla="*/ 263209 h 595713"/>
              <a:gd name="connsiteX33" fmla="*/ 569321 w 606580"/>
              <a:gd name="connsiteY33" fmla="*/ 285647 h 595713"/>
              <a:gd name="connsiteX34" fmla="*/ 569321 w 606580"/>
              <a:gd name="connsiteY34" fmla="*/ 353980 h 595713"/>
              <a:gd name="connsiteX35" fmla="*/ 542107 w 606580"/>
              <a:gd name="connsiteY35" fmla="*/ 376325 h 595713"/>
              <a:gd name="connsiteX36" fmla="*/ 514986 w 606580"/>
              <a:gd name="connsiteY36" fmla="*/ 353980 h 595713"/>
              <a:gd name="connsiteX37" fmla="*/ 514986 w 606580"/>
              <a:gd name="connsiteY37" fmla="*/ 285647 h 595713"/>
              <a:gd name="connsiteX38" fmla="*/ 542107 w 606580"/>
              <a:gd name="connsiteY38" fmla="*/ 263209 h 595713"/>
              <a:gd name="connsiteX39" fmla="*/ 123782 w 606580"/>
              <a:gd name="connsiteY39" fmla="*/ 180436 h 595713"/>
              <a:gd name="connsiteX40" fmla="*/ 281333 w 606580"/>
              <a:gd name="connsiteY40" fmla="*/ 226414 h 595713"/>
              <a:gd name="connsiteX41" fmla="*/ 282076 w 606580"/>
              <a:gd name="connsiteY41" fmla="*/ 226599 h 595713"/>
              <a:gd name="connsiteX42" fmla="*/ 282818 w 606580"/>
              <a:gd name="connsiteY42" fmla="*/ 226784 h 595713"/>
              <a:gd name="connsiteX43" fmla="*/ 303336 w 606580"/>
              <a:gd name="connsiteY43" fmla="*/ 229009 h 595713"/>
              <a:gd name="connsiteX44" fmla="*/ 323854 w 606580"/>
              <a:gd name="connsiteY44" fmla="*/ 226784 h 595713"/>
              <a:gd name="connsiteX45" fmla="*/ 324597 w 606580"/>
              <a:gd name="connsiteY45" fmla="*/ 226599 h 595713"/>
              <a:gd name="connsiteX46" fmla="*/ 325340 w 606580"/>
              <a:gd name="connsiteY46" fmla="*/ 226414 h 595713"/>
              <a:gd name="connsiteX47" fmla="*/ 482798 w 606580"/>
              <a:gd name="connsiteY47" fmla="*/ 180436 h 595713"/>
              <a:gd name="connsiteX48" fmla="*/ 482798 w 606580"/>
              <a:gd name="connsiteY48" fmla="*/ 190262 h 595713"/>
              <a:gd name="connsiteX49" fmla="*/ 482798 w 606580"/>
              <a:gd name="connsiteY49" fmla="*/ 295473 h 595713"/>
              <a:gd name="connsiteX50" fmla="*/ 474442 w 606580"/>
              <a:gd name="connsiteY50" fmla="*/ 297883 h 595713"/>
              <a:gd name="connsiteX51" fmla="*/ 487254 w 606580"/>
              <a:gd name="connsiteY51" fmla="*/ 365366 h 595713"/>
              <a:gd name="connsiteX52" fmla="*/ 303336 w 606580"/>
              <a:gd name="connsiteY52" fmla="*/ 548999 h 595713"/>
              <a:gd name="connsiteX53" fmla="*/ 119326 w 606580"/>
              <a:gd name="connsiteY53" fmla="*/ 365366 h 595713"/>
              <a:gd name="connsiteX54" fmla="*/ 132324 w 606580"/>
              <a:gd name="connsiteY54" fmla="*/ 297605 h 595713"/>
              <a:gd name="connsiteX55" fmla="*/ 124896 w 606580"/>
              <a:gd name="connsiteY55" fmla="*/ 295473 h 595713"/>
              <a:gd name="connsiteX56" fmla="*/ 123782 w 606580"/>
              <a:gd name="connsiteY56" fmla="*/ 295195 h 595713"/>
              <a:gd name="connsiteX57" fmla="*/ 123782 w 606580"/>
              <a:gd name="connsiteY57" fmla="*/ 190262 h 595713"/>
              <a:gd name="connsiteX58" fmla="*/ 554573 w 606580"/>
              <a:gd name="connsiteY58" fmla="*/ 159478 h 595713"/>
              <a:gd name="connsiteX59" fmla="*/ 554573 w 606580"/>
              <a:gd name="connsiteY59" fmla="*/ 239852 h 595713"/>
              <a:gd name="connsiteX60" fmla="*/ 542143 w 606580"/>
              <a:gd name="connsiteY60" fmla="*/ 238554 h 595713"/>
              <a:gd name="connsiteX61" fmla="*/ 529805 w 606580"/>
              <a:gd name="connsiteY61" fmla="*/ 239852 h 595713"/>
              <a:gd name="connsiteX62" fmla="*/ 529805 w 606580"/>
              <a:gd name="connsiteY62" fmla="*/ 166709 h 595713"/>
              <a:gd name="connsiteX63" fmla="*/ 303336 w 606580"/>
              <a:gd name="connsiteY63" fmla="*/ 0 h 595713"/>
              <a:gd name="connsiteX64" fmla="*/ 317356 w 606580"/>
              <a:gd name="connsiteY64" fmla="*/ 1390 h 595713"/>
              <a:gd name="connsiteX65" fmla="*/ 587268 w 606580"/>
              <a:gd name="connsiteY65" fmla="*/ 80260 h 595713"/>
              <a:gd name="connsiteX66" fmla="*/ 606580 w 606580"/>
              <a:gd name="connsiteY66" fmla="*/ 102132 h 595713"/>
              <a:gd name="connsiteX67" fmla="*/ 586153 w 606580"/>
              <a:gd name="connsiteY67" fmla="*/ 124468 h 595713"/>
              <a:gd name="connsiteX68" fmla="*/ 318378 w 606580"/>
              <a:gd name="connsiteY68" fmla="*/ 202689 h 595713"/>
              <a:gd name="connsiteX69" fmla="*/ 303336 w 606580"/>
              <a:gd name="connsiteY69" fmla="*/ 204357 h 595713"/>
              <a:gd name="connsiteX70" fmla="*/ 288295 w 606580"/>
              <a:gd name="connsiteY70" fmla="*/ 202689 h 595713"/>
              <a:gd name="connsiteX71" fmla="*/ 20427 w 606580"/>
              <a:gd name="connsiteY71" fmla="*/ 124468 h 595713"/>
              <a:gd name="connsiteX72" fmla="*/ 0 w 606580"/>
              <a:gd name="connsiteY72" fmla="*/ 102132 h 595713"/>
              <a:gd name="connsiteX73" fmla="*/ 19312 w 606580"/>
              <a:gd name="connsiteY73" fmla="*/ 80260 h 595713"/>
              <a:gd name="connsiteX74" fmla="*/ 289316 w 606580"/>
              <a:gd name="connsiteY74" fmla="*/ 1390 h 595713"/>
              <a:gd name="connsiteX75" fmla="*/ 303336 w 606580"/>
              <a:gd name="connsiteY75" fmla="*/ 0 h 595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06580" h="595713">
                <a:moveTo>
                  <a:pt x="216882" y="548999"/>
                </a:moveTo>
                <a:cubicBezTo>
                  <a:pt x="271485" y="574673"/>
                  <a:pt x="335188" y="574673"/>
                  <a:pt x="389698" y="548999"/>
                </a:cubicBezTo>
                <a:cubicBezTo>
                  <a:pt x="405113" y="561604"/>
                  <a:pt x="417650" y="577546"/>
                  <a:pt x="426286" y="595713"/>
                </a:cubicBezTo>
                <a:lnTo>
                  <a:pt x="180295" y="595713"/>
                </a:lnTo>
                <a:cubicBezTo>
                  <a:pt x="188931" y="577546"/>
                  <a:pt x="201467" y="561604"/>
                  <a:pt x="216882" y="548999"/>
                </a:cubicBezTo>
                <a:close/>
                <a:moveTo>
                  <a:pt x="266632" y="465526"/>
                </a:moveTo>
                <a:cubicBezTo>
                  <a:pt x="271181" y="462838"/>
                  <a:pt x="277122" y="464321"/>
                  <a:pt x="279907" y="468863"/>
                </a:cubicBezTo>
                <a:cubicBezTo>
                  <a:pt x="282599" y="473313"/>
                  <a:pt x="291047" y="478133"/>
                  <a:pt x="303301" y="478133"/>
                </a:cubicBezTo>
                <a:cubicBezTo>
                  <a:pt x="315462" y="478133"/>
                  <a:pt x="323910" y="473313"/>
                  <a:pt x="326603" y="468863"/>
                </a:cubicBezTo>
                <a:cubicBezTo>
                  <a:pt x="329388" y="464321"/>
                  <a:pt x="335329" y="462838"/>
                  <a:pt x="339878" y="465526"/>
                </a:cubicBezTo>
                <a:cubicBezTo>
                  <a:pt x="344427" y="468307"/>
                  <a:pt x="345912" y="474240"/>
                  <a:pt x="343220" y="478782"/>
                </a:cubicBezTo>
                <a:cubicBezTo>
                  <a:pt x="336350" y="490092"/>
                  <a:pt x="320661" y="497415"/>
                  <a:pt x="303301" y="497415"/>
                </a:cubicBezTo>
                <a:cubicBezTo>
                  <a:pt x="285849" y="497415"/>
                  <a:pt x="270253" y="490092"/>
                  <a:pt x="263383" y="478782"/>
                </a:cubicBezTo>
                <a:cubicBezTo>
                  <a:pt x="260598" y="474240"/>
                  <a:pt x="262083" y="468307"/>
                  <a:pt x="266632" y="465526"/>
                </a:cubicBezTo>
                <a:close/>
                <a:moveTo>
                  <a:pt x="377736" y="368140"/>
                </a:moveTo>
                <a:cubicBezTo>
                  <a:pt x="388492" y="368140"/>
                  <a:pt x="397212" y="376828"/>
                  <a:pt x="397212" y="387546"/>
                </a:cubicBezTo>
                <a:cubicBezTo>
                  <a:pt x="397212" y="398264"/>
                  <a:pt x="388492" y="406952"/>
                  <a:pt x="377736" y="406952"/>
                </a:cubicBezTo>
                <a:cubicBezTo>
                  <a:pt x="366980" y="406952"/>
                  <a:pt x="358260" y="398264"/>
                  <a:pt x="358260" y="387546"/>
                </a:cubicBezTo>
                <a:cubicBezTo>
                  <a:pt x="358260" y="376828"/>
                  <a:pt x="366980" y="368140"/>
                  <a:pt x="377736" y="368140"/>
                </a:cubicBezTo>
                <a:close/>
                <a:moveTo>
                  <a:pt x="228808" y="368140"/>
                </a:moveTo>
                <a:cubicBezTo>
                  <a:pt x="239545" y="368140"/>
                  <a:pt x="248249" y="376828"/>
                  <a:pt x="248249" y="387546"/>
                </a:cubicBezTo>
                <a:cubicBezTo>
                  <a:pt x="248249" y="398264"/>
                  <a:pt x="239545" y="406952"/>
                  <a:pt x="228808" y="406952"/>
                </a:cubicBezTo>
                <a:cubicBezTo>
                  <a:pt x="218071" y="406952"/>
                  <a:pt x="209367" y="398264"/>
                  <a:pt x="209367" y="387546"/>
                </a:cubicBezTo>
                <a:cubicBezTo>
                  <a:pt x="209367" y="376828"/>
                  <a:pt x="218071" y="368140"/>
                  <a:pt x="228808" y="368140"/>
                </a:cubicBezTo>
                <a:close/>
                <a:moveTo>
                  <a:pt x="150892" y="303074"/>
                </a:moveTo>
                <a:cubicBezTo>
                  <a:pt x="143000" y="322262"/>
                  <a:pt x="138637" y="343305"/>
                  <a:pt x="138637" y="365366"/>
                </a:cubicBezTo>
                <a:cubicBezTo>
                  <a:pt x="138637" y="456117"/>
                  <a:pt x="212352" y="529718"/>
                  <a:pt x="303336" y="529718"/>
                </a:cubicBezTo>
                <a:cubicBezTo>
                  <a:pt x="394227" y="529718"/>
                  <a:pt x="467943" y="456117"/>
                  <a:pt x="467943" y="365366"/>
                </a:cubicBezTo>
                <a:cubicBezTo>
                  <a:pt x="467943" y="343397"/>
                  <a:pt x="463579" y="322448"/>
                  <a:pt x="455781" y="303259"/>
                </a:cubicBezTo>
                <a:lnTo>
                  <a:pt x="318376" y="343212"/>
                </a:lnTo>
                <a:cubicBezTo>
                  <a:pt x="313734" y="344231"/>
                  <a:pt x="308628" y="344788"/>
                  <a:pt x="303336" y="344788"/>
                </a:cubicBezTo>
                <a:cubicBezTo>
                  <a:pt x="297952" y="344788"/>
                  <a:pt x="292845" y="344231"/>
                  <a:pt x="288296" y="343212"/>
                </a:cubicBezTo>
                <a:close/>
                <a:moveTo>
                  <a:pt x="542107" y="263209"/>
                </a:moveTo>
                <a:cubicBezTo>
                  <a:pt x="556968" y="263209"/>
                  <a:pt x="569042" y="273223"/>
                  <a:pt x="569321" y="285647"/>
                </a:cubicBezTo>
                <a:lnTo>
                  <a:pt x="569321" y="353980"/>
                </a:lnTo>
                <a:cubicBezTo>
                  <a:pt x="569042" y="366311"/>
                  <a:pt x="556968" y="376325"/>
                  <a:pt x="542107" y="376325"/>
                </a:cubicBezTo>
                <a:cubicBezTo>
                  <a:pt x="527339" y="376325"/>
                  <a:pt x="515265" y="366311"/>
                  <a:pt x="514986" y="353980"/>
                </a:cubicBezTo>
                <a:lnTo>
                  <a:pt x="514986" y="285647"/>
                </a:lnTo>
                <a:cubicBezTo>
                  <a:pt x="515172" y="273223"/>
                  <a:pt x="527246" y="263209"/>
                  <a:pt x="542107" y="263209"/>
                </a:cubicBezTo>
                <a:close/>
                <a:moveTo>
                  <a:pt x="123782" y="180436"/>
                </a:moveTo>
                <a:lnTo>
                  <a:pt x="281333" y="226414"/>
                </a:lnTo>
                <a:lnTo>
                  <a:pt x="282076" y="226599"/>
                </a:lnTo>
                <a:lnTo>
                  <a:pt x="282818" y="226784"/>
                </a:lnTo>
                <a:cubicBezTo>
                  <a:pt x="289410" y="228268"/>
                  <a:pt x="296280" y="229009"/>
                  <a:pt x="303336" y="229009"/>
                </a:cubicBezTo>
                <a:cubicBezTo>
                  <a:pt x="310392" y="229009"/>
                  <a:pt x="317262" y="228268"/>
                  <a:pt x="323854" y="226784"/>
                </a:cubicBezTo>
                <a:lnTo>
                  <a:pt x="324597" y="226599"/>
                </a:lnTo>
                <a:lnTo>
                  <a:pt x="325340" y="226414"/>
                </a:lnTo>
                <a:lnTo>
                  <a:pt x="482798" y="180436"/>
                </a:lnTo>
                <a:lnTo>
                  <a:pt x="482798" y="190262"/>
                </a:lnTo>
                <a:lnTo>
                  <a:pt x="482798" y="295473"/>
                </a:lnTo>
                <a:lnTo>
                  <a:pt x="474442" y="297883"/>
                </a:lnTo>
                <a:cubicBezTo>
                  <a:pt x="482705" y="318740"/>
                  <a:pt x="487254" y="341543"/>
                  <a:pt x="487254" y="365366"/>
                </a:cubicBezTo>
                <a:cubicBezTo>
                  <a:pt x="487254" y="466777"/>
                  <a:pt x="404904" y="548999"/>
                  <a:pt x="303336" y="548999"/>
                </a:cubicBezTo>
                <a:cubicBezTo>
                  <a:pt x="201676" y="548999"/>
                  <a:pt x="119326" y="466777"/>
                  <a:pt x="119326" y="365366"/>
                </a:cubicBezTo>
                <a:cubicBezTo>
                  <a:pt x="119326" y="341451"/>
                  <a:pt x="123968" y="318554"/>
                  <a:pt x="132324" y="297605"/>
                </a:cubicBezTo>
                <a:lnTo>
                  <a:pt x="124896" y="295473"/>
                </a:lnTo>
                <a:lnTo>
                  <a:pt x="123782" y="295195"/>
                </a:lnTo>
                <a:lnTo>
                  <a:pt x="123782" y="190262"/>
                </a:lnTo>
                <a:close/>
                <a:moveTo>
                  <a:pt x="554573" y="159478"/>
                </a:moveTo>
                <a:lnTo>
                  <a:pt x="554573" y="239852"/>
                </a:lnTo>
                <a:cubicBezTo>
                  <a:pt x="550492" y="239018"/>
                  <a:pt x="546410" y="238554"/>
                  <a:pt x="542143" y="238554"/>
                </a:cubicBezTo>
                <a:cubicBezTo>
                  <a:pt x="537968" y="238554"/>
                  <a:pt x="533794" y="239018"/>
                  <a:pt x="529805" y="239852"/>
                </a:cubicBezTo>
                <a:lnTo>
                  <a:pt x="529805" y="166709"/>
                </a:lnTo>
                <a:close/>
                <a:moveTo>
                  <a:pt x="303336" y="0"/>
                </a:moveTo>
                <a:cubicBezTo>
                  <a:pt x="308257" y="0"/>
                  <a:pt x="312993" y="556"/>
                  <a:pt x="317356" y="1390"/>
                </a:cubicBezTo>
                <a:lnTo>
                  <a:pt x="587268" y="80260"/>
                </a:lnTo>
                <a:cubicBezTo>
                  <a:pt x="598874" y="84801"/>
                  <a:pt x="606580" y="92864"/>
                  <a:pt x="606580" y="102132"/>
                </a:cubicBezTo>
                <a:cubicBezTo>
                  <a:pt x="606580" y="111771"/>
                  <a:pt x="598409" y="120112"/>
                  <a:pt x="586153" y="124468"/>
                </a:cubicBezTo>
                <a:lnTo>
                  <a:pt x="318378" y="202689"/>
                </a:lnTo>
                <a:cubicBezTo>
                  <a:pt x="313735" y="203708"/>
                  <a:pt x="308629" y="204357"/>
                  <a:pt x="303336" y="204357"/>
                </a:cubicBezTo>
                <a:cubicBezTo>
                  <a:pt x="297951" y="204357"/>
                  <a:pt x="292844" y="203708"/>
                  <a:pt x="288295" y="202689"/>
                </a:cubicBezTo>
                <a:lnTo>
                  <a:pt x="20427" y="124468"/>
                </a:lnTo>
                <a:cubicBezTo>
                  <a:pt x="8263" y="120112"/>
                  <a:pt x="0" y="111771"/>
                  <a:pt x="0" y="102132"/>
                </a:cubicBezTo>
                <a:cubicBezTo>
                  <a:pt x="0" y="92864"/>
                  <a:pt x="7706" y="84801"/>
                  <a:pt x="19312" y="80260"/>
                </a:cubicBezTo>
                <a:lnTo>
                  <a:pt x="289316" y="1390"/>
                </a:lnTo>
                <a:cubicBezTo>
                  <a:pt x="293587" y="556"/>
                  <a:pt x="298322" y="0"/>
                  <a:pt x="3033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014928" y="4170312"/>
            <a:ext cx="170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871303" y="4689130"/>
            <a:ext cx="1995097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133068" y="4689130"/>
            <a:ext cx="1995097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276693" y="4170312"/>
            <a:ext cx="170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92040" y="4689130"/>
            <a:ext cx="1995097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435665" y="4170312"/>
            <a:ext cx="170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3061" y="175840"/>
            <a:ext cx="282587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实际案例</a:t>
            </a:r>
            <a:endParaRPr lang="zh-CN" altLang="en-US" sz="28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864395" y="3218603"/>
            <a:ext cx="10615612" cy="1101112"/>
          </a:xfrm>
          <a:prstGeom prst="rightArrow">
            <a:avLst>
              <a:gd name="adj1" fmla="val 50000"/>
              <a:gd name="adj2" fmla="val 50504"/>
            </a:avLst>
          </a:prstGeom>
          <a:solidFill>
            <a:srgbClr val="658189"/>
          </a:solidFill>
          <a:ln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3"/>
          <p:cNvGrpSpPr/>
          <p:nvPr/>
        </p:nvGrpSpPr>
        <p:grpSpPr>
          <a:xfrm>
            <a:off x="2210283" y="2060720"/>
            <a:ext cx="743938" cy="743938"/>
            <a:chOff x="6015150" y="4734133"/>
            <a:chExt cx="876300" cy="876300"/>
          </a:xfrm>
        </p:grpSpPr>
        <p:sp>
          <p:nvSpPr>
            <p:cNvPr id="17" name="椭圆 16"/>
            <p:cNvSpPr/>
            <p:nvPr/>
          </p:nvSpPr>
          <p:spPr>
            <a:xfrm>
              <a:off x="6015150" y="4734133"/>
              <a:ext cx="876300" cy="876300"/>
            </a:xfrm>
            <a:prstGeom prst="ellipse">
              <a:avLst/>
            </a:prstGeom>
            <a:solidFill>
              <a:srgbClr val="65818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4" name="paper-bag-with-dollar-sign_20951"/>
            <p:cNvSpPr>
              <a:spLocks noChangeAspect="1"/>
            </p:cNvSpPr>
            <p:nvPr/>
          </p:nvSpPr>
          <p:spPr bwMode="auto">
            <a:xfrm>
              <a:off x="6231791" y="4998638"/>
              <a:ext cx="469085" cy="452370"/>
            </a:xfrm>
            <a:custGeom>
              <a:avLst/>
              <a:gdLst>
                <a:gd name="T0" fmla="*/ 11888 w 12803"/>
                <a:gd name="T1" fmla="*/ 0 h 12345"/>
                <a:gd name="T2" fmla="*/ 914 w 12803"/>
                <a:gd name="T3" fmla="*/ 0 h 12345"/>
                <a:gd name="T4" fmla="*/ 0 w 12803"/>
                <a:gd name="T5" fmla="*/ 914 h 12345"/>
                <a:gd name="T6" fmla="*/ 0 w 12803"/>
                <a:gd name="T7" fmla="*/ 8687 h 12345"/>
                <a:gd name="T8" fmla="*/ 914 w 12803"/>
                <a:gd name="T9" fmla="*/ 9602 h 12345"/>
                <a:gd name="T10" fmla="*/ 3201 w 12803"/>
                <a:gd name="T11" fmla="*/ 9602 h 12345"/>
                <a:gd name="T12" fmla="*/ 3201 w 12803"/>
                <a:gd name="T13" fmla="*/ 12345 h 12345"/>
                <a:gd name="T14" fmla="*/ 8230 w 12803"/>
                <a:gd name="T15" fmla="*/ 9602 h 12345"/>
                <a:gd name="T16" fmla="*/ 11888 w 12803"/>
                <a:gd name="T17" fmla="*/ 9602 h 12345"/>
                <a:gd name="T18" fmla="*/ 12803 w 12803"/>
                <a:gd name="T19" fmla="*/ 8687 h 12345"/>
                <a:gd name="T20" fmla="*/ 12803 w 12803"/>
                <a:gd name="T21" fmla="*/ 914 h 12345"/>
                <a:gd name="T22" fmla="*/ 11888 w 12803"/>
                <a:gd name="T23" fmla="*/ 0 h 12345"/>
                <a:gd name="T24" fmla="*/ 3201 w 12803"/>
                <a:gd name="T25" fmla="*/ 5487 h 12345"/>
                <a:gd name="T26" fmla="*/ 2286 w 12803"/>
                <a:gd name="T27" fmla="*/ 4572 h 12345"/>
                <a:gd name="T28" fmla="*/ 3201 w 12803"/>
                <a:gd name="T29" fmla="*/ 3658 h 12345"/>
                <a:gd name="T30" fmla="*/ 4115 w 12803"/>
                <a:gd name="T31" fmla="*/ 4572 h 12345"/>
                <a:gd name="T32" fmla="*/ 3201 w 12803"/>
                <a:gd name="T33" fmla="*/ 5487 h 12345"/>
                <a:gd name="T34" fmla="*/ 6401 w 12803"/>
                <a:gd name="T35" fmla="*/ 5487 h 12345"/>
                <a:gd name="T36" fmla="*/ 5487 w 12803"/>
                <a:gd name="T37" fmla="*/ 4572 h 12345"/>
                <a:gd name="T38" fmla="*/ 6401 w 12803"/>
                <a:gd name="T39" fmla="*/ 3658 h 12345"/>
                <a:gd name="T40" fmla="*/ 7316 w 12803"/>
                <a:gd name="T41" fmla="*/ 4572 h 12345"/>
                <a:gd name="T42" fmla="*/ 6401 w 12803"/>
                <a:gd name="T43" fmla="*/ 5487 h 12345"/>
                <a:gd name="T44" fmla="*/ 9602 w 12803"/>
                <a:gd name="T45" fmla="*/ 5487 h 12345"/>
                <a:gd name="T46" fmla="*/ 8687 w 12803"/>
                <a:gd name="T47" fmla="*/ 4572 h 12345"/>
                <a:gd name="T48" fmla="*/ 9602 w 12803"/>
                <a:gd name="T49" fmla="*/ 3658 h 12345"/>
                <a:gd name="T50" fmla="*/ 10516 w 12803"/>
                <a:gd name="T51" fmla="*/ 4572 h 12345"/>
                <a:gd name="T52" fmla="*/ 9602 w 12803"/>
                <a:gd name="T53" fmla="*/ 5487 h 12345"/>
                <a:gd name="T54" fmla="*/ 9602 w 12803"/>
                <a:gd name="T55" fmla="*/ 5487 h 1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03" h="12345">
                  <a:moveTo>
                    <a:pt x="11888" y="0"/>
                  </a:moveTo>
                  <a:lnTo>
                    <a:pt x="914" y="0"/>
                  </a:lnTo>
                  <a:cubicBezTo>
                    <a:pt x="409" y="0"/>
                    <a:pt x="0" y="409"/>
                    <a:pt x="0" y="914"/>
                  </a:cubicBezTo>
                  <a:lnTo>
                    <a:pt x="0" y="8687"/>
                  </a:lnTo>
                  <a:cubicBezTo>
                    <a:pt x="0" y="9193"/>
                    <a:pt x="409" y="9602"/>
                    <a:pt x="914" y="9602"/>
                  </a:cubicBezTo>
                  <a:lnTo>
                    <a:pt x="3201" y="9602"/>
                  </a:lnTo>
                  <a:lnTo>
                    <a:pt x="3201" y="12345"/>
                  </a:lnTo>
                  <a:lnTo>
                    <a:pt x="8230" y="9602"/>
                  </a:lnTo>
                  <a:lnTo>
                    <a:pt x="11888" y="9602"/>
                  </a:lnTo>
                  <a:cubicBezTo>
                    <a:pt x="12393" y="9602"/>
                    <a:pt x="12803" y="9193"/>
                    <a:pt x="12803" y="8687"/>
                  </a:cubicBezTo>
                  <a:lnTo>
                    <a:pt x="12803" y="914"/>
                  </a:lnTo>
                  <a:cubicBezTo>
                    <a:pt x="12803" y="409"/>
                    <a:pt x="12393" y="0"/>
                    <a:pt x="11888" y="0"/>
                  </a:cubicBezTo>
                  <a:close/>
                  <a:moveTo>
                    <a:pt x="3201" y="5487"/>
                  </a:moveTo>
                  <a:cubicBezTo>
                    <a:pt x="2695" y="5487"/>
                    <a:pt x="2286" y="5077"/>
                    <a:pt x="2286" y="4572"/>
                  </a:cubicBezTo>
                  <a:cubicBezTo>
                    <a:pt x="2286" y="4067"/>
                    <a:pt x="2695" y="3658"/>
                    <a:pt x="3201" y="3658"/>
                  </a:cubicBezTo>
                  <a:cubicBezTo>
                    <a:pt x="3706" y="3658"/>
                    <a:pt x="4115" y="4067"/>
                    <a:pt x="4115" y="4572"/>
                  </a:cubicBezTo>
                  <a:cubicBezTo>
                    <a:pt x="4115" y="5077"/>
                    <a:pt x="3706" y="5487"/>
                    <a:pt x="3201" y="5487"/>
                  </a:cubicBezTo>
                  <a:close/>
                  <a:moveTo>
                    <a:pt x="6401" y="5487"/>
                  </a:moveTo>
                  <a:cubicBezTo>
                    <a:pt x="5896" y="5487"/>
                    <a:pt x="5487" y="5077"/>
                    <a:pt x="5487" y="4572"/>
                  </a:cubicBezTo>
                  <a:cubicBezTo>
                    <a:pt x="5487" y="4067"/>
                    <a:pt x="5896" y="3658"/>
                    <a:pt x="6401" y="3658"/>
                  </a:cubicBezTo>
                  <a:cubicBezTo>
                    <a:pt x="6907" y="3658"/>
                    <a:pt x="7316" y="4067"/>
                    <a:pt x="7316" y="4572"/>
                  </a:cubicBezTo>
                  <a:cubicBezTo>
                    <a:pt x="7316" y="5077"/>
                    <a:pt x="6907" y="5487"/>
                    <a:pt x="6401" y="5487"/>
                  </a:cubicBezTo>
                  <a:close/>
                  <a:moveTo>
                    <a:pt x="9602" y="5487"/>
                  </a:moveTo>
                  <a:cubicBezTo>
                    <a:pt x="9097" y="5487"/>
                    <a:pt x="8687" y="5077"/>
                    <a:pt x="8687" y="4572"/>
                  </a:cubicBezTo>
                  <a:cubicBezTo>
                    <a:pt x="8687" y="4067"/>
                    <a:pt x="9097" y="3658"/>
                    <a:pt x="9602" y="3658"/>
                  </a:cubicBezTo>
                  <a:cubicBezTo>
                    <a:pt x="10107" y="3658"/>
                    <a:pt x="10516" y="4067"/>
                    <a:pt x="10516" y="4572"/>
                  </a:cubicBezTo>
                  <a:cubicBezTo>
                    <a:pt x="10516" y="5077"/>
                    <a:pt x="10107" y="5487"/>
                    <a:pt x="9602" y="5487"/>
                  </a:cubicBezTo>
                  <a:close/>
                  <a:moveTo>
                    <a:pt x="9602" y="5487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25" name="直接连接符 24"/>
          <p:cNvCxnSpPr/>
          <p:nvPr/>
        </p:nvCxnSpPr>
        <p:spPr>
          <a:xfrm>
            <a:off x="2590806" y="2973042"/>
            <a:ext cx="0" cy="1592235"/>
          </a:xfrm>
          <a:prstGeom prst="line">
            <a:avLst/>
          </a:prstGeom>
          <a:ln w="12700">
            <a:solidFill>
              <a:srgbClr val="65818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3"/>
          <p:cNvGrpSpPr/>
          <p:nvPr/>
        </p:nvGrpSpPr>
        <p:grpSpPr>
          <a:xfrm>
            <a:off x="4296991" y="4799698"/>
            <a:ext cx="743938" cy="743938"/>
            <a:chOff x="6015150" y="4734133"/>
            <a:chExt cx="876300" cy="876300"/>
          </a:xfrm>
        </p:grpSpPr>
        <p:sp>
          <p:nvSpPr>
            <p:cNvPr id="27" name="椭圆 26"/>
            <p:cNvSpPr/>
            <p:nvPr/>
          </p:nvSpPr>
          <p:spPr>
            <a:xfrm>
              <a:off x="6015150" y="4734133"/>
              <a:ext cx="876300" cy="876300"/>
            </a:xfrm>
            <a:prstGeom prst="ellipse">
              <a:avLst/>
            </a:prstGeom>
            <a:solidFill>
              <a:srgbClr val="65818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28" name="paper-bag-with-dollar-sign_20951"/>
            <p:cNvSpPr>
              <a:spLocks noChangeAspect="1"/>
            </p:cNvSpPr>
            <p:nvPr/>
          </p:nvSpPr>
          <p:spPr bwMode="auto">
            <a:xfrm>
              <a:off x="6246098" y="4983375"/>
              <a:ext cx="410597" cy="411470"/>
            </a:xfrm>
            <a:custGeom>
              <a:avLst/>
              <a:gdLst>
                <a:gd name="T0" fmla="*/ 12123 w 12728"/>
                <a:gd name="T1" fmla="*/ 2794 h 12755"/>
                <a:gd name="T2" fmla="*/ 11574 w 12728"/>
                <a:gd name="T3" fmla="*/ 3342 h 12755"/>
                <a:gd name="T4" fmla="*/ 9386 w 12728"/>
                <a:gd name="T5" fmla="*/ 1151 h 12755"/>
                <a:gd name="T6" fmla="*/ 9932 w 12728"/>
                <a:gd name="T7" fmla="*/ 605 h 12755"/>
                <a:gd name="T8" fmla="*/ 12123 w 12728"/>
                <a:gd name="T9" fmla="*/ 605 h 12755"/>
                <a:gd name="T10" fmla="*/ 12123 w 12728"/>
                <a:gd name="T11" fmla="*/ 2794 h 12755"/>
                <a:gd name="T12" fmla="*/ 10479 w 12728"/>
                <a:gd name="T13" fmla="*/ 4436 h 12755"/>
                <a:gd name="T14" fmla="*/ 7742 w 12728"/>
                <a:gd name="T15" fmla="*/ 7169 h 12755"/>
                <a:gd name="T16" fmla="*/ 3926 w 12728"/>
                <a:gd name="T17" fmla="*/ 8827 h 12755"/>
                <a:gd name="T18" fmla="*/ 5551 w 12728"/>
                <a:gd name="T19" fmla="*/ 4980 h 12755"/>
                <a:gd name="T20" fmla="*/ 8290 w 12728"/>
                <a:gd name="T21" fmla="*/ 2245 h 12755"/>
                <a:gd name="T22" fmla="*/ 10479 w 12728"/>
                <a:gd name="T23" fmla="*/ 4436 h 12755"/>
                <a:gd name="T24" fmla="*/ 4711 w 12728"/>
                <a:gd name="T25" fmla="*/ 1735 h 12755"/>
                <a:gd name="T26" fmla="*/ 2356 w 12728"/>
                <a:gd name="T27" fmla="*/ 1735 h 12755"/>
                <a:gd name="T28" fmla="*/ 1570 w 12728"/>
                <a:gd name="T29" fmla="*/ 2522 h 12755"/>
                <a:gd name="T30" fmla="*/ 1570 w 12728"/>
                <a:gd name="T31" fmla="*/ 10392 h 12755"/>
                <a:gd name="T32" fmla="*/ 2356 w 12728"/>
                <a:gd name="T33" fmla="*/ 11179 h 12755"/>
                <a:gd name="T34" fmla="*/ 10210 w 12728"/>
                <a:gd name="T35" fmla="*/ 11179 h 12755"/>
                <a:gd name="T36" fmla="*/ 10995 w 12728"/>
                <a:gd name="T37" fmla="*/ 10392 h 12755"/>
                <a:gd name="T38" fmla="*/ 10995 w 12728"/>
                <a:gd name="T39" fmla="*/ 7245 h 12755"/>
                <a:gd name="T40" fmla="*/ 11780 w 12728"/>
                <a:gd name="T41" fmla="*/ 6458 h 12755"/>
                <a:gd name="T42" fmla="*/ 12565 w 12728"/>
                <a:gd name="T43" fmla="*/ 7245 h 12755"/>
                <a:gd name="T44" fmla="*/ 12565 w 12728"/>
                <a:gd name="T45" fmla="*/ 11181 h 12755"/>
                <a:gd name="T46" fmla="*/ 10995 w 12728"/>
                <a:gd name="T47" fmla="*/ 12755 h 12755"/>
                <a:gd name="T48" fmla="*/ 1570 w 12728"/>
                <a:gd name="T49" fmla="*/ 12755 h 12755"/>
                <a:gd name="T50" fmla="*/ 0 w 12728"/>
                <a:gd name="T51" fmla="*/ 11181 h 12755"/>
                <a:gd name="T52" fmla="*/ 0 w 12728"/>
                <a:gd name="T53" fmla="*/ 1735 h 12755"/>
                <a:gd name="T54" fmla="*/ 1570 w 12728"/>
                <a:gd name="T55" fmla="*/ 161 h 12755"/>
                <a:gd name="T56" fmla="*/ 4711 w 12728"/>
                <a:gd name="T57" fmla="*/ 161 h 12755"/>
                <a:gd name="T58" fmla="*/ 5496 w 12728"/>
                <a:gd name="T59" fmla="*/ 948 h 12755"/>
                <a:gd name="T60" fmla="*/ 4711 w 12728"/>
                <a:gd name="T61" fmla="*/ 1735 h 12755"/>
                <a:gd name="T62" fmla="*/ 4711 w 12728"/>
                <a:gd name="T63" fmla="*/ 1735 h 1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728" h="12755">
                  <a:moveTo>
                    <a:pt x="12123" y="2794"/>
                  </a:moveTo>
                  <a:lnTo>
                    <a:pt x="11574" y="3342"/>
                  </a:lnTo>
                  <a:lnTo>
                    <a:pt x="9386" y="1151"/>
                  </a:lnTo>
                  <a:lnTo>
                    <a:pt x="9932" y="605"/>
                  </a:lnTo>
                  <a:cubicBezTo>
                    <a:pt x="10537" y="0"/>
                    <a:pt x="11518" y="0"/>
                    <a:pt x="12123" y="605"/>
                  </a:cubicBezTo>
                  <a:cubicBezTo>
                    <a:pt x="12728" y="1208"/>
                    <a:pt x="12728" y="2189"/>
                    <a:pt x="12123" y="2794"/>
                  </a:cubicBezTo>
                  <a:close/>
                  <a:moveTo>
                    <a:pt x="10479" y="4436"/>
                  </a:moveTo>
                  <a:lnTo>
                    <a:pt x="7742" y="7169"/>
                  </a:lnTo>
                  <a:lnTo>
                    <a:pt x="3926" y="8827"/>
                  </a:lnTo>
                  <a:lnTo>
                    <a:pt x="5551" y="4980"/>
                  </a:lnTo>
                  <a:lnTo>
                    <a:pt x="8290" y="2245"/>
                  </a:lnTo>
                  <a:lnTo>
                    <a:pt x="10479" y="4436"/>
                  </a:lnTo>
                  <a:close/>
                  <a:moveTo>
                    <a:pt x="4711" y="1735"/>
                  </a:moveTo>
                  <a:lnTo>
                    <a:pt x="2356" y="1735"/>
                  </a:lnTo>
                  <a:cubicBezTo>
                    <a:pt x="1921" y="1735"/>
                    <a:pt x="1570" y="2088"/>
                    <a:pt x="1570" y="2522"/>
                  </a:cubicBezTo>
                  <a:lnTo>
                    <a:pt x="1570" y="10392"/>
                  </a:lnTo>
                  <a:cubicBezTo>
                    <a:pt x="1570" y="10826"/>
                    <a:pt x="1921" y="11179"/>
                    <a:pt x="2356" y="11179"/>
                  </a:cubicBezTo>
                  <a:lnTo>
                    <a:pt x="10210" y="11179"/>
                  </a:lnTo>
                  <a:cubicBezTo>
                    <a:pt x="10644" y="11179"/>
                    <a:pt x="10995" y="10826"/>
                    <a:pt x="10995" y="10392"/>
                  </a:cubicBezTo>
                  <a:lnTo>
                    <a:pt x="10995" y="7245"/>
                  </a:lnTo>
                  <a:cubicBezTo>
                    <a:pt x="10995" y="6811"/>
                    <a:pt x="11346" y="6458"/>
                    <a:pt x="11780" y="6458"/>
                  </a:cubicBezTo>
                  <a:cubicBezTo>
                    <a:pt x="12214" y="6458"/>
                    <a:pt x="12565" y="6811"/>
                    <a:pt x="12565" y="7245"/>
                  </a:cubicBezTo>
                  <a:lnTo>
                    <a:pt x="12565" y="11181"/>
                  </a:lnTo>
                  <a:cubicBezTo>
                    <a:pt x="12565" y="12049"/>
                    <a:pt x="11861" y="12755"/>
                    <a:pt x="10995" y="12755"/>
                  </a:cubicBezTo>
                  <a:lnTo>
                    <a:pt x="1570" y="12755"/>
                  </a:lnTo>
                  <a:cubicBezTo>
                    <a:pt x="704" y="12755"/>
                    <a:pt x="0" y="12051"/>
                    <a:pt x="0" y="11181"/>
                  </a:cubicBezTo>
                  <a:lnTo>
                    <a:pt x="0" y="1735"/>
                  </a:lnTo>
                  <a:cubicBezTo>
                    <a:pt x="0" y="866"/>
                    <a:pt x="704" y="161"/>
                    <a:pt x="1570" y="161"/>
                  </a:cubicBezTo>
                  <a:lnTo>
                    <a:pt x="4711" y="161"/>
                  </a:lnTo>
                  <a:cubicBezTo>
                    <a:pt x="5145" y="161"/>
                    <a:pt x="5496" y="514"/>
                    <a:pt x="5496" y="948"/>
                  </a:cubicBezTo>
                  <a:cubicBezTo>
                    <a:pt x="5496" y="1384"/>
                    <a:pt x="5145" y="1735"/>
                    <a:pt x="4711" y="1735"/>
                  </a:cubicBezTo>
                  <a:close/>
                  <a:moveTo>
                    <a:pt x="4711" y="1735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4677514" y="2973042"/>
            <a:ext cx="0" cy="1592235"/>
          </a:xfrm>
          <a:prstGeom prst="line">
            <a:avLst/>
          </a:prstGeom>
          <a:ln w="12700">
            <a:solidFill>
              <a:srgbClr val="65818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3"/>
          <p:cNvGrpSpPr/>
          <p:nvPr/>
        </p:nvGrpSpPr>
        <p:grpSpPr>
          <a:xfrm>
            <a:off x="6383221" y="2060720"/>
            <a:ext cx="743938" cy="743938"/>
            <a:chOff x="6015150" y="4734133"/>
            <a:chExt cx="876300" cy="876300"/>
          </a:xfrm>
        </p:grpSpPr>
        <p:sp>
          <p:nvSpPr>
            <p:cNvPr id="31" name="椭圆 30"/>
            <p:cNvSpPr/>
            <p:nvPr/>
          </p:nvSpPr>
          <p:spPr>
            <a:xfrm>
              <a:off x="6015150" y="4734133"/>
              <a:ext cx="876300" cy="876300"/>
            </a:xfrm>
            <a:prstGeom prst="ellipse">
              <a:avLst/>
            </a:prstGeom>
            <a:solidFill>
              <a:srgbClr val="65818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2" name="paper-bag-with-dollar-sign_20951"/>
            <p:cNvSpPr>
              <a:spLocks noChangeAspect="1"/>
            </p:cNvSpPr>
            <p:nvPr/>
          </p:nvSpPr>
          <p:spPr bwMode="auto">
            <a:xfrm>
              <a:off x="6211076" y="4998639"/>
              <a:ext cx="522128" cy="368970"/>
            </a:xfrm>
            <a:custGeom>
              <a:avLst/>
              <a:gdLst>
                <a:gd name="T0" fmla="*/ 9934 w 12800"/>
                <a:gd name="T1" fmla="*/ 4202 h 7792"/>
                <a:gd name="T2" fmla="*/ 6623 w 12800"/>
                <a:gd name="T3" fmla="*/ 2783 h 7792"/>
                <a:gd name="T4" fmla="*/ 2894 w 12800"/>
                <a:gd name="T5" fmla="*/ 4202 h 7792"/>
                <a:gd name="T6" fmla="*/ 1837 w 12800"/>
                <a:gd name="T7" fmla="*/ 3757 h 7792"/>
                <a:gd name="T8" fmla="*/ 1837 w 12800"/>
                <a:gd name="T9" fmla="*/ 5037 h 7792"/>
                <a:gd name="T10" fmla="*/ 2115 w 12800"/>
                <a:gd name="T11" fmla="*/ 5426 h 7792"/>
                <a:gd name="T12" fmla="*/ 1837 w 12800"/>
                <a:gd name="T13" fmla="*/ 5816 h 7792"/>
                <a:gd name="T14" fmla="*/ 2143 w 12800"/>
                <a:gd name="T15" fmla="*/ 7179 h 7792"/>
                <a:gd name="T16" fmla="*/ 1197 w 12800"/>
                <a:gd name="T17" fmla="*/ 7179 h 7792"/>
                <a:gd name="T18" fmla="*/ 1503 w 12800"/>
                <a:gd name="T19" fmla="*/ 5788 h 7792"/>
                <a:gd name="T20" fmla="*/ 1252 w 12800"/>
                <a:gd name="T21" fmla="*/ 5399 h 7792"/>
                <a:gd name="T22" fmla="*/ 1503 w 12800"/>
                <a:gd name="T23" fmla="*/ 5009 h 7792"/>
                <a:gd name="T24" fmla="*/ 1503 w 12800"/>
                <a:gd name="T25" fmla="*/ 3618 h 7792"/>
                <a:gd name="T26" fmla="*/ 0 w 12800"/>
                <a:gd name="T27" fmla="*/ 3006 h 7792"/>
                <a:gd name="T28" fmla="*/ 6678 w 12800"/>
                <a:gd name="T29" fmla="*/ 0 h 7792"/>
                <a:gd name="T30" fmla="*/ 12800 w 12800"/>
                <a:gd name="T31" fmla="*/ 3033 h 7792"/>
                <a:gd name="T32" fmla="*/ 9934 w 12800"/>
                <a:gd name="T33" fmla="*/ 4202 h 7792"/>
                <a:gd name="T34" fmla="*/ 6511 w 12800"/>
                <a:gd name="T35" fmla="*/ 3479 h 7792"/>
                <a:gd name="T36" fmla="*/ 9517 w 12800"/>
                <a:gd name="T37" fmla="*/ 4508 h 7792"/>
                <a:gd name="T38" fmla="*/ 9517 w 12800"/>
                <a:gd name="T39" fmla="*/ 6985 h 7792"/>
                <a:gd name="T40" fmla="*/ 6344 w 12800"/>
                <a:gd name="T41" fmla="*/ 7792 h 7792"/>
                <a:gd name="T42" fmla="*/ 3534 w 12800"/>
                <a:gd name="T43" fmla="*/ 6985 h 7792"/>
                <a:gd name="T44" fmla="*/ 3534 w 12800"/>
                <a:gd name="T45" fmla="*/ 4508 h 7792"/>
                <a:gd name="T46" fmla="*/ 6511 w 12800"/>
                <a:gd name="T47" fmla="*/ 3479 h 7792"/>
                <a:gd name="T48" fmla="*/ 6483 w 12800"/>
                <a:gd name="T49" fmla="*/ 7346 h 7792"/>
                <a:gd name="T50" fmla="*/ 8904 w 12800"/>
                <a:gd name="T51" fmla="*/ 6734 h 7792"/>
                <a:gd name="T52" fmla="*/ 6483 w 12800"/>
                <a:gd name="T53" fmla="*/ 6122 h 7792"/>
                <a:gd name="T54" fmla="*/ 4063 w 12800"/>
                <a:gd name="T55" fmla="*/ 6734 h 7792"/>
                <a:gd name="T56" fmla="*/ 6483 w 12800"/>
                <a:gd name="T57" fmla="*/ 7346 h 7792"/>
                <a:gd name="T58" fmla="*/ 6483 w 12800"/>
                <a:gd name="T59" fmla="*/ 7346 h 7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00" h="7792">
                  <a:moveTo>
                    <a:pt x="9934" y="4202"/>
                  </a:moveTo>
                  <a:cubicBezTo>
                    <a:pt x="9934" y="4202"/>
                    <a:pt x="8543" y="2783"/>
                    <a:pt x="6623" y="2783"/>
                  </a:cubicBezTo>
                  <a:cubicBezTo>
                    <a:pt x="4730" y="2783"/>
                    <a:pt x="2894" y="4202"/>
                    <a:pt x="2894" y="4202"/>
                  </a:cubicBezTo>
                  <a:lnTo>
                    <a:pt x="1837" y="3757"/>
                  </a:lnTo>
                  <a:lnTo>
                    <a:pt x="1837" y="5037"/>
                  </a:lnTo>
                  <a:cubicBezTo>
                    <a:pt x="2003" y="5093"/>
                    <a:pt x="2115" y="5232"/>
                    <a:pt x="2115" y="5426"/>
                  </a:cubicBezTo>
                  <a:cubicBezTo>
                    <a:pt x="2115" y="5621"/>
                    <a:pt x="2003" y="5760"/>
                    <a:pt x="1837" y="5816"/>
                  </a:cubicBezTo>
                  <a:lnTo>
                    <a:pt x="2143" y="7179"/>
                  </a:lnTo>
                  <a:lnTo>
                    <a:pt x="1197" y="7179"/>
                  </a:lnTo>
                  <a:lnTo>
                    <a:pt x="1503" y="5788"/>
                  </a:lnTo>
                  <a:cubicBezTo>
                    <a:pt x="1363" y="5733"/>
                    <a:pt x="1252" y="5566"/>
                    <a:pt x="1252" y="5399"/>
                  </a:cubicBezTo>
                  <a:cubicBezTo>
                    <a:pt x="1252" y="5232"/>
                    <a:pt x="1363" y="5093"/>
                    <a:pt x="1503" y="5009"/>
                  </a:cubicBezTo>
                  <a:lnTo>
                    <a:pt x="1503" y="3618"/>
                  </a:lnTo>
                  <a:lnTo>
                    <a:pt x="0" y="3006"/>
                  </a:lnTo>
                  <a:lnTo>
                    <a:pt x="6678" y="0"/>
                  </a:lnTo>
                  <a:lnTo>
                    <a:pt x="12800" y="3033"/>
                  </a:lnTo>
                  <a:lnTo>
                    <a:pt x="9934" y="4202"/>
                  </a:lnTo>
                  <a:close/>
                  <a:moveTo>
                    <a:pt x="6511" y="3479"/>
                  </a:moveTo>
                  <a:cubicBezTo>
                    <a:pt x="8459" y="3479"/>
                    <a:pt x="9517" y="4508"/>
                    <a:pt x="9517" y="4508"/>
                  </a:cubicBezTo>
                  <a:lnTo>
                    <a:pt x="9517" y="6985"/>
                  </a:lnTo>
                  <a:cubicBezTo>
                    <a:pt x="9517" y="6985"/>
                    <a:pt x="8403" y="7792"/>
                    <a:pt x="6344" y="7792"/>
                  </a:cubicBezTo>
                  <a:cubicBezTo>
                    <a:pt x="4285" y="7792"/>
                    <a:pt x="3534" y="6985"/>
                    <a:pt x="3534" y="6985"/>
                  </a:cubicBezTo>
                  <a:lnTo>
                    <a:pt x="3534" y="4508"/>
                  </a:lnTo>
                  <a:cubicBezTo>
                    <a:pt x="3562" y="4508"/>
                    <a:pt x="4591" y="3479"/>
                    <a:pt x="6511" y="3479"/>
                  </a:cubicBezTo>
                  <a:close/>
                  <a:moveTo>
                    <a:pt x="6483" y="7346"/>
                  </a:moveTo>
                  <a:cubicBezTo>
                    <a:pt x="7819" y="7346"/>
                    <a:pt x="8904" y="7068"/>
                    <a:pt x="8904" y="6734"/>
                  </a:cubicBezTo>
                  <a:cubicBezTo>
                    <a:pt x="8904" y="6400"/>
                    <a:pt x="7819" y="6122"/>
                    <a:pt x="6483" y="6122"/>
                  </a:cubicBezTo>
                  <a:cubicBezTo>
                    <a:pt x="5148" y="6122"/>
                    <a:pt x="4063" y="6400"/>
                    <a:pt x="4063" y="6734"/>
                  </a:cubicBezTo>
                  <a:cubicBezTo>
                    <a:pt x="4063" y="7068"/>
                    <a:pt x="5148" y="7346"/>
                    <a:pt x="6483" y="7346"/>
                  </a:cubicBezTo>
                  <a:close/>
                  <a:moveTo>
                    <a:pt x="6483" y="7346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/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6763744" y="2973042"/>
            <a:ext cx="0" cy="1592235"/>
          </a:xfrm>
          <a:prstGeom prst="line">
            <a:avLst/>
          </a:prstGeom>
          <a:ln w="12700">
            <a:solidFill>
              <a:srgbClr val="65818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13"/>
          <p:cNvGrpSpPr/>
          <p:nvPr/>
        </p:nvGrpSpPr>
        <p:grpSpPr>
          <a:xfrm>
            <a:off x="8469451" y="4799698"/>
            <a:ext cx="743938" cy="743938"/>
            <a:chOff x="6015150" y="4734133"/>
            <a:chExt cx="876300" cy="876300"/>
          </a:xfrm>
        </p:grpSpPr>
        <p:sp>
          <p:nvSpPr>
            <p:cNvPr id="35" name="椭圆 34"/>
            <p:cNvSpPr/>
            <p:nvPr/>
          </p:nvSpPr>
          <p:spPr>
            <a:xfrm>
              <a:off x="6015150" y="4734133"/>
              <a:ext cx="876300" cy="876300"/>
            </a:xfrm>
            <a:prstGeom prst="ellipse">
              <a:avLst/>
            </a:prstGeom>
            <a:solidFill>
              <a:srgbClr val="65818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36" name="paper-bag-with-dollar-sign_20951"/>
            <p:cNvSpPr>
              <a:spLocks noChangeAspect="1"/>
            </p:cNvSpPr>
            <p:nvPr/>
          </p:nvSpPr>
          <p:spPr bwMode="auto">
            <a:xfrm>
              <a:off x="6224886" y="4974955"/>
              <a:ext cx="469085" cy="416874"/>
            </a:xfrm>
            <a:custGeom>
              <a:avLst/>
              <a:gdLst>
                <a:gd name="T0" fmla="*/ 7727 w 8478"/>
                <a:gd name="T1" fmla="*/ 1215 h 7536"/>
                <a:gd name="T2" fmla="*/ 727 w 8478"/>
                <a:gd name="T3" fmla="*/ 1215 h 7536"/>
                <a:gd name="T4" fmla="*/ 0 w 8478"/>
                <a:gd name="T5" fmla="*/ 3124 h 7536"/>
                <a:gd name="T6" fmla="*/ 1054 w 8478"/>
                <a:gd name="T7" fmla="*/ 4169 h 7536"/>
                <a:gd name="T8" fmla="*/ 2119 w 8478"/>
                <a:gd name="T9" fmla="*/ 3124 h 7536"/>
                <a:gd name="T10" fmla="*/ 3173 w 8478"/>
                <a:gd name="T11" fmla="*/ 4169 h 7536"/>
                <a:gd name="T12" fmla="*/ 4239 w 8478"/>
                <a:gd name="T13" fmla="*/ 3124 h 7536"/>
                <a:gd name="T14" fmla="*/ 5293 w 8478"/>
                <a:gd name="T15" fmla="*/ 4169 h 7536"/>
                <a:gd name="T16" fmla="*/ 6346 w 8478"/>
                <a:gd name="T17" fmla="*/ 3124 h 7536"/>
                <a:gd name="T18" fmla="*/ 7412 w 8478"/>
                <a:gd name="T19" fmla="*/ 4169 h 7536"/>
                <a:gd name="T20" fmla="*/ 8478 w 8478"/>
                <a:gd name="T21" fmla="*/ 3124 h 7536"/>
                <a:gd name="T22" fmla="*/ 7727 w 8478"/>
                <a:gd name="T23" fmla="*/ 1215 h 7536"/>
                <a:gd name="T24" fmla="*/ 7146 w 8478"/>
                <a:gd name="T25" fmla="*/ 4497 h 7536"/>
                <a:gd name="T26" fmla="*/ 7146 w 8478"/>
                <a:gd name="T27" fmla="*/ 6928 h 7536"/>
                <a:gd name="T28" fmla="*/ 1332 w 8478"/>
                <a:gd name="T29" fmla="*/ 6928 h 7536"/>
                <a:gd name="T30" fmla="*/ 1332 w 8478"/>
                <a:gd name="T31" fmla="*/ 4497 h 7536"/>
                <a:gd name="T32" fmla="*/ 727 w 8478"/>
                <a:gd name="T33" fmla="*/ 4497 h 7536"/>
                <a:gd name="T34" fmla="*/ 727 w 8478"/>
                <a:gd name="T35" fmla="*/ 7050 h 7536"/>
                <a:gd name="T36" fmla="*/ 1187 w 8478"/>
                <a:gd name="T37" fmla="*/ 7536 h 7536"/>
                <a:gd name="T38" fmla="*/ 7279 w 8478"/>
                <a:gd name="T39" fmla="*/ 7536 h 7536"/>
                <a:gd name="T40" fmla="*/ 7739 w 8478"/>
                <a:gd name="T41" fmla="*/ 7050 h 7536"/>
                <a:gd name="T42" fmla="*/ 7739 w 8478"/>
                <a:gd name="T43" fmla="*/ 4497 h 7536"/>
                <a:gd name="T44" fmla="*/ 7146 w 8478"/>
                <a:gd name="T45" fmla="*/ 4497 h 7536"/>
                <a:gd name="T46" fmla="*/ 7727 w 8478"/>
                <a:gd name="T47" fmla="*/ 1203 h 7536"/>
                <a:gd name="T48" fmla="*/ 1211 w 8478"/>
                <a:gd name="T49" fmla="*/ 729 h 7536"/>
                <a:gd name="T50" fmla="*/ 7267 w 8478"/>
                <a:gd name="T51" fmla="*/ 729 h 7536"/>
                <a:gd name="T52" fmla="*/ 7630 w 8478"/>
                <a:gd name="T53" fmla="*/ 365 h 7536"/>
                <a:gd name="T54" fmla="*/ 7267 w 8478"/>
                <a:gd name="T55" fmla="*/ 0 h 7536"/>
                <a:gd name="T56" fmla="*/ 1211 w 8478"/>
                <a:gd name="T57" fmla="*/ 0 h 7536"/>
                <a:gd name="T58" fmla="*/ 848 w 8478"/>
                <a:gd name="T59" fmla="*/ 365 h 7536"/>
                <a:gd name="T60" fmla="*/ 1211 w 8478"/>
                <a:gd name="T61" fmla="*/ 729 h 7536"/>
                <a:gd name="T62" fmla="*/ 1211 w 8478"/>
                <a:gd name="T63" fmla="*/ 729 h 7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478" h="7536">
                  <a:moveTo>
                    <a:pt x="7727" y="1215"/>
                  </a:moveTo>
                  <a:lnTo>
                    <a:pt x="727" y="1215"/>
                  </a:lnTo>
                  <a:lnTo>
                    <a:pt x="0" y="3124"/>
                  </a:lnTo>
                  <a:cubicBezTo>
                    <a:pt x="0" y="3695"/>
                    <a:pt x="472" y="4169"/>
                    <a:pt x="1054" y="4169"/>
                  </a:cubicBezTo>
                  <a:cubicBezTo>
                    <a:pt x="1635" y="4169"/>
                    <a:pt x="2119" y="3707"/>
                    <a:pt x="2119" y="3124"/>
                  </a:cubicBezTo>
                  <a:cubicBezTo>
                    <a:pt x="2119" y="3695"/>
                    <a:pt x="2592" y="4169"/>
                    <a:pt x="3173" y="4169"/>
                  </a:cubicBezTo>
                  <a:cubicBezTo>
                    <a:pt x="3755" y="4169"/>
                    <a:pt x="4239" y="3707"/>
                    <a:pt x="4239" y="3124"/>
                  </a:cubicBezTo>
                  <a:cubicBezTo>
                    <a:pt x="4239" y="3695"/>
                    <a:pt x="4711" y="4169"/>
                    <a:pt x="5293" y="4169"/>
                  </a:cubicBezTo>
                  <a:cubicBezTo>
                    <a:pt x="5874" y="4169"/>
                    <a:pt x="6346" y="3707"/>
                    <a:pt x="6346" y="3124"/>
                  </a:cubicBezTo>
                  <a:cubicBezTo>
                    <a:pt x="6346" y="3695"/>
                    <a:pt x="6819" y="4169"/>
                    <a:pt x="7412" y="4169"/>
                  </a:cubicBezTo>
                  <a:cubicBezTo>
                    <a:pt x="7994" y="4169"/>
                    <a:pt x="8478" y="3707"/>
                    <a:pt x="8478" y="3124"/>
                  </a:cubicBezTo>
                  <a:lnTo>
                    <a:pt x="7727" y="1215"/>
                  </a:lnTo>
                  <a:close/>
                  <a:moveTo>
                    <a:pt x="7146" y="4497"/>
                  </a:moveTo>
                  <a:lnTo>
                    <a:pt x="7146" y="6928"/>
                  </a:lnTo>
                  <a:lnTo>
                    <a:pt x="1332" y="6928"/>
                  </a:lnTo>
                  <a:lnTo>
                    <a:pt x="1332" y="4497"/>
                  </a:lnTo>
                  <a:lnTo>
                    <a:pt x="727" y="4497"/>
                  </a:lnTo>
                  <a:lnTo>
                    <a:pt x="727" y="7050"/>
                  </a:lnTo>
                  <a:cubicBezTo>
                    <a:pt x="727" y="7269"/>
                    <a:pt x="969" y="7536"/>
                    <a:pt x="1187" y="7536"/>
                  </a:cubicBezTo>
                  <a:lnTo>
                    <a:pt x="7279" y="7536"/>
                  </a:lnTo>
                  <a:cubicBezTo>
                    <a:pt x="7497" y="7536"/>
                    <a:pt x="7739" y="7269"/>
                    <a:pt x="7739" y="7050"/>
                  </a:cubicBezTo>
                  <a:lnTo>
                    <a:pt x="7739" y="4497"/>
                  </a:lnTo>
                  <a:lnTo>
                    <a:pt x="7146" y="4497"/>
                  </a:lnTo>
                  <a:close/>
                  <a:moveTo>
                    <a:pt x="7727" y="1203"/>
                  </a:moveTo>
                  <a:close/>
                  <a:moveTo>
                    <a:pt x="1211" y="729"/>
                  </a:moveTo>
                  <a:lnTo>
                    <a:pt x="7267" y="729"/>
                  </a:lnTo>
                  <a:cubicBezTo>
                    <a:pt x="7473" y="729"/>
                    <a:pt x="7630" y="571"/>
                    <a:pt x="7630" y="365"/>
                  </a:cubicBezTo>
                  <a:cubicBezTo>
                    <a:pt x="7630" y="158"/>
                    <a:pt x="7473" y="0"/>
                    <a:pt x="7267" y="0"/>
                  </a:cubicBezTo>
                  <a:lnTo>
                    <a:pt x="1211" y="0"/>
                  </a:lnTo>
                  <a:cubicBezTo>
                    <a:pt x="1005" y="0"/>
                    <a:pt x="848" y="158"/>
                    <a:pt x="848" y="365"/>
                  </a:cubicBezTo>
                  <a:cubicBezTo>
                    <a:pt x="848" y="571"/>
                    <a:pt x="1005" y="729"/>
                    <a:pt x="1211" y="729"/>
                  </a:cubicBezTo>
                  <a:close/>
                  <a:moveTo>
                    <a:pt x="1211" y="729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cxnSp>
        <p:nvCxnSpPr>
          <p:cNvPr id="37" name="直接连接符 36"/>
          <p:cNvCxnSpPr/>
          <p:nvPr/>
        </p:nvCxnSpPr>
        <p:spPr>
          <a:xfrm>
            <a:off x="8849974" y="2973042"/>
            <a:ext cx="0" cy="1592235"/>
          </a:xfrm>
          <a:prstGeom prst="line">
            <a:avLst/>
          </a:prstGeom>
          <a:ln w="12700">
            <a:solidFill>
              <a:srgbClr val="65818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534921" y="4734837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707859" y="4734837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603735" y="1387266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776673" y="1387266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88337" y="3524597"/>
            <a:ext cx="30543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kern="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研究方法与思路</a:t>
            </a:r>
            <a:endParaRPr lang="zh-CN" altLang="en-US" sz="2400" kern="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577" y="479726"/>
            <a:ext cx="11224846" cy="5898549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910" y="713412"/>
            <a:ext cx="10766180" cy="54311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99764" y="1790495"/>
            <a:ext cx="45924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 </a:t>
            </a:r>
            <a:r>
              <a:rPr lang="zh-CN" altLang="en-US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000" dirty="0">
                <a:solidFill>
                  <a:srgbClr val="96AB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zh-CN" altLang="en-US" sz="2000" dirty="0">
              <a:solidFill>
                <a:srgbClr val="96AB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0089" y="2495714"/>
            <a:ext cx="8502556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solidFill>
                  <a:srgbClr val="658189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感谢各位</a:t>
            </a:r>
            <a:r>
              <a:rPr lang="zh-CN" altLang="en-US" sz="6600" dirty="0">
                <a:solidFill>
                  <a:srgbClr val="658189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观看</a:t>
            </a:r>
            <a:endParaRPr lang="zh-CN" altLang="en-US" sz="6600" dirty="0">
              <a:solidFill>
                <a:srgbClr val="658189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4" name="Oval 21"/>
          <p:cNvSpPr/>
          <p:nvPr/>
        </p:nvSpPr>
        <p:spPr>
          <a:xfrm>
            <a:off x="3063077" y="4847742"/>
            <a:ext cx="263638" cy="285957"/>
          </a:xfrm>
          <a:custGeom>
            <a:avLst/>
            <a:gdLst>
              <a:gd name="connsiteX0" fmla="*/ 440628 w 560148"/>
              <a:gd name="connsiteY0" fmla="*/ 449360 h 607568"/>
              <a:gd name="connsiteX1" fmla="*/ 452611 w 560148"/>
              <a:gd name="connsiteY1" fmla="*/ 454117 h 607568"/>
              <a:gd name="connsiteX2" fmla="*/ 549394 w 560148"/>
              <a:gd name="connsiteY2" fmla="*/ 564755 h 607568"/>
              <a:gd name="connsiteX3" fmla="*/ 560148 w 560148"/>
              <a:gd name="connsiteY3" fmla="*/ 607568 h 607568"/>
              <a:gd name="connsiteX4" fmla="*/ 360589 w 560148"/>
              <a:gd name="connsiteY4" fmla="*/ 607568 h 607568"/>
              <a:gd name="connsiteX5" fmla="*/ 418352 w 560148"/>
              <a:gd name="connsiteY5" fmla="*/ 558464 h 607568"/>
              <a:gd name="connsiteX6" fmla="*/ 422654 w 560148"/>
              <a:gd name="connsiteY6" fmla="*/ 537901 h 607568"/>
              <a:gd name="connsiteX7" fmla="*/ 403758 w 560148"/>
              <a:gd name="connsiteY7" fmla="*/ 500152 h 607568"/>
              <a:gd name="connsiteX8" fmla="*/ 438477 w 560148"/>
              <a:gd name="connsiteY8" fmla="*/ 500152 h 607568"/>
              <a:gd name="connsiteX9" fmla="*/ 453072 w 560148"/>
              <a:gd name="connsiteY9" fmla="*/ 492019 h 607568"/>
              <a:gd name="connsiteX10" fmla="*/ 453840 w 560148"/>
              <a:gd name="connsiteY10" fmla="*/ 475447 h 607568"/>
              <a:gd name="connsiteX11" fmla="*/ 119521 w 560148"/>
              <a:gd name="connsiteY11" fmla="*/ 449360 h 607568"/>
              <a:gd name="connsiteX12" fmla="*/ 106308 w 560148"/>
              <a:gd name="connsiteY12" fmla="*/ 475447 h 607568"/>
              <a:gd name="connsiteX13" fmla="*/ 107076 w 560148"/>
              <a:gd name="connsiteY13" fmla="*/ 492019 h 607568"/>
              <a:gd name="connsiteX14" fmla="*/ 121671 w 560148"/>
              <a:gd name="connsiteY14" fmla="*/ 500152 h 607568"/>
              <a:gd name="connsiteX15" fmla="*/ 156391 w 560148"/>
              <a:gd name="connsiteY15" fmla="*/ 500152 h 607568"/>
              <a:gd name="connsiteX16" fmla="*/ 137495 w 560148"/>
              <a:gd name="connsiteY16" fmla="*/ 537901 h 607568"/>
              <a:gd name="connsiteX17" fmla="*/ 141796 w 560148"/>
              <a:gd name="connsiteY17" fmla="*/ 558464 h 607568"/>
              <a:gd name="connsiteX18" fmla="*/ 199559 w 560148"/>
              <a:gd name="connsiteY18" fmla="*/ 607568 h 607568"/>
              <a:gd name="connsiteX19" fmla="*/ 0 w 560148"/>
              <a:gd name="connsiteY19" fmla="*/ 607568 h 607568"/>
              <a:gd name="connsiteX20" fmla="*/ 10754 w 560148"/>
              <a:gd name="connsiteY20" fmla="*/ 564755 h 607568"/>
              <a:gd name="connsiteX21" fmla="*/ 107537 w 560148"/>
              <a:gd name="connsiteY21" fmla="*/ 454117 h 607568"/>
              <a:gd name="connsiteX22" fmla="*/ 367042 w 560148"/>
              <a:gd name="connsiteY22" fmla="*/ 419935 h 607568"/>
              <a:gd name="connsiteX23" fmla="*/ 393001 w 560148"/>
              <a:gd name="connsiteY23" fmla="*/ 430214 h 607568"/>
              <a:gd name="connsiteX24" fmla="*/ 410973 w 560148"/>
              <a:gd name="connsiteY24" fmla="*/ 466115 h 607568"/>
              <a:gd name="connsiteX25" fmla="*/ 376105 w 560148"/>
              <a:gd name="connsiteY25" fmla="*/ 466115 h 607568"/>
              <a:gd name="connsiteX26" fmla="*/ 361512 w 560148"/>
              <a:gd name="connsiteY26" fmla="*/ 474092 h 607568"/>
              <a:gd name="connsiteX27" fmla="*/ 360898 w 560148"/>
              <a:gd name="connsiteY27" fmla="*/ 490815 h 607568"/>
              <a:gd name="connsiteX28" fmla="*/ 386089 w 560148"/>
              <a:gd name="connsiteY28" fmla="*/ 541137 h 607568"/>
              <a:gd name="connsiteX29" fmla="*/ 297151 w 560148"/>
              <a:gd name="connsiteY29" fmla="*/ 607568 h 607568"/>
              <a:gd name="connsiteX30" fmla="*/ 297151 w 560148"/>
              <a:gd name="connsiteY30" fmla="*/ 559394 h 607568"/>
              <a:gd name="connsiteX31" fmla="*/ 193107 w 560148"/>
              <a:gd name="connsiteY31" fmla="*/ 419935 h 607568"/>
              <a:gd name="connsiteX32" fmla="*/ 262997 w 560148"/>
              <a:gd name="connsiteY32" fmla="*/ 559394 h 607568"/>
              <a:gd name="connsiteX33" fmla="*/ 262997 w 560148"/>
              <a:gd name="connsiteY33" fmla="*/ 607568 h 607568"/>
              <a:gd name="connsiteX34" fmla="*/ 174059 w 560148"/>
              <a:gd name="connsiteY34" fmla="*/ 541137 h 607568"/>
              <a:gd name="connsiteX35" fmla="*/ 199251 w 560148"/>
              <a:gd name="connsiteY35" fmla="*/ 490815 h 607568"/>
              <a:gd name="connsiteX36" fmla="*/ 198636 w 560148"/>
              <a:gd name="connsiteY36" fmla="*/ 474092 h 607568"/>
              <a:gd name="connsiteX37" fmla="*/ 184044 w 560148"/>
              <a:gd name="connsiteY37" fmla="*/ 466115 h 607568"/>
              <a:gd name="connsiteX38" fmla="*/ 149175 w 560148"/>
              <a:gd name="connsiteY38" fmla="*/ 466115 h 607568"/>
              <a:gd name="connsiteX39" fmla="*/ 167147 w 560148"/>
              <a:gd name="connsiteY39" fmla="*/ 430214 h 607568"/>
              <a:gd name="connsiteX40" fmla="*/ 225104 w 560148"/>
              <a:gd name="connsiteY40" fmla="*/ 407303 h 607568"/>
              <a:gd name="connsiteX41" fmla="*/ 280110 w 560148"/>
              <a:gd name="connsiteY41" fmla="*/ 419272 h 607568"/>
              <a:gd name="connsiteX42" fmla="*/ 335115 w 560148"/>
              <a:gd name="connsiteY42" fmla="*/ 407303 h 607568"/>
              <a:gd name="connsiteX43" fmla="*/ 280110 w 560148"/>
              <a:gd name="connsiteY43" fmla="*/ 517173 h 607568"/>
              <a:gd name="connsiteX44" fmla="*/ 176385 w 560148"/>
              <a:gd name="connsiteY44" fmla="*/ 121655 h 607568"/>
              <a:gd name="connsiteX45" fmla="*/ 447547 w 560148"/>
              <a:gd name="connsiteY45" fmla="*/ 190997 h 607568"/>
              <a:gd name="connsiteX46" fmla="*/ 280087 w 560148"/>
              <a:gd name="connsiteY46" fmla="*/ 385217 h 607568"/>
              <a:gd name="connsiteX47" fmla="*/ 111705 w 560148"/>
              <a:gd name="connsiteY47" fmla="*/ 187162 h 607568"/>
              <a:gd name="connsiteX48" fmla="*/ 176385 w 560148"/>
              <a:gd name="connsiteY48" fmla="*/ 121655 h 607568"/>
              <a:gd name="connsiteX49" fmla="*/ 280110 w 560148"/>
              <a:gd name="connsiteY49" fmla="*/ 0 h 607568"/>
              <a:gd name="connsiteX50" fmla="*/ 405480 w 560148"/>
              <a:gd name="connsiteY50" fmla="*/ 29768 h 607568"/>
              <a:gd name="connsiteX51" fmla="*/ 453877 w 560148"/>
              <a:gd name="connsiteY51" fmla="*/ 135491 h 607568"/>
              <a:gd name="connsiteX52" fmla="*/ 452955 w 560148"/>
              <a:gd name="connsiteY52" fmla="*/ 156820 h 607568"/>
              <a:gd name="connsiteX53" fmla="*/ 176556 w 560148"/>
              <a:gd name="connsiteY53" fmla="*/ 83320 h 607568"/>
              <a:gd name="connsiteX54" fmla="*/ 161806 w 560148"/>
              <a:gd name="connsiteY54" fmla="*/ 82246 h 607568"/>
              <a:gd name="connsiteX55" fmla="*/ 151820 w 560148"/>
              <a:gd name="connsiteY55" fmla="*/ 92987 h 607568"/>
              <a:gd name="connsiteX56" fmla="*/ 106803 w 560148"/>
              <a:gd name="connsiteY56" fmla="*/ 150528 h 607568"/>
              <a:gd name="connsiteX57" fmla="*/ 106342 w 560148"/>
              <a:gd name="connsiteY57" fmla="*/ 135491 h 607568"/>
              <a:gd name="connsiteX58" fmla="*/ 154739 w 560148"/>
              <a:gd name="connsiteY58" fmla="*/ 29768 h 607568"/>
              <a:gd name="connsiteX59" fmla="*/ 280110 w 560148"/>
              <a:gd name="connsiteY59" fmla="*/ 0 h 60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60148" h="607568">
                <a:moveTo>
                  <a:pt x="440628" y="449360"/>
                </a:moveTo>
                <a:lnTo>
                  <a:pt x="452611" y="454117"/>
                </a:lnTo>
                <a:cubicBezTo>
                  <a:pt x="500695" y="473298"/>
                  <a:pt x="536797" y="514577"/>
                  <a:pt x="549394" y="564755"/>
                </a:cubicBezTo>
                <a:lnTo>
                  <a:pt x="560148" y="607568"/>
                </a:lnTo>
                <a:lnTo>
                  <a:pt x="360589" y="607568"/>
                </a:lnTo>
                <a:lnTo>
                  <a:pt x="418352" y="558464"/>
                </a:lnTo>
                <a:cubicBezTo>
                  <a:pt x="424344" y="553400"/>
                  <a:pt x="426034" y="544807"/>
                  <a:pt x="422654" y="537901"/>
                </a:cubicBezTo>
                <a:lnTo>
                  <a:pt x="403758" y="500152"/>
                </a:lnTo>
                <a:lnTo>
                  <a:pt x="438477" y="500152"/>
                </a:lnTo>
                <a:cubicBezTo>
                  <a:pt x="444469" y="500152"/>
                  <a:pt x="449999" y="497083"/>
                  <a:pt x="453072" y="492019"/>
                </a:cubicBezTo>
                <a:cubicBezTo>
                  <a:pt x="456144" y="487109"/>
                  <a:pt x="456451" y="480817"/>
                  <a:pt x="453840" y="475447"/>
                </a:cubicBezTo>
                <a:close/>
                <a:moveTo>
                  <a:pt x="119521" y="449360"/>
                </a:moveTo>
                <a:lnTo>
                  <a:pt x="106308" y="475447"/>
                </a:lnTo>
                <a:cubicBezTo>
                  <a:pt x="103697" y="480817"/>
                  <a:pt x="104004" y="487109"/>
                  <a:pt x="107076" y="492019"/>
                </a:cubicBezTo>
                <a:cubicBezTo>
                  <a:pt x="110149" y="497083"/>
                  <a:pt x="115680" y="500152"/>
                  <a:pt x="121671" y="500152"/>
                </a:cubicBezTo>
                <a:lnTo>
                  <a:pt x="156391" y="500152"/>
                </a:lnTo>
                <a:lnTo>
                  <a:pt x="137495" y="537901"/>
                </a:lnTo>
                <a:cubicBezTo>
                  <a:pt x="134115" y="544807"/>
                  <a:pt x="135805" y="553400"/>
                  <a:pt x="141796" y="558464"/>
                </a:cubicBezTo>
                <a:lnTo>
                  <a:pt x="199559" y="607568"/>
                </a:lnTo>
                <a:lnTo>
                  <a:pt x="0" y="607568"/>
                </a:lnTo>
                <a:lnTo>
                  <a:pt x="10754" y="564755"/>
                </a:lnTo>
                <a:cubicBezTo>
                  <a:pt x="23351" y="514577"/>
                  <a:pt x="59453" y="473298"/>
                  <a:pt x="107537" y="454117"/>
                </a:cubicBezTo>
                <a:close/>
                <a:moveTo>
                  <a:pt x="367042" y="419935"/>
                </a:moveTo>
                <a:lnTo>
                  <a:pt x="393001" y="430214"/>
                </a:lnTo>
                <a:lnTo>
                  <a:pt x="410973" y="466115"/>
                </a:lnTo>
                <a:lnTo>
                  <a:pt x="376105" y="466115"/>
                </a:lnTo>
                <a:cubicBezTo>
                  <a:pt x="370114" y="466115"/>
                  <a:pt x="364738" y="469183"/>
                  <a:pt x="361512" y="474092"/>
                </a:cubicBezTo>
                <a:cubicBezTo>
                  <a:pt x="358440" y="479155"/>
                  <a:pt x="358133" y="485445"/>
                  <a:pt x="360898" y="490815"/>
                </a:cubicBezTo>
                <a:lnTo>
                  <a:pt x="386089" y="541137"/>
                </a:lnTo>
                <a:lnTo>
                  <a:pt x="297151" y="607568"/>
                </a:lnTo>
                <a:lnTo>
                  <a:pt x="297151" y="559394"/>
                </a:lnTo>
                <a:close/>
                <a:moveTo>
                  <a:pt x="193107" y="419935"/>
                </a:moveTo>
                <a:lnTo>
                  <a:pt x="262997" y="559394"/>
                </a:lnTo>
                <a:lnTo>
                  <a:pt x="262997" y="607568"/>
                </a:lnTo>
                <a:lnTo>
                  <a:pt x="174059" y="541137"/>
                </a:lnTo>
                <a:lnTo>
                  <a:pt x="199251" y="490815"/>
                </a:lnTo>
                <a:cubicBezTo>
                  <a:pt x="202016" y="485445"/>
                  <a:pt x="201708" y="479155"/>
                  <a:pt x="198636" y="474092"/>
                </a:cubicBezTo>
                <a:cubicBezTo>
                  <a:pt x="195411" y="469183"/>
                  <a:pt x="190034" y="466115"/>
                  <a:pt x="184044" y="466115"/>
                </a:cubicBezTo>
                <a:lnTo>
                  <a:pt x="149175" y="466115"/>
                </a:lnTo>
                <a:lnTo>
                  <a:pt x="167147" y="430214"/>
                </a:lnTo>
                <a:close/>
                <a:moveTo>
                  <a:pt x="225104" y="407303"/>
                </a:moveTo>
                <a:cubicBezTo>
                  <a:pt x="243081" y="415129"/>
                  <a:pt x="261519" y="419272"/>
                  <a:pt x="280110" y="419272"/>
                </a:cubicBezTo>
                <a:cubicBezTo>
                  <a:pt x="298701" y="419272"/>
                  <a:pt x="317139" y="415129"/>
                  <a:pt x="335115" y="407303"/>
                </a:cubicBezTo>
                <a:lnTo>
                  <a:pt x="280110" y="517173"/>
                </a:lnTo>
                <a:close/>
                <a:moveTo>
                  <a:pt x="176385" y="121655"/>
                </a:moveTo>
                <a:cubicBezTo>
                  <a:pt x="217558" y="142059"/>
                  <a:pt x="331554" y="190997"/>
                  <a:pt x="447547" y="190997"/>
                </a:cubicBezTo>
                <a:cubicBezTo>
                  <a:pt x="426806" y="287340"/>
                  <a:pt x="357057" y="385217"/>
                  <a:pt x="280087" y="385217"/>
                </a:cubicBezTo>
                <a:cubicBezTo>
                  <a:pt x="202041" y="385217"/>
                  <a:pt x="131370" y="284732"/>
                  <a:pt x="111705" y="187162"/>
                </a:cubicBezTo>
                <a:cubicBezTo>
                  <a:pt x="146887" y="168906"/>
                  <a:pt x="166706" y="140371"/>
                  <a:pt x="176385" y="121655"/>
                </a:cubicBezTo>
                <a:close/>
                <a:moveTo>
                  <a:pt x="280110" y="0"/>
                </a:moveTo>
                <a:cubicBezTo>
                  <a:pt x="334345" y="0"/>
                  <a:pt x="376442" y="9974"/>
                  <a:pt x="405480" y="29768"/>
                </a:cubicBezTo>
                <a:cubicBezTo>
                  <a:pt x="438052" y="52171"/>
                  <a:pt x="453877" y="86696"/>
                  <a:pt x="453877" y="135491"/>
                </a:cubicBezTo>
                <a:cubicBezTo>
                  <a:pt x="453877" y="142396"/>
                  <a:pt x="453570" y="149608"/>
                  <a:pt x="452955" y="156820"/>
                </a:cubicBezTo>
                <a:cubicBezTo>
                  <a:pt x="315447" y="160042"/>
                  <a:pt x="177939" y="84087"/>
                  <a:pt x="176556" y="83320"/>
                </a:cubicBezTo>
                <a:cubicBezTo>
                  <a:pt x="172100" y="80711"/>
                  <a:pt x="166723" y="80405"/>
                  <a:pt x="161806" y="82246"/>
                </a:cubicBezTo>
                <a:cubicBezTo>
                  <a:pt x="157044" y="84241"/>
                  <a:pt x="153356" y="88077"/>
                  <a:pt x="151820" y="92987"/>
                </a:cubicBezTo>
                <a:cubicBezTo>
                  <a:pt x="151820" y="93447"/>
                  <a:pt x="140450" y="127972"/>
                  <a:pt x="106803" y="150528"/>
                </a:cubicBezTo>
                <a:cubicBezTo>
                  <a:pt x="106495" y="145465"/>
                  <a:pt x="106342" y="140401"/>
                  <a:pt x="106342" y="135491"/>
                </a:cubicBezTo>
                <a:cubicBezTo>
                  <a:pt x="106342" y="86696"/>
                  <a:pt x="122167" y="52171"/>
                  <a:pt x="154739" y="29768"/>
                </a:cubicBezTo>
                <a:cubicBezTo>
                  <a:pt x="183777" y="9974"/>
                  <a:pt x="225875" y="0"/>
                  <a:pt x="2801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Oval 21"/>
          <p:cNvSpPr/>
          <p:nvPr/>
        </p:nvSpPr>
        <p:spPr>
          <a:xfrm>
            <a:off x="6386579" y="4847742"/>
            <a:ext cx="226533" cy="285957"/>
          </a:xfrm>
          <a:custGeom>
            <a:avLst/>
            <a:gdLst>
              <a:gd name="connsiteX0" fmla="*/ 313224 w 481752"/>
              <a:gd name="connsiteY0" fmla="*/ 359983 h 608123"/>
              <a:gd name="connsiteX1" fmla="*/ 389955 w 481752"/>
              <a:gd name="connsiteY1" fmla="*/ 407549 h 608123"/>
              <a:gd name="connsiteX2" fmla="*/ 466218 w 481752"/>
              <a:gd name="connsiteY2" fmla="*/ 510414 h 608123"/>
              <a:gd name="connsiteX3" fmla="*/ 467391 w 481752"/>
              <a:gd name="connsiteY3" fmla="*/ 597813 h 608123"/>
              <a:gd name="connsiteX4" fmla="*/ 466452 w 481752"/>
              <a:gd name="connsiteY4" fmla="*/ 598516 h 608123"/>
              <a:gd name="connsiteX5" fmla="*/ 461055 w 481752"/>
              <a:gd name="connsiteY5" fmla="*/ 602968 h 608123"/>
              <a:gd name="connsiteX6" fmla="*/ 354757 w 481752"/>
              <a:gd name="connsiteY6" fmla="*/ 606249 h 608123"/>
              <a:gd name="connsiteX7" fmla="*/ 240012 w 481752"/>
              <a:gd name="connsiteY7" fmla="*/ 599688 h 608123"/>
              <a:gd name="connsiteX8" fmla="*/ 113065 w 481752"/>
              <a:gd name="connsiteY8" fmla="*/ 599454 h 608123"/>
              <a:gd name="connsiteX9" fmla="*/ 4655 w 481752"/>
              <a:gd name="connsiteY9" fmla="*/ 589847 h 608123"/>
              <a:gd name="connsiteX10" fmla="*/ 2543 w 481752"/>
              <a:gd name="connsiteY10" fmla="*/ 577662 h 608123"/>
              <a:gd name="connsiteX11" fmla="*/ 28824 w 481752"/>
              <a:gd name="connsiteY11" fmla="*/ 465425 h 608123"/>
              <a:gd name="connsiteX12" fmla="*/ 117289 w 481752"/>
              <a:gd name="connsiteY12" fmla="*/ 372168 h 608123"/>
              <a:gd name="connsiteX13" fmla="*/ 184399 w 481752"/>
              <a:gd name="connsiteY13" fmla="*/ 386695 h 608123"/>
              <a:gd name="connsiteX14" fmla="*/ 251041 w 481752"/>
              <a:gd name="connsiteY14" fmla="*/ 500104 h 608123"/>
              <a:gd name="connsiteX15" fmla="*/ 285066 w 481752"/>
              <a:gd name="connsiteY15" fmla="*/ 410830 h 608123"/>
              <a:gd name="connsiteX16" fmla="*/ 313224 w 481752"/>
              <a:gd name="connsiteY16" fmla="*/ 359983 h 608123"/>
              <a:gd name="connsiteX17" fmla="*/ 272410 w 481752"/>
              <a:gd name="connsiteY17" fmla="*/ 257285 h 608123"/>
              <a:gd name="connsiteX18" fmla="*/ 281531 w 481752"/>
              <a:gd name="connsiteY18" fmla="*/ 266250 h 608123"/>
              <a:gd name="connsiteX19" fmla="*/ 193782 w 481752"/>
              <a:gd name="connsiteY19" fmla="*/ 266250 h 608123"/>
              <a:gd name="connsiteX20" fmla="*/ 207859 w 481752"/>
              <a:gd name="connsiteY20" fmla="*/ 264375 h 608123"/>
              <a:gd name="connsiteX21" fmla="*/ 236014 w 481752"/>
              <a:gd name="connsiteY21" fmla="*/ 288048 h 608123"/>
              <a:gd name="connsiteX22" fmla="*/ 262761 w 481752"/>
              <a:gd name="connsiteY22" fmla="*/ 266250 h 608123"/>
              <a:gd name="connsiteX23" fmla="*/ 272410 w 481752"/>
              <a:gd name="connsiteY23" fmla="*/ 257285 h 608123"/>
              <a:gd name="connsiteX24" fmla="*/ 171247 w 481752"/>
              <a:gd name="connsiteY24" fmla="*/ 214915 h 608123"/>
              <a:gd name="connsiteX25" fmla="*/ 184629 w 481752"/>
              <a:gd name="connsiteY25" fmla="*/ 215150 h 608123"/>
              <a:gd name="connsiteX26" fmla="*/ 184629 w 481752"/>
              <a:gd name="connsiteY26" fmla="*/ 228999 h 608123"/>
              <a:gd name="connsiteX27" fmla="*/ 173830 w 481752"/>
              <a:gd name="connsiteY27" fmla="*/ 233694 h 608123"/>
              <a:gd name="connsiteX28" fmla="*/ 164204 w 481752"/>
              <a:gd name="connsiteY28" fmla="*/ 224070 h 608123"/>
              <a:gd name="connsiteX29" fmla="*/ 171247 w 481752"/>
              <a:gd name="connsiteY29" fmla="*/ 214915 h 608123"/>
              <a:gd name="connsiteX30" fmla="*/ 299584 w 481752"/>
              <a:gd name="connsiteY30" fmla="*/ 213237 h 608123"/>
              <a:gd name="connsiteX31" fmla="*/ 305053 w 481752"/>
              <a:gd name="connsiteY31" fmla="*/ 221945 h 608123"/>
              <a:gd name="connsiteX32" fmla="*/ 286941 w 481752"/>
              <a:gd name="connsiteY32" fmla="*/ 227340 h 608123"/>
              <a:gd name="connsiteX33" fmla="*/ 285295 w 481752"/>
              <a:gd name="connsiteY33" fmla="*/ 224056 h 608123"/>
              <a:gd name="connsiteX34" fmla="*/ 288353 w 481752"/>
              <a:gd name="connsiteY34" fmla="*/ 214908 h 608123"/>
              <a:gd name="connsiteX35" fmla="*/ 288823 w 481752"/>
              <a:gd name="connsiteY35" fmla="*/ 214439 h 608123"/>
              <a:gd name="connsiteX36" fmla="*/ 289293 w 481752"/>
              <a:gd name="connsiteY36" fmla="*/ 214204 h 608123"/>
              <a:gd name="connsiteX37" fmla="*/ 289529 w 481752"/>
              <a:gd name="connsiteY37" fmla="*/ 214204 h 608123"/>
              <a:gd name="connsiteX38" fmla="*/ 299584 w 481752"/>
              <a:gd name="connsiteY38" fmla="*/ 213237 h 608123"/>
              <a:gd name="connsiteX39" fmla="*/ 300790 w 481752"/>
              <a:gd name="connsiteY39" fmla="*/ 144092 h 608123"/>
              <a:gd name="connsiteX40" fmla="*/ 279446 w 481752"/>
              <a:gd name="connsiteY40" fmla="*/ 144880 h 608123"/>
              <a:gd name="connsiteX41" fmla="*/ 220310 w 481752"/>
              <a:gd name="connsiteY41" fmla="*/ 180499 h 608123"/>
              <a:gd name="connsiteX42" fmla="*/ 106732 w 481752"/>
              <a:gd name="connsiteY42" fmla="*/ 196434 h 608123"/>
              <a:gd name="connsiteX43" fmla="*/ 133484 w 481752"/>
              <a:gd name="connsiteY43" fmla="*/ 295559 h 608123"/>
              <a:gd name="connsiteX44" fmla="*/ 224065 w 481752"/>
              <a:gd name="connsiteY44" fmla="*/ 338443 h 608123"/>
              <a:gd name="connsiteX45" fmla="*/ 335531 w 481752"/>
              <a:gd name="connsiteY45" fmla="*/ 286889 h 608123"/>
              <a:gd name="connsiteX46" fmla="*/ 355713 w 481752"/>
              <a:gd name="connsiteY46" fmla="*/ 201121 h 608123"/>
              <a:gd name="connsiteX47" fmla="*/ 352897 w 481752"/>
              <a:gd name="connsiteY47" fmla="*/ 197840 h 608123"/>
              <a:gd name="connsiteX48" fmla="*/ 300790 w 481752"/>
              <a:gd name="connsiteY48" fmla="*/ 144092 h 608123"/>
              <a:gd name="connsiteX49" fmla="*/ 217259 w 481752"/>
              <a:gd name="connsiteY49" fmla="*/ 2168 h 608123"/>
              <a:gd name="connsiteX50" fmla="*/ 428928 w 481752"/>
              <a:gd name="connsiteY50" fmla="*/ 303292 h 608123"/>
              <a:gd name="connsiteX51" fmla="*/ 427051 w 481752"/>
              <a:gd name="connsiteY51" fmla="*/ 307276 h 608123"/>
              <a:gd name="connsiteX52" fmla="*/ 420950 w 481752"/>
              <a:gd name="connsiteY52" fmla="*/ 313603 h 608123"/>
              <a:gd name="connsiteX53" fmla="*/ 381526 w 481752"/>
              <a:gd name="connsiteY53" fmla="*/ 314072 h 608123"/>
              <a:gd name="connsiteX54" fmla="*/ 341867 w 481752"/>
              <a:gd name="connsiteY54" fmla="*/ 310791 h 608123"/>
              <a:gd name="connsiteX55" fmla="*/ 339521 w 481752"/>
              <a:gd name="connsiteY55" fmla="*/ 309385 h 608123"/>
              <a:gd name="connsiteX56" fmla="*/ 331542 w 481752"/>
              <a:gd name="connsiteY56" fmla="*/ 316884 h 608123"/>
              <a:gd name="connsiteX57" fmla="*/ 210219 w 481752"/>
              <a:gd name="connsiteY57" fmla="*/ 354847 h 608123"/>
              <a:gd name="connsiteX58" fmla="*/ 122689 w 481752"/>
              <a:gd name="connsiteY58" fmla="*/ 309619 h 608123"/>
              <a:gd name="connsiteX59" fmla="*/ 97345 w 481752"/>
              <a:gd name="connsiteY59" fmla="*/ 312666 h 608123"/>
              <a:gd name="connsiteX60" fmla="*/ 52758 w 481752"/>
              <a:gd name="connsiteY60" fmla="*/ 311260 h 608123"/>
              <a:gd name="connsiteX61" fmla="*/ 48065 w 481752"/>
              <a:gd name="connsiteY61" fmla="*/ 306339 h 608123"/>
              <a:gd name="connsiteX62" fmla="*/ 47126 w 481752"/>
              <a:gd name="connsiteY62" fmla="*/ 304933 h 608123"/>
              <a:gd name="connsiteX63" fmla="*/ 64961 w 481752"/>
              <a:gd name="connsiteY63" fmla="*/ 114650 h 608123"/>
              <a:gd name="connsiteX64" fmla="*/ 217259 w 481752"/>
              <a:gd name="connsiteY64" fmla="*/ 2168 h 60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481752" h="608123">
                <a:moveTo>
                  <a:pt x="313224" y="359983"/>
                </a:moveTo>
                <a:cubicBezTo>
                  <a:pt x="339740" y="348502"/>
                  <a:pt x="372826" y="390210"/>
                  <a:pt x="389955" y="407549"/>
                </a:cubicBezTo>
                <a:cubicBezTo>
                  <a:pt x="419287" y="437542"/>
                  <a:pt x="447680" y="472455"/>
                  <a:pt x="466218" y="510414"/>
                </a:cubicBezTo>
                <a:cubicBezTo>
                  <a:pt x="479124" y="536891"/>
                  <a:pt x="492968" y="574148"/>
                  <a:pt x="467391" y="597813"/>
                </a:cubicBezTo>
                <a:cubicBezTo>
                  <a:pt x="466922" y="598048"/>
                  <a:pt x="466687" y="598282"/>
                  <a:pt x="466452" y="598516"/>
                </a:cubicBezTo>
                <a:cubicBezTo>
                  <a:pt x="465514" y="600625"/>
                  <a:pt x="463871" y="602265"/>
                  <a:pt x="461055" y="602968"/>
                </a:cubicBezTo>
                <a:cubicBezTo>
                  <a:pt x="427265" y="610935"/>
                  <a:pt x="389017" y="607655"/>
                  <a:pt x="354757" y="606249"/>
                </a:cubicBezTo>
                <a:cubicBezTo>
                  <a:pt x="316509" y="604608"/>
                  <a:pt x="278261" y="601797"/>
                  <a:pt x="240012" y="599688"/>
                </a:cubicBezTo>
                <a:cubicBezTo>
                  <a:pt x="197540" y="597345"/>
                  <a:pt x="155537" y="598751"/>
                  <a:pt x="113065" y="599454"/>
                </a:cubicBezTo>
                <a:cubicBezTo>
                  <a:pt x="76928" y="600157"/>
                  <a:pt x="39384" y="601094"/>
                  <a:pt x="4655" y="589847"/>
                </a:cubicBezTo>
                <a:cubicBezTo>
                  <a:pt x="-742" y="588206"/>
                  <a:pt x="-1446" y="580474"/>
                  <a:pt x="2543" y="577662"/>
                </a:cubicBezTo>
                <a:cubicBezTo>
                  <a:pt x="-5435" y="538766"/>
                  <a:pt x="7940" y="498464"/>
                  <a:pt x="28824" y="465425"/>
                </a:cubicBezTo>
                <a:cubicBezTo>
                  <a:pt x="50647" y="430981"/>
                  <a:pt x="80917" y="392319"/>
                  <a:pt x="117289" y="372168"/>
                </a:cubicBezTo>
                <a:cubicBezTo>
                  <a:pt x="144274" y="357406"/>
                  <a:pt x="166566" y="360452"/>
                  <a:pt x="184399" y="386695"/>
                </a:cubicBezTo>
                <a:cubicBezTo>
                  <a:pt x="209038" y="423014"/>
                  <a:pt x="226168" y="463785"/>
                  <a:pt x="251041" y="500104"/>
                </a:cubicBezTo>
                <a:cubicBezTo>
                  <a:pt x="267701" y="473158"/>
                  <a:pt x="273568" y="440119"/>
                  <a:pt x="285066" y="410830"/>
                </a:cubicBezTo>
                <a:cubicBezTo>
                  <a:pt x="290697" y="397005"/>
                  <a:pt x="297502" y="366779"/>
                  <a:pt x="313224" y="359983"/>
                </a:cubicBezTo>
                <a:close/>
                <a:moveTo>
                  <a:pt x="272410" y="257285"/>
                </a:moveTo>
                <a:cubicBezTo>
                  <a:pt x="277074" y="257285"/>
                  <a:pt x="281649" y="260274"/>
                  <a:pt x="281531" y="266250"/>
                </a:cubicBezTo>
                <a:cubicBezTo>
                  <a:pt x="280124" y="319923"/>
                  <a:pt x="188620" y="318048"/>
                  <a:pt x="193782" y="266250"/>
                </a:cubicBezTo>
                <a:cubicBezTo>
                  <a:pt x="194486" y="258516"/>
                  <a:pt x="205513" y="256172"/>
                  <a:pt x="207859" y="264375"/>
                </a:cubicBezTo>
                <a:cubicBezTo>
                  <a:pt x="211613" y="277735"/>
                  <a:pt x="221233" y="287813"/>
                  <a:pt x="236014" y="288048"/>
                </a:cubicBezTo>
                <a:cubicBezTo>
                  <a:pt x="250092" y="288048"/>
                  <a:pt x="262058" y="281485"/>
                  <a:pt x="262761" y="266250"/>
                </a:cubicBezTo>
                <a:cubicBezTo>
                  <a:pt x="262996" y="260274"/>
                  <a:pt x="267747" y="257285"/>
                  <a:pt x="272410" y="257285"/>
                </a:cubicBezTo>
                <a:close/>
                <a:moveTo>
                  <a:pt x="171247" y="214915"/>
                </a:moveTo>
                <a:cubicBezTo>
                  <a:pt x="175003" y="211394"/>
                  <a:pt x="181107" y="211394"/>
                  <a:pt x="184629" y="215150"/>
                </a:cubicBezTo>
                <a:cubicBezTo>
                  <a:pt x="188385" y="218906"/>
                  <a:pt x="188620" y="225243"/>
                  <a:pt x="184629" y="228999"/>
                </a:cubicBezTo>
                <a:cubicBezTo>
                  <a:pt x="181577" y="232051"/>
                  <a:pt x="178290" y="233224"/>
                  <a:pt x="173830" y="233694"/>
                </a:cubicBezTo>
                <a:cubicBezTo>
                  <a:pt x="168665" y="234398"/>
                  <a:pt x="164204" y="228999"/>
                  <a:pt x="164204" y="224070"/>
                </a:cubicBezTo>
                <a:cubicBezTo>
                  <a:pt x="164204" y="219140"/>
                  <a:pt x="167256" y="216089"/>
                  <a:pt x="171247" y="214915"/>
                </a:cubicBezTo>
                <a:close/>
                <a:moveTo>
                  <a:pt x="299584" y="213237"/>
                </a:moveTo>
                <a:cubicBezTo>
                  <a:pt x="302701" y="214615"/>
                  <a:pt x="305053" y="217606"/>
                  <a:pt x="305053" y="221945"/>
                </a:cubicBezTo>
                <a:cubicBezTo>
                  <a:pt x="305053" y="231797"/>
                  <a:pt x="291881" y="235315"/>
                  <a:pt x="286941" y="227340"/>
                </a:cubicBezTo>
                <a:cubicBezTo>
                  <a:pt x="286000" y="226402"/>
                  <a:pt x="285530" y="225463"/>
                  <a:pt x="285295" y="224056"/>
                </a:cubicBezTo>
                <a:cubicBezTo>
                  <a:pt x="284589" y="220537"/>
                  <a:pt x="285530" y="217254"/>
                  <a:pt x="288353" y="214908"/>
                </a:cubicBezTo>
                <a:cubicBezTo>
                  <a:pt x="288588" y="214908"/>
                  <a:pt x="288823" y="214673"/>
                  <a:pt x="288823" y="214439"/>
                </a:cubicBezTo>
                <a:cubicBezTo>
                  <a:pt x="289058" y="214439"/>
                  <a:pt x="289058" y="214204"/>
                  <a:pt x="289293" y="214204"/>
                </a:cubicBezTo>
                <a:cubicBezTo>
                  <a:pt x="289293" y="214204"/>
                  <a:pt x="289529" y="214204"/>
                  <a:pt x="289529" y="214204"/>
                </a:cubicBezTo>
                <a:cubicBezTo>
                  <a:pt x="292586" y="212093"/>
                  <a:pt x="296468" y="211859"/>
                  <a:pt x="299584" y="213237"/>
                </a:cubicBezTo>
                <a:close/>
                <a:moveTo>
                  <a:pt x="300790" y="144092"/>
                </a:moveTo>
                <a:cubicBezTo>
                  <a:pt x="293438" y="141394"/>
                  <a:pt x="286134" y="141189"/>
                  <a:pt x="279446" y="144880"/>
                </a:cubicBezTo>
                <a:cubicBezTo>
                  <a:pt x="259265" y="156128"/>
                  <a:pt x="241195" y="170423"/>
                  <a:pt x="220310" y="180499"/>
                </a:cubicBezTo>
                <a:cubicBezTo>
                  <a:pt x="184171" y="197606"/>
                  <a:pt x="145686" y="206745"/>
                  <a:pt x="106732" y="196434"/>
                </a:cubicBezTo>
                <a:cubicBezTo>
                  <a:pt x="100396" y="233459"/>
                  <a:pt x="106262" y="267673"/>
                  <a:pt x="133484" y="295559"/>
                </a:cubicBezTo>
                <a:cubicBezTo>
                  <a:pt x="156950" y="319462"/>
                  <a:pt x="189334" y="339146"/>
                  <a:pt x="224065" y="338443"/>
                </a:cubicBezTo>
                <a:cubicBezTo>
                  <a:pt x="263958" y="337271"/>
                  <a:pt x="312769" y="322742"/>
                  <a:pt x="335531" y="286889"/>
                </a:cubicBezTo>
                <a:cubicBezTo>
                  <a:pt x="352427" y="260408"/>
                  <a:pt x="354305" y="231350"/>
                  <a:pt x="355713" y="201121"/>
                </a:cubicBezTo>
                <a:cubicBezTo>
                  <a:pt x="354774" y="200418"/>
                  <a:pt x="353601" y="199246"/>
                  <a:pt x="352897" y="197840"/>
                </a:cubicBezTo>
                <a:cubicBezTo>
                  <a:pt x="345329" y="182725"/>
                  <a:pt x="322845" y="152188"/>
                  <a:pt x="300790" y="144092"/>
                </a:cubicBezTo>
                <a:close/>
                <a:moveTo>
                  <a:pt x="217259" y="2168"/>
                </a:moveTo>
                <a:cubicBezTo>
                  <a:pt x="380353" y="-22672"/>
                  <a:pt x="453099" y="171360"/>
                  <a:pt x="428928" y="303292"/>
                </a:cubicBezTo>
                <a:cubicBezTo>
                  <a:pt x="428694" y="304933"/>
                  <a:pt x="427990" y="306339"/>
                  <a:pt x="427051" y="307276"/>
                </a:cubicBezTo>
                <a:cubicBezTo>
                  <a:pt x="426347" y="310322"/>
                  <a:pt x="424235" y="312900"/>
                  <a:pt x="420950" y="313603"/>
                </a:cubicBezTo>
                <a:cubicBezTo>
                  <a:pt x="408043" y="315478"/>
                  <a:pt x="394433" y="314072"/>
                  <a:pt x="381526" y="314072"/>
                </a:cubicBezTo>
                <a:cubicBezTo>
                  <a:pt x="368854" y="313837"/>
                  <a:pt x="354070" y="314775"/>
                  <a:pt x="341867" y="310791"/>
                </a:cubicBezTo>
                <a:cubicBezTo>
                  <a:pt x="340929" y="310557"/>
                  <a:pt x="340225" y="310088"/>
                  <a:pt x="339521" y="309385"/>
                </a:cubicBezTo>
                <a:cubicBezTo>
                  <a:pt x="337174" y="311963"/>
                  <a:pt x="334358" y="314540"/>
                  <a:pt x="331542" y="316884"/>
                </a:cubicBezTo>
                <a:cubicBezTo>
                  <a:pt x="297515" y="344770"/>
                  <a:pt x="254337" y="359299"/>
                  <a:pt x="210219" y="354847"/>
                </a:cubicBezTo>
                <a:cubicBezTo>
                  <a:pt x="179009" y="351566"/>
                  <a:pt x="146625" y="334225"/>
                  <a:pt x="122689" y="309619"/>
                </a:cubicBezTo>
                <a:cubicBezTo>
                  <a:pt x="115180" y="312900"/>
                  <a:pt x="105089" y="312197"/>
                  <a:pt x="97345" y="312666"/>
                </a:cubicBezTo>
                <a:cubicBezTo>
                  <a:pt x="82561" y="313837"/>
                  <a:pt x="67308" y="313603"/>
                  <a:pt x="52758" y="311260"/>
                </a:cubicBezTo>
                <a:cubicBezTo>
                  <a:pt x="49942" y="310791"/>
                  <a:pt x="48300" y="308682"/>
                  <a:pt x="48065" y="306339"/>
                </a:cubicBezTo>
                <a:cubicBezTo>
                  <a:pt x="47596" y="305870"/>
                  <a:pt x="47361" y="305401"/>
                  <a:pt x="47126" y="304933"/>
                </a:cubicBezTo>
                <a:cubicBezTo>
                  <a:pt x="22721" y="244708"/>
                  <a:pt x="35628" y="170891"/>
                  <a:pt x="64961" y="114650"/>
                </a:cubicBezTo>
                <a:cubicBezTo>
                  <a:pt x="97345" y="52551"/>
                  <a:pt x="147094" y="12947"/>
                  <a:pt x="217259" y="2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799561" y="4752340"/>
            <a:ext cx="5045354" cy="461856"/>
            <a:chOff x="4700" y="7485"/>
            <a:chExt cx="7945" cy="727"/>
          </a:xfrm>
        </p:grpSpPr>
        <p:grpSp>
          <p:nvGrpSpPr>
            <p:cNvPr id="3" name="组合 2"/>
            <p:cNvGrpSpPr/>
            <p:nvPr/>
          </p:nvGrpSpPr>
          <p:grpSpPr>
            <a:xfrm>
              <a:off x="4700" y="7485"/>
              <a:ext cx="7945" cy="727"/>
              <a:chOff x="4700" y="7485"/>
              <a:chExt cx="7945" cy="727"/>
            </a:xfrm>
          </p:grpSpPr>
          <p:sp>
            <p:nvSpPr>
              <p:cNvPr id="2" name="椭圆 1"/>
              <p:cNvSpPr/>
              <p:nvPr>
                <p:custDataLst>
                  <p:tags r:id="rId1"/>
                </p:custDataLst>
              </p:nvPr>
            </p:nvSpPr>
            <p:spPr>
              <a:xfrm>
                <a:off x="4700" y="7535"/>
                <a:ext cx="677" cy="677"/>
              </a:xfrm>
              <a:prstGeom prst="ellipse">
                <a:avLst/>
              </a:prstGeom>
              <a:solidFill>
                <a:srgbClr val="658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414" y="7485"/>
                <a:ext cx="723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主讲人：胖虎</a:t>
                </a:r>
                <a:r>
                  <a:rPr lang="en-US" altLang="zh-CN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1997</a:t>
                </a:r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</p:grpSp>
        <p:sp>
          <p:nvSpPr>
            <p:cNvPr id="18" name="Oval 21"/>
            <p:cNvSpPr/>
            <p:nvPr>
              <p:custDataLst>
                <p:tags r:id="rId3"/>
              </p:custDataLst>
            </p:nvPr>
          </p:nvSpPr>
          <p:spPr>
            <a:xfrm>
              <a:off x="4824" y="7634"/>
              <a:ext cx="415" cy="450"/>
            </a:xfrm>
            <a:custGeom>
              <a:avLst/>
              <a:gdLst>
                <a:gd name="connsiteX0" fmla="*/ 440628 w 560148"/>
                <a:gd name="connsiteY0" fmla="*/ 449360 h 607568"/>
                <a:gd name="connsiteX1" fmla="*/ 452611 w 560148"/>
                <a:gd name="connsiteY1" fmla="*/ 454117 h 607568"/>
                <a:gd name="connsiteX2" fmla="*/ 549394 w 560148"/>
                <a:gd name="connsiteY2" fmla="*/ 564755 h 607568"/>
                <a:gd name="connsiteX3" fmla="*/ 560148 w 560148"/>
                <a:gd name="connsiteY3" fmla="*/ 607568 h 607568"/>
                <a:gd name="connsiteX4" fmla="*/ 360589 w 560148"/>
                <a:gd name="connsiteY4" fmla="*/ 607568 h 607568"/>
                <a:gd name="connsiteX5" fmla="*/ 418352 w 560148"/>
                <a:gd name="connsiteY5" fmla="*/ 558464 h 607568"/>
                <a:gd name="connsiteX6" fmla="*/ 422654 w 560148"/>
                <a:gd name="connsiteY6" fmla="*/ 537901 h 607568"/>
                <a:gd name="connsiteX7" fmla="*/ 403758 w 560148"/>
                <a:gd name="connsiteY7" fmla="*/ 500152 h 607568"/>
                <a:gd name="connsiteX8" fmla="*/ 438477 w 560148"/>
                <a:gd name="connsiteY8" fmla="*/ 500152 h 607568"/>
                <a:gd name="connsiteX9" fmla="*/ 453072 w 560148"/>
                <a:gd name="connsiteY9" fmla="*/ 492019 h 607568"/>
                <a:gd name="connsiteX10" fmla="*/ 453840 w 560148"/>
                <a:gd name="connsiteY10" fmla="*/ 475447 h 607568"/>
                <a:gd name="connsiteX11" fmla="*/ 119521 w 560148"/>
                <a:gd name="connsiteY11" fmla="*/ 449360 h 607568"/>
                <a:gd name="connsiteX12" fmla="*/ 106308 w 560148"/>
                <a:gd name="connsiteY12" fmla="*/ 475447 h 607568"/>
                <a:gd name="connsiteX13" fmla="*/ 107076 w 560148"/>
                <a:gd name="connsiteY13" fmla="*/ 492019 h 607568"/>
                <a:gd name="connsiteX14" fmla="*/ 121671 w 560148"/>
                <a:gd name="connsiteY14" fmla="*/ 500152 h 607568"/>
                <a:gd name="connsiteX15" fmla="*/ 156391 w 560148"/>
                <a:gd name="connsiteY15" fmla="*/ 500152 h 607568"/>
                <a:gd name="connsiteX16" fmla="*/ 137495 w 560148"/>
                <a:gd name="connsiteY16" fmla="*/ 537901 h 607568"/>
                <a:gd name="connsiteX17" fmla="*/ 141796 w 560148"/>
                <a:gd name="connsiteY17" fmla="*/ 558464 h 607568"/>
                <a:gd name="connsiteX18" fmla="*/ 199559 w 560148"/>
                <a:gd name="connsiteY18" fmla="*/ 607568 h 607568"/>
                <a:gd name="connsiteX19" fmla="*/ 0 w 560148"/>
                <a:gd name="connsiteY19" fmla="*/ 607568 h 607568"/>
                <a:gd name="connsiteX20" fmla="*/ 10754 w 560148"/>
                <a:gd name="connsiteY20" fmla="*/ 564755 h 607568"/>
                <a:gd name="connsiteX21" fmla="*/ 107537 w 560148"/>
                <a:gd name="connsiteY21" fmla="*/ 454117 h 607568"/>
                <a:gd name="connsiteX22" fmla="*/ 367042 w 560148"/>
                <a:gd name="connsiteY22" fmla="*/ 419935 h 607568"/>
                <a:gd name="connsiteX23" fmla="*/ 393001 w 560148"/>
                <a:gd name="connsiteY23" fmla="*/ 430214 h 607568"/>
                <a:gd name="connsiteX24" fmla="*/ 410973 w 560148"/>
                <a:gd name="connsiteY24" fmla="*/ 466115 h 607568"/>
                <a:gd name="connsiteX25" fmla="*/ 376105 w 560148"/>
                <a:gd name="connsiteY25" fmla="*/ 466115 h 607568"/>
                <a:gd name="connsiteX26" fmla="*/ 361512 w 560148"/>
                <a:gd name="connsiteY26" fmla="*/ 474092 h 607568"/>
                <a:gd name="connsiteX27" fmla="*/ 360898 w 560148"/>
                <a:gd name="connsiteY27" fmla="*/ 490815 h 607568"/>
                <a:gd name="connsiteX28" fmla="*/ 386089 w 560148"/>
                <a:gd name="connsiteY28" fmla="*/ 541137 h 607568"/>
                <a:gd name="connsiteX29" fmla="*/ 297151 w 560148"/>
                <a:gd name="connsiteY29" fmla="*/ 607568 h 607568"/>
                <a:gd name="connsiteX30" fmla="*/ 297151 w 560148"/>
                <a:gd name="connsiteY30" fmla="*/ 559394 h 607568"/>
                <a:gd name="connsiteX31" fmla="*/ 193107 w 560148"/>
                <a:gd name="connsiteY31" fmla="*/ 419935 h 607568"/>
                <a:gd name="connsiteX32" fmla="*/ 262997 w 560148"/>
                <a:gd name="connsiteY32" fmla="*/ 559394 h 607568"/>
                <a:gd name="connsiteX33" fmla="*/ 262997 w 560148"/>
                <a:gd name="connsiteY33" fmla="*/ 607568 h 607568"/>
                <a:gd name="connsiteX34" fmla="*/ 174059 w 560148"/>
                <a:gd name="connsiteY34" fmla="*/ 541137 h 607568"/>
                <a:gd name="connsiteX35" fmla="*/ 199251 w 560148"/>
                <a:gd name="connsiteY35" fmla="*/ 490815 h 607568"/>
                <a:gd name="connsiteX36" fmla="*/ 198636 w 560148"/>
                <a:gd name="connsiteY36" fmla="*/ 474092 h 607568"/>
                <a:gd name="connsiteX37" fmla="*/ 184044 w 560148"/>
                <a:gd name="connsiteY37" fmla="*/ 466115 h 607568"/>
                <a:gd name="connsiteX38" fmla="*/ 149175 w 560148"/>
                <a:gd name="connsiteY38" fmla="*/ 466115 h 607568"/>
                <a:gd name="connsiteX39" fmla="*/ 167147 w 560148"/>
                <a:gd name="connsiteY39" fmla="*/ 430214 h 607568"/>
                <a:gd name="connsiteX40" fmla="*/ 225104 w 560148"/>
                <a:gd name="connsiteY40" fmla="*/ 407303 h 607568"/>
                <a:gd name="connsiteX41" fmla="*/ 280110 w 560148"/>
                <a:gd name="connsiteY41" fmla="*/ 419272 h 607568"/>
                <a:gd name="connsiteX42" fmla="*/ 335115 w 560148"/>
                <a:gd name="connsiteY42" fmla="*/ 407303 h 607568"/>
                <a:gd name="connsiteX43" fmla="*/ 280110 w 560148"/>
                <a:gd name="connsiteY43" fmla="*/ 517173 h 607568"/>
                <a:gd name="connsiteX44" fmla="*/ 176385 w 560148"/>
                <a:gd name="connsiteY44" fmla="*/ 121655 h 607568"/>
                <a:gd name="connsiteX45" fmla="*/ 447547 w 560148"/>
                <a:gd name="connsiteY45" fmla="*/ 190997 h 607568"/>
                <a:gd name="connsiteX46" fmla="*/ 280087 w 560148"/>
                <a:gd name="connsiteY46" fmla="*/ 385217 h 607568"/>
                <a:gd name="connsiteX47" fmla="*/ 111705 w 560148"/>
                <a:gd name="connsiteY47" fmla="*/ 187162 h 607568"/>
                <a:gd name="connsiteX48" fmla="*/ 176385 w 560148"/>
                <a:gd name="connsiteY48" fmla="*/ 121655 h 607568"/>
                <a:gd name="connsiteX49" fmla="*/ 280110 w 560148"/>
                <a:gd name="connsiteY49" fmla="*/ 0 h 607568"/>
                <a:gd name="connsiteX50" fmla="*/ 405480 w 560148"/>
                <a:gd name="connsiteY50" fmla="*/ 29768 h 607568"/>
                <a:gd name="connsiteX51" fmla="*/ 453877 w 560148"/>
                <a:gd name="connsiteY51" fmla="*/ 135491 h 607568"/>
                <a:gd name="connsiteX52" fmla="*/ 452955 w 560148"/>
                <a:gd name="connsiteY52" fmla="*/ 156820 h 607568"/>
                <a:gd name="connsiteX53" fmla="*/ 176556 w 560148"/>
                <a:gd name="connsiteY53" fmla="*/ 83320 h 607568"/>
                <a:gd name="connsiteX54" fmla="*/ 161806 w 560148"/>
                <a:gd name="connsiteY54" fmla="*/ 82246 h 607568"/>
                <a:gd name="connsiteX55" fmla="*/ 151820 w 560148"/>
                <a:gd name="connsiteY55" fmla="*/ 92987 h 607568"/>
                <a:gd name="connsiteX56" fmla="*/ 106803 w 560148"/>
                <a:gd name="connsiteY56" fmla="*/ 150528 h 607568"/>
                <a:gd name="connsiteX57" fmla="*/ 106342 w 560148"/>
                <a:gd name="connsiteY57" fmla="*/ 135491 h 607568"/>
                <a:gd name="connsiteX58" fmla="*/ 154739 w 560148"/>
                <a:gd name="connsiteY58" fmla="*/ 29768 h 607568"/>
                <a:gd name="connsiteX59" fmla="*/ 280110 w 560148"/>
                <a:gd name="connsiteY59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60148" h="607568">
                  <a:moveTo>
                    <a:pt x="440628" y="449360"/>
                  </a:moveTo>
                  <a:lnTo>
                    <a:pt x="452611" y="454117"/>
                  </a:lnTo>
                  <a:cubicBezTo>
                    <a:pt x="500695" y="473298"/>
                    <a:pt x="536797" y="514577"/>
                    <a:pt x="549394" y="564755"/>
                  </a:cubicBezTo>
                  <a:lnTo>
                    <a:pt x="560148" y="607568"/>
                  </a:lnTo>
                  <a:lnTo>
                    <a:pt x="360589" y="607568"/>
                  </a:lnTo>
                  <a:lnTo>
                    <a:pt x="418352" y="558464"/>
                  </a:lnTo>
                  <a:cubicBezTo>
                    <a:pt x="424344" y="553400"/>
                    <a:pt x="426034" y="544807"/>
                    <a:pt x="422654" y="537901"/>
                  </a:cubicBezTo>
                  <a:lnTo>
                    <a:pt x="403758" y="500152"/>
                  </a:lnTo>
                  <a:lnTo>
                    <a:pt x="438477" y="500152"/>
                  </a:lnTo>
                  <a:cubicBezTo>
                    <a:pt x="444469" y="500152"/>
                    <a:pt x="449999" y="497083"/>
                    <a:pt x="453072" y="492019"/>
                  </a:cubicBezTo>
                  <a:cubicBezTo>
                    <a:pt x="456144" y="487109"/>
                    <a:pt x="456451" y="480817"/>
                    <a:pt x="453840" y="475447"/>
                  </a:cubicBezTo>
                  <a:close/>
                  <a:moveTo>
                    <a:pt x="119521" y="449360"/>
                  </a:moveTo>
                  <a:lnTo>
                    <a:pt x="106308" y="475447"/>
                  </a:lnTo>
                  <a:cubicBezTo>
                    <a:pt x="103697" y="480817"/>
                    <a:pt x="104004" y="487109"/>
                    <a:pt x="107076" y="492019"/>
                  </a:cubicBezTo>
                  <a:cubicBezTo>
                    <a:pt x="110149" y="497083"/>
                    <a:pt x="115680" y="500152"/>
                    <a:pt x="121671" y="500152"/>
                  </a:cubicBezTo>
                  <a:lnTo>
                    <a:pt x="156391" y="500152"/>
                  </a:lnTo>
                  <a:lnTo>
                    <a:pt x="137495" y="537901"/>
                  </a:lnTo>
                  <a:cubicBezTo>
                    <a:pt x="134115" y="544807"/>
                    <a:pt x="135805" y="553400"/>
                    <a:pt x="141796" y="558464"/>
                  </a:cubicBezTo>
                  <a:lnTo>
                    <a:pt x="199559" y="607568"/>
                  </a:lnTo>
                  <a:lnTo>
                    <a:pt x="0" y="607568"/>
                  </a:lnTo>
                  <a:lnTo>
                    <a:pt x="10754" y="564755"/>
                  </a:lnTo>
                  <a:cubicBezTo>
                    <a:pt x="23351" y="514577"/>
                    <a:pt x="59453" y="473298"/>
                    <a:pt x="107537" y="454117"/>
                  </a:cubicBezTo>
                  <a:close/>
                  <a:moveTo>
                    <a:pt x="367042" y="419935"/>
                  </a:moveTo>
                  <a:lnTo>
                    <a:pt x="393001" y="430214"/>
                  </a:lnTo>
                  <a:lnTo>
                    <a:pt x="410973" y="466115"/>
                  </a:lnTo>
                  <a:lnTo>
                    <a:pt x="376105" y="466115"/>
                  </a:lnTo>
                  <a:cubicBezTo>
                    <a:pt x="370114" y="466115"/>
                    <a:pt x="364738" y="469183"/>
                    <a:pt x="361512" y="474092"/>
                  </a:cubicBezTo>
                  <a:cubicBezTo>
                    <a:pt x="358440" y="479155"/>
                    <a:pt x="358133" y="485445"/>
                    <a:pt x="360898" y="490815"/>
                  </a:cubicBezTo>
                  <a:lnTo>
                    <a:pt x="386089" y="541137"/>
                  </a:lnTo>
                  <a:lnTo>
                    <a:pt x="297151" y="607568"/>
                  </a:lnTo>
                  <a:lnTo>
                    <a:pt x="297151" y="559394"/>
                  </a:lnTo>
                  <a:close/>
                  <a:moveTo>
                    <a:pt x="193107" y="419935"/>
                  </a:moveTo>
                  <a:lnTo>
                    <a:pt x="262997" y="559394"/>
                  </a:lnTo>
                  <a:lnTo>
                    <a:pt x="262997" y="607568"/>
                  </a:lnTo>
                  <a:lnTo>
                    <a:pt x="174059" y="541137"/>
                  </a:lnTo>
                  <a:lnTo>
                    <a:pt x="199251" y="490815"/>
                  </a:lnTo>
                  <a:cubicBezTo>
                    <a:pt x="202016" y="485445"/>
                    <a:pt x="201708" y="479155"/>
                    <a:pt x="198636" y="474092"/>
                  </a:cubicBezTo>
                  <a:cubicBezTo>
                    <a:pt x="195411" y="469183"/>
                    <a:pt x="190034" y="466115"/>
                    <a:pt x="184044" y="466115"/>
                  </a:cubicBezTo>
                  <a:lnTo>
                    <a:pt x="149175" y="466115"/>
                  </a:lnTo>
                  <a:lnTo>
                    <a:pt x="167147" y="430214"/>
                  </a:lnTo>
                  <a:close/>
                  <a:moveTo>
                    <a:pt x="225104" y="407303"/>
                  </a:moveTo>
                  <a:cubicBezTo>
                    <a:pt x="243081" y="415129"/>
                    <a:pt x="261519" y="419272"/>
                    <a:pt x="280110" y="419272"/>
                  </a:cubicBezTo>
                  <a:cubicBezTo>
                    <a:pt x="298701" y="419272"/>
                    <a:pt x="317139" y="415129"/>
                    <a:pt x="335115" y="407303"/>
                  </a:cubicBezTo>
                  <a:lnTo>
                    <a:pt x="280110" y="517173"/>
                  </a:lnTo>
                  <a:close/>
                  <a:moveTo>
                    <a:pt x="176385" y="121655"/>
                  </a:moveTo>
                  <a:cubicBezTo>
                    <a:pt x="217558" y="142059"/>
                    <a:pt x="331554" y="190997"/>
                    <a:pt x="447547" y="190997"/>
                  </a:cubicBezTo>
                  <a:cubicBezTo>
                    <a:pt x="426806" y="287340"/>
                    <a:pt x="357057" y="385217"/>
                    <a:pt x="280087" y="385217"/>
                  </a:cubicBezTo>
                  <a:cubicBezTo>
                    <a:pt x="202041" y="385217"/>
                    <a:pt x="131370" y="284732"/>
                    <a:pt x="111705" y="187162"/>
                  </a:cubicBezTo>
                  <a:cubicBezTo>
                    <a:pt x="146887" y="168906"/>
                    <a:pt x="166706" y="140371"/>
                    <a:pt x="176385" y="121655"/>
                  </a:cubicBezTo>
                  <a:close/>
                  <a:moveTo>
                    <a:pt x="280110" y="0"/>
                  </a:moveTo>
                  <a:cubicBezTo>
                    <a:pt x="334345" y="0"/>
                    <a:pt x="376442" y="9974"/>
                    <a:pt x="405480" y="29768"/>
                  </a:cubicBezTo>
                  <a:cubicBezTo>
                    <a:pt x="438052" y="52171"/>
                    <a:pt x="453877" y="86696"/>
                    <a:pt x="453877" y="135491"/>
                  </a:cubicBezTo>
                  <a:cubicBezTo>
                    <a:pt x="453877" y="142396"/>
                    <a:pt x="453570" y="149608"/>
                    <a:pt x="452955" y="156820"/>
                  </a:cubicBezTo>
                  <a:cubicBezTo>
                    <a:pt x="315447" y="160042"/>
                    <a:pt x="177939" y="84087"/>
                    <a:pt x="176556" y="83320"/>
                  </a:cubicBezTo>
                  <a:cubicBezTo>
                    <a:pt x="172100" y="80711"/>
                    <a:pt x="166723" y="80405"/>
                    <a:pt x="161806" y="82246"/>
                  </a:cubicBezTo>
                  <a:cubicBezTo>
                    <a:pt x="157044" y="84241"/>
                    <a:pt x="153356" y="88077"/>
                    <a:pt x="151820" y="92987"/>
                  </a:cubicBezTo>
                  <a:cubicBezTo>
                    <a:pt x="151820" y="93447"/>
                    <a:pt x="140450" y="127972"/>
                    <a:pt x="106803" y="150528"/>
                  </a:cubicBezTo>
                  <a:cubicBezTo>
                    <a:pt x="106495" y="145465"/>
                    <a:pt x="106342" y="140401"/>
                    <a:pt x="106342" y="135491"/>
                  </a:cubicBezTo>
                  <a:cubicBezTo>
                    <a:pt x="106342" y="86696"/>
                    <a:pt x="122167" y="52171"/>
                    <a:pt x="154739" y="29768"/>
                  </a:cubicBezTo>
                  <a:cubicBezTo>
                    <a:pt x="183777" y="9974"/>
                    <a:pt x="225875" y="0"/>
                    <a:pt x="2801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83577" y="479726"/>
            <a:ext cx="11224846" cy="5898549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12910" y="713412"/>
            <a:ext cx="10766180" cy="54311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68964" y="1437453"/>
            <a:ext cx="179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658189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目录</a:t>
            </a:r>
            <a:endParaRPr lang="zh-CN" altLang="en-US" sz="4800" dirty="0">
              <a:solidFill>
                <a:srgbClr val="658189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76126" y="3091960"/>
            <a:ext cx="340184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什么是适配器模式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488700" y="3179640"/>
            <a:ext cx="721104" cy="721104"/>
          </a:xfrm>
          <a:prstGeom prst="ellipse">
            <a:avLst/>
          </a:prstGeom>
          <a:solidFill>
            <a:srgbClr val="65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563888" y="3187555"/>
            <a:ext cx="58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壹</a:t>
            </a:r>
            <a:endParaRPr lang="zh-CN" altLang="en-US" sz="360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395175" y="3691744"/>
            <a:ext cx="331419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87739" y="3091960"/>
            <a:ext cx="340184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为什么要用适配器模式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500313" y="3179640"/>
            <a:ext cx="721104" cy="721104"/>
          </a:xfrm>
          <a:prstGeom prst="ellipse">
            <a:avLst/>
          </a:prstGeom>
          <a:solidFill>
            <a:srgbClr val="65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75501" y="3187555"/>
            <a:ext cx="58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贰</a:t>
            </a:r>
            <a:endParaRPr lang="zh-CN" altLang="en-US" sz="360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06788" y="3691744"/>
            <a:ext cx="331419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376126" y="4445881"/>
            <a:ext cx="340184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怎么用适配器模式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488700" y="4533561"/>
            <a:ext cx="721104" cy="721104"/>
          </a:xfrm>
          <a:prstGeom prst="ellipse">
            <a:avLst/>
          </a:prstGeom>
          <a:solidFill>
            <a:srgbClr val="65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563888" y="4541476"/>
            <a:ext cx="58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叁</a:t>
            </a:r>
            <a:endParaRPr lang="zh-CN" altLang="en-US" sz="360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395175" y="5045665"/>
            <a:ext cx="331419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387739" y="4445881"/>
            <a:ext cx="340184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实际案例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500313" y="4533561"/>
            <a:ext cx="721104" cy="721104"/>
          </a:xfrm>
          <a:prstGeom prst="ellipse">
            <a:avLst/>
          </a:prstGeom>
          <a:solidFill>
            <a:srgbClr val="658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589149" y="4555124"/>
            <a:ext cx="58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肆</a:t>
            </a:r>
            <a:endParaRPr lang="zh-CN" altLang="en-US" sz="360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406788" y="5045665"/>
            <a:ext cx="3314195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3243" y="2252506"/>
            <a:ext cx="1548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96ABB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CONTENTS</a:t>
            </a:r>
            <a:endParaRPr lang="zh-CN" altLang="en-US" sz="1600" dirty="0">
              <a:solidFill>
                <a:srgbClr val="96ABB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900" y="990600"/>
            <a:ext cx="10744201" cy="4876800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2093" y="1217311"/>
            <a:ext cx="10347813" cy="4423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76208" y="2166904"/>
            <a:ext cx="2239574" cy="461665"/>
          </a:xfrm>
          <a:prstGeom prst="rect">
            <a:avLst/>
          </a:prstGeom>
          <a:solidFill>
            <a:srgbClr val="65818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PART.01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38494" y="2908967"/>
            <a:ext cx="7715002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什么是适配器模式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9698" y="4309612"/>
            <a:ext cx="575259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3061" y="175840"/>
            <a:ext cx="2825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什么是适配器模式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03481" y="1719628"/>
            <a:ext cx="4276727" cy="4143375"/>
          </a:xfrm>
          <a:prstGeom prst="rect">
            <a:avLst/>
          </a:prstGeom>
          <a:blipFill>
            <a:blip r:embed="rId1"/>
            <a:stretch>
              <a:fillRect l="-16865" r="-16765"/>
            </a:stretch>
          </a:blipFill>
          <a:ln w="19050"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Group 13"/>
          <p:cNvGrpSpPr/>
          <p:nvPr/>
        </p:nvGrpSpPr>
        <p:grpSpPr>
          <a:xfrm>
            <a:off x="6594708" y="2605846"/>
            <a:ext cx="671400" cy="671400"/>
            <a:chOff x="6015150" y="4734133"/>
            <a:chExt cx="876300" cy="876300"/>
          </a:xfrm>
        </p:grpSpPr>
        <p:sp>
          <p:nvSpPr>
            <p:cNvPr id="17" name="椭圆 16"/>
            <p:cNvSpPr/>
            <p:nvPr/>
          </p:nvSpPr>
          <p:spPr>
            <a:xfrm>
              <a:off x="6015150" y="4734133"/>
              <a:ext cx="876300" cy="876300"/>
            </a:xfrm>
            <a:prstGeom prst="ellipse">
              <a:avLst/>
            </a:prstGeom>
            <a:solidFill>
              <a:srgbClr val="658189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8" name="paper-bag-with-dollar-sign_20951"/>
            <p:cNvSpPr>
              <a:spLocks noChangeAspect="1"/>
            </p:cNvSpPr>
            <p:nvPr/>
          </p:nvSpPr>
          <p:spPr bwMode="auto">
            <a:xfrm>
              <a:off x="6231791" y="4998638"/>
              <a:ext cx="469085" cy="452370"/>
            </a:xfrm>
            <a:custGeom>
              <a:avLst/>
              <a:gdLst>
                <a:gd name="T0" fmla="*/ 11888 w 12803"/>
                <a:gd name="T1" fmla="*/ 0 h 12345"/>
                <a:gd name="T2" fmla="*/ 914 w 12803"/>
                <a:gd name="T3" fmla="*/ 0 h 12345"/>
                <a:gd name="T4" fmla="*/ 0 w 12803"/>
                <a:gd name="T5" fmla="*/ 914 h 12345"/>
                <a:gd name="T6" fmla="*/ 0 w 12803"/>
                <a:gd name="T7" fmla="*/ 8687 h 12345"/>
                <a:gd name="T8" fmla="*/ 914 w 12803"/>
                <a:gd name="T9" fmla="*/ 9602 h 12345"/>
                <a:gd name="T10" fmla="*/ 3201 w 12803"/>
                <a:gd name="T11" fmla="*/ 9602 h 12345"/>
                <a:gd name="T12" fmla="*/ 3201 w 12803"/>
                <a:gd name="T13" fmla="*/ 12345 h 12345"/>
                <a:gd name="T14" fmla="*/ 8230 w 12803"/>
                <a:gd name="T15" fmla="*/ 9602 h 12345"/>
                <a:gd name="T16" fmla="*/ 11888 w 12803"/>
                <a:gd name="T17" fmla="*/ 9602 h 12345"/>
                <a:gd name="T18" fmla="*/ 12803 w 12803"/>
                <a:gd name="T19" fmla="*/ 8687 h 12345"/>
                <a:gd name="T20" fmla="*/ 12803 w 12803"/>
                <a:gd name="T21" fmla="*/ 914 h 12345"/>
                <a:gd name="T22" fmla="*/ 11888 w 12803"/>
                <a:gd name="T23" fmla="*/ 0 h 12345"/>
                <a:gd name="T24" fmla="*/ 3201 w 12803"/>
                <a:gd name="T25" fmla="*/ 5487 h 12345"/>
                <a:gd name="T26" fmla="*/ 2286 w 12803"/>
                <a:gd name="T27" fmla="*/ 4572 h 12345"/>
                <a:gd name="T28" fmla="*/ 3201 w 12803"/>
                <a:gd name="T29" fmla="*/ 3658 h 12345"/>
                <a:gd name="T30" fmla="*/ 4115 w 12803"/>
                <a:gd name="T31" fmla="*/ 4572 h 12345"/>
                <a:gd name="T32" fmla="*/ 3201 w 12803"/>
                <a:gd name="T33" fmla="*/ 5487 h 12345"/>
                <a:gd name="T34" fmla="*/ 6401 w 12803"/>
                <a:gd name="T35" fmla="*/ 5487 h 12345"/>
                <a:gd name="T36" fmla="*/ 5487 w 12803"/>
                <a:gd name="T37" fmla="*/ 4572 h 12345"/>
                <a:gd name="T38" fmla="*/ 6401 w 12803"/>
                <a:gd name="T39" fmla="*/ 3658 h 12345"/>
                <a:gd name="T40" fmla="*/ 7316 w 12803"/>
                <a:gd name="T41" fmla="*/ 4572 h 12345"/>
                <a:gd name="T42" fmla="*/ 6401 w 12803"/>
                <a:gd name="T43" fmla="*/ 5487 h 12345"/>
                <a:gd name="T44" fmla="*/ 9602 w 12803"/>
                <a:gd name="T45" fmla="*/ 5487 h 12345"/>
                <a:gd name="T46" fmla="*/ 8687 w 12803"/>
                <a:gd name="T47" fmla="*/ 4572 h 12345"/>
                <a:gd name="T48" fmla="*/ 9602 w 12803"/>
                <a:gd name="T49" fmla="*/ 3658 h 12345"/>
                <a:gd name="T50" fmla="*/ 10516 w 12803"/>
                <a:gd name="T51" fmla="*/ 4572 h 12345"/>
                <a:gd name="T52" fmla="*/ 9602 w 12803"/>
                <a:gd name="T53" fmla="*/ 5487 h 12345"/>
                <a:gd name="T54" fmla="*/ 9602 w 12803"/>
                <a:gd name="T55" fmla="*/ 5487 h 12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803" h="12345">
                  <a:moveTo>
                    <a:pt x="11888" y="0"/>
                  </a:moveTo>
                  <a:lnTo>
                    <a:pt x="914" y="0"/>
                  </a:lnTo>
                  <a:cubicBezTo>
                    <a:pt x="409" y="0"/>
                    <a:pt x="0" y="409"/>
                    <a:pt x="0" y="914"/>
                  </a:cubicBezTo>
                  <a:lnTo>
                    <a:pt x="0" y="8687"/>
                  </a:lnTo>
                  <a:cubicBezTo>
                    <a:pt x="0" y="9193"/>
                    <a:pt x="409" y="9602"/>
                    <a:pt x="914" y="9602"/>
                  </a:cubicBezTo>
                  <a:lnTo>
                    <a:pt x="3201" y="9602"/>
                  </a:lnTo>
                  <a:lnTo>
                    <a:pt x="3201" y="12345"/>
                  </a:lnTo>
                  <a:lnTo>
                    <a:pt x="8230" y="9602"/>
                  </a:lnTo>
                  <a:lnTo>
                    <a:pt x="11888" y="9602"/>
                  </a:lnTo>
                  <a:cubicBezTo>
                    <a:pt x="12393" y="9602"/>
                    <a:pt x="12803" y="9193"/>
                    <a:pt x="12803" y="8687"/>
                  </a:cubicBezTo>
                  <a:lnTo>
                    <a:pt x="12803" y="914"/>
                  </a:lnTo>
                  <a:cubicBezTo>
                    <a:pt x="12803" y="409"/>
                    <a:pt x="12393" y="0"/>
                    <a:pt x="11888" y="0"/>
                  </a:cubicBezTo>
                  <a:close/>
                  <a:moveTo>
                    <a:pt x="3201" y="5487"/>
                  </a:moveTo>
                  <a:cubicBezTo>
                    <a:pt x="2695" y="5487"/>
                    <a:pt x="2286" y="5077"/>
                    <a:pt x="2286" y="4572"/>
                  </a:cubicBezTo>
                  <a:cubicBezTo>
                    <a:pt x="2286" y="4067"/>
                    <a:pt x="2695" y="3658"/>
                    <a:pt x="3201" y="3658"/>
                  </a:cubicBezTo>
                  <a:cubicBezTo>
                    <a:pt x="3706" y="3658"/>
                    <a:pt x="4115" y="4067"/>
                    <a:pt x="4115" y="4572"/>
                  </a:cubicBezTo>
                  <a:cubicBezTo>
                    <a:pt x="4115" y="5077"/>
                    <a:pt x="3706" y="5487"/>
                    <a:pt x="3201" y="5487"/>
                  </a:cubicBezTo>
                  <a:close/>
                  <a:moveTo>
                    <a:pt x="6401" y="5487"/>
                  </a:moveTo>
                  <a:cubicBezTo>
                    <a:pt x="5896" y="5487"/>
                    <a:pt x="5487" y="5077"/>
                    <a:pt x="5487" y="4572"/>
                  </a:cubicBezTo>
                  <a:cubicBezTo>
                    <a:pt x="5487" y="4067"/>
                    <a:pt x="5896" y="3658"/>
                    <a:pt x="6401" y="3658"/>
                  </a:cubicBezTo>
                  <a:cubicBezTo>
                    <a:pt x="6907" y="3658"/>
                    <a:pt x="7316" y="4067"/>
                    <a:pt x="7316" y="4572"/>
                  </a:cubicBezTo>
                  <a:cubicBezTo>
                    <a:pt x="7316" y="5077"/>
                    <a:pt x="6907" y="5487"/>
                    <a:pt x="6401" y="5487"/>
                  </a:cubicBezTo>
                  <a:close/>
                  <a:moveTo>
                    <a:pt x="9602" y="5487"/>
                  </a:moveTo>
                  <a:cubicBezTo>
                    <a:pt x="9097" y="5487"/>
                    <a:pt x="8687" y="5077"/>
                    <a:pt x="8687" y="4572"/>
                  </a:cubicBezTo>
                  <a:cubicBezTo>
                    <a:pt x="8687" y="4067"/>
                    <a:pt x="9097" y="3658"/>
                    <a:pt x="9602" y="3658"/>
                  </a:cubicBezTo>
                  <a:cubicBezTo>
                    <a:pt x="10107" y="3658"/>
                    <a:pt x="10516" y="4067"/>
                    <a:pt x="10516" y="4572"/>
                  </a:cubicBezTo>
                  <a:cubicBezTo>
                    <a:pt x="10516" y="5077"/>
                    <a:pt x="10107" y="5487"/>
                    <a:pt x="9602" y="5487"/>
                  </a:cubicBezTo>
                  <a:close/>
                  <a:moveTo>
                    <a:pt x="9602" y="5487"/>
                  </a:move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515404" y="2578675"/>
            <a:ext cx="3198754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483810" y="2131409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spc="6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94708" y="3959854"/>
            <a:ext cx="4119450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3061" y="175840"/>
            <a:ext cx="28258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什么是适配器模式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37136" y="1722229"/>
            <a:ext cx="3986459" cy="1143191"/>
            <a:chOff x="7519302" y="1749343"/>
            <a:chExt cx="3986459" cy="1143191"/>
          </a:xfrm>
        </p:grpSpPr>
        <p:grpSp>
          <p:nvGrpSpPr>
            <p:cNvPr id="10" name="组合 9"/>
            <p:cNvGrpSpPr/>
            <p:nvPr/>
          </p:nvGrpSpPr>
          <p:grpSpPr>
            <a:xfrm>
              <a:off x="7519302" y="2028825"/>
              <a:ext cx="733425" cy="733425"/>
              <a:chOff x="5997566" y="1876425"/>
              <a:chExt cx="733425" cy="7334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997566" y="1876425"/>
                <a:ext cx="733425" cy="733425"/>
              </a:xfrm>
              <a:prstGeom prst="ellipse">
                <a:avLst/>
              </a:prstGeom>
              <a:solidFill>
                <a:srgbClr val="658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057900" y="1931699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bg1"/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01</a:t>
                </a:r>
                <a:endParaRPr lang="zh-CN" altLang="en-US" sz="3200" dirty="0">
                  <a:solidFill>
                    <a:schemeClr val="bg1"/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424642" y="1749343"/>
              <a:ext cx="162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rPr>
                <a:t>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424641" y="2191958"/>
              <a:ext cx="308112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37136" y="3176895"/>
            <a:ext cx="3986459" cy="1143191"/>
            <a:chOff x="7519302" y="1749343"/>
            <a:chExt cx="3986459" cy="1143191"/>
          </a:xfrm>
        </p:grpSpPr>
        <p:grpSp>
          <p:nvGrpSpPr>
            <p:cNvPr id="16" name="组合 15"/>
            <p:cNvGrpSpPr/>
            <p:nvPr/>
          </p:nvGrpSpPr>
          <p:grpSpPr>
            <a:xfrm>
              <a:off x="7519302" y="2028825"/>
              <a:ext cx="733425" cy="733425"/>
              <a:chOff x="5997566" y="1876425"/>
              <a:chExt cx="733425" cy="733425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997566" y="1876425"/>
                <a:ext cx="733425" cy="733425"/>
              </a:xfrm>
              <a:prstGeom prst="ellipse">
                <a:avLst/>
              </a:prstGeom>
              <a:solidFill>
                <a:srgbClr val="658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57900" y="1931699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bg1"/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02</a:t>
                </a:r>
                <a:endParaRPr lang="zh-CN" altLang="en-US" sz="3200" dirty="0">
                  <a:solidFill>
                    <a:schemeClr val="bg1"/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8424642" y="1749343"/>
              <a:ext cx="162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rPr>
                <a:t>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424641" y="2191958"/>
              <a:ext cx="308112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937136" y="4637465"/>
            <a:ext cx="3986459" cy="1143191"/>
            <a:chOff x="7519302" y="1749343"/>
            <a:chExt cx="3986459" cy="1143191"/>
          </a:xfrm>
        </p:grpSpPr>
        <p:grpSp>
          <p:nvGrpSpPr>
            <p:cNvPr id="22" name="组合 21"/>
            <p:cNvGrpSpPr/>
            <p:nvPr/>
          </p:nvGrpSpPr>
          <p:grpSpPr>
            <a:xfrm>
              <a:off x="7519302" y="2028825"/>
              <a:ext cx="733425" cy="733425"/>
              <a:chOff x="5997566" y="1876425"/>
              <a:chExt cx="733425" cy="733425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997566" y="1876425"/>
                <a:ext cx="733425" cy="733425"/>
              </a:xfrm>
              <a:prstGeom prst="ellipse">
                <a:avLst/>
              </a:prstGeom>
              <a:solidFill>
                <a:srgbClr val="6581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057900" y="1931699"/>
                <a:ext cx="628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3200" dirty="0">
                    <a:solidFill>
                      <a:schemeClr val="bg1"/>
                    </a:solidFill>
                    <a:latin typeface="汉仪大宋简" panose="02010600000101010101" pitchFamily="2" charset="-122"/>
                    <a:ea typeface="汉仪大宋简" panose="02010600000101010101" pitchFamily="2" charset="-122"/>
                  </a:rPr>
                  <a:t>03</a:t>
                </a:r>
                <a:endParaRPr lang="zh-CN" altLang="en-US" sz="3200" dirty="0">
                  <a:solidFill>
                    <a:schemeClr val="bg1"/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8424642" y="1749343"/>
              <a:ext cx="1624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大宋简" panose="02010600000101010101" pitchFamily="2" charset="-122"/>
                  <a:ea typeface="汉仪大宋简" panose="02010600000101010101" pitchFamily="2" charset="-122"/>
                </a:rPr>
                <a:t>输入标题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8424641" y="2191958"/>
              <a:ext cx="308112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表 26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8220" y="1764356"/>
            <a:ext cx="5114929" cy="42112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900" y="990600"/>
            <a:ext cx="10744201" cy="4876800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2093" y="1217311"/>
            <a:ext cx="10347813" cy="4423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76208" y="2166904"/>
            <a:ext cx="2239574" cy="461665"/>
          </a:xfrm>
          <a:prstGeom prst="rect">
            <a:avLst/>
          </a:prstGeom>
          <a:solidFill>
            <a:srgbClr val="65818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PART.02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505585" y="2908935"/>
            <a:ext cx="941070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为什么要用适配器模式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9698" y="4309612"/>
            <a:ext cx="575259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2940" y="175895"/>
            <a:ext cx="32721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为什么要用适配器模式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9" name="箭头: 右 8"/>
          <p:cNvSpPr/>
          <p:nvPr/>
        </p:nvSpPr>
        <p:spPr>
          <a:xfrm>
            <a:off x="792253" y="2839789"/>
            <a:ext cx="10615612" cy="1438275"/>
          </a:xfrm>
          <a:prstGeom prst="rightArrow">
            <a:avLst>
              <a:gd name="adj1" fmla="val 50000"/>
              <a:gd name="adj2" fmla="val 28146"/>
            </a:avLst>
          </a:prstGeom>
          <a:solidFill>
            <a:srgbClr val="C1CED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76787" y="1644866"/>
            <a:ext cx="2647950" cy="4238625"/>
          </a:xfrm>
          <a:prstGeom prst="rect">
            <a:avLst/>
          </a:prstGeom>
          <a:solidFill>
            <a:schemeClr val="bg1"/>
          </a:solidFill>
          <a:ln w="19050"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447799" y="1644866"/>
            <a:ext cx="2647950" cy="4238625"/>
          </a:xfrm>
          <a:prstGeom prst="rect">
            <a:avLst/>
          </a:prstGeom>
          <a:solidFill>
            <a:schemeClr val="bg1"/>
          </a:solidFill>
          <a:ln w="19050"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105775" y="1644866"/>
            <a:ext cx="2647950" cy="4238625"/>
          </a:xfrm>
          <a:prstGeom prst="rect">
            <a:avLst/>
          </a:prstGeom>
          <a:solidFill>
            <a:schemeClr val="bg1"/>
          </a:solidFill>
          <a:ln w="19050"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Group 14"/>
          <p:cNvGrpSpPr/>
          <p:nvPr/>
        </p:nvGrpSpPr>
        <p:grpSpPr>
          <a:xfrm>
            <a:off x="5592975" y="2138253"/>
            <a:ext cx="1015574" cy="1015574"/>
            <a:chOff x="5680501" y="2217750"/>
            <a:chExt cx="830997" cy="830997"/>
          </a:xfrm>
        </p:grpSpPr>
        <p:sp>
          <p:nvSpPr>
            <p:cNvPr id="14" name="椭圆 13"/>
            <p:cNvSpPr/>
            <p:nvPr/>
          </p:nvSpPr>
          <p:spPr>
            <a:xfrm>
              <a:off x="5680501" y="2217750"/>
              <a:ext cx="830997" cy="830997"/>
            </a:xfrm>
            <a:prstGeom prst="ellipse">
              <a:avLst/>
            </a:prstGeom>
            <a:solidFill>
              <a:srgbClr val="65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iconfont-1187-868307"/>
            <p:cNvSpPr>
              <a:spLocks noChangeAspect="1"/>
            </p:cNvSpPr>
            <p:nvPr/>
          </p:nvSpPr>
          <p:spPr bwMode="auto">
            <a:xfrm>
              <a:off x="5876100" y="2471087"/>
              <a:ext cx="429057" cy="352667"/>
            </a:xfrm>
            <a:custGeom>
              <a:avLst/>
              <a:gdLst>
                <a:gd name="connsiteX0" fmla="*/ 101332 w 607991"/>
                <a:gd name="connsiteY0" fmla="*/ 229973 h 499744"/>
                <a:gd name="connsiteX1" fmla="*/ 300898 w 607991"/>
                <a:gd name="connsiteY1" fmla="*/ 340321 h 499744"/>
                <a:gd name="connsiteX2" fmla="*/ 500520 w 607991"/>
                <a:gd name="connsiteY2" fmla="*/ 229973 h 499744"/>
                <a:gd name="connsiteX3" fmla="*/ 472871 w 607991"/>
                <a:gd name="connsiteY3" fmla="*/ 367922 h 499744"/>
                <a:gd name="connsiteX4" fmla="*/ 380747 w 607991"/>
                <a:gd name="connsiteY4" fmla="*/ 469050 h 499744"/>
                <a:gd name="connsiteX5" fmla="*/ 300898 w 607991"/>
                <a:gd name="connsiteY5" fmla="*/ 499744 h 499744"/>
                <a:gd name="connsiteX6" fmla="*/ 221048 w 607991"/>
                <a:gd name="connsiteY6" fmla="*/ 469050 h 499744"/>
                <a:gd name="connsiteX7" fmla="*/ 128924 w 607991"/>
                <a:gd name="connsiteY7" fmla="*/ 367922 h 499744"/>
                <a:gd name="connsiteX8" fmla="*/ 300898 w 607991"/>
                <a:gd name="connsiteY8" fmla="*/ 64372 h 499744"/>
                <a:gd name="connsiteX9" fmla="*/ 242566 w 607991"/>
                <a:gd name="connsiteY9" fmla="*/ 114942 h 499744"/>
                <a:gd name="connsiteX10" fmla="*/ 300898 w 607991"/>
                <a:gd name="connsiteY10" fmla="*/ 165569 h 499744"/>
                <a:gd name="connsiteX11" fmla="*/ 354069 w 607991"/>
                <a:gd name="connsiteY11" fmla="*/ 135617 h 499744"/>
                <a:gd name="connsiteX12" fmla="*/ 301701 w 607991"/>
                <a:gd name="connsiteY12" fmla="*/ 133326 h 499744"/>
                <a:gd name="connsiteX13" fmla="*/ 300095 w 607991"/>
                <a:gd name="connsiteY13" fmla="*/ 96558 h 499744"/>
                <a:gd name="connsiteX14" fmla="*/ 355847 w 607991"/>
                <a:gd name="connsiteY14" fmla="*/ 98677 h 499744"/>
                <a:gd name="connsiteX15" fmla="*/ 300898 w 607991"/>
                <a:gd name="connsiteY15" fmla="*/ 64372 h 499744"/>
                <a:gd name="connsiteX16" fmla="*/ 300898 w 607991"/>
                <a:gd name="connsiteY16" fmla="*/ 0 h 499744"/>
                <a:gd name="connsiteX17" fmla="*/ 607991 w 607991"/>
                <a:gd name="connsiteY17" fmla="*/ 125709 h 499744"/>
                <a:gd name="connsiteX18" fmla="*/ 530788 w 607991"/>
                <a:gd name="connsiteY18" fmla="*/ 166543 h 499744"/>
                <a:gd name="connsiteX19" fmla="*/ 535491 w 607991"/>
                <a:gd name="connsiteY19" fmla="*/ 170781 h 499744"/>
                <a:gd name="connsiteX20" fmla="*/ 580287 w 607991"/>
                <a:gd name="connsiteY20" fmla="*/ 304851 h 499744"/>
                <a:gd name="connsiteX21" fmla="*/ 577993 w 607991"/>
                <a:gd name="connsiteY21" fmla="*/ 325812 h 499744"/>
                <a:gd name="connsiteX22" fmla="*/ 579943 w 607991"/>
                <a:gd name="connsiteY22" fmla="*/ 416300 h 499744"/>
                <a:gd name="connsiteX23" fmla="*/ 543865 w 607991"/>
                <a:gd name="connsiteY23" fmla="*/ 423745 h 499744"/>
                <a:gd name="connsiteX24" fmla="*/ 541456 w 607991"/>
                <a:gd name="connsiteY24" fmla="*/ 321231 h 499744"/>
                <a:gd name="connsiteX25" fmla="*/ 543521 w 607991"/>
                <a:gd name="connsiteY25" fmla="*/ 302160 h 499744"/>
                <a:gd name="connsiteX26" fmla="*/ 509107 w 607991"/>
                <a:gd name="connsiteY26" fmla="*/ 196495 h 499744"/>
                <a:gd name="connsiteX27" fmla="*/ 496201 w 607991"/>
                <a:gd name="connsiteY27" fmla="*/ 184869 h 499744"/>
                <a:gd name="connsiteX28" fmla="*/ 300898 w 607991"/>
                <a:gd name="connsiteY28" fmla="*/ 288186 h 499744"/>
                <a:gd name="connsiteX29" fmla="*/ 0 w 607991"/>
                <a:gd name="connsiteY29" fmla="*/ 125709 h 49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7991" h="499744">
                  <a:moveTo>
                    <a:pt x="101332" y="229973"/>
                  </a:moveTo>
                  <a:lnTo>
                    <a:pt x="300898" y="340321"/>
                  </a:lnTo>
                  <a:lnTo>
                    <a:pt x="500520" y="229973"/>
                  </a:lnTo>
                  <a:lnTo>
                    <a:pt x="472871" y="367922"/>
                  </a:lnTo>
                  <a:cubicBezTo>
                    <a:pt x="472871" y="367922"/>
                    <a:pt x="494325" y="432287"/>
                    <a:pt x="380747" y="469050"/>
                  </a:cubicBezTo>
                  <a:lnTo>
                    <a:pt x="300898" y="499744"/>
                  </a:lnTo>
                  <a:lnTo>
                    <a:pt x="221048" y="469050"/>
                  </a:lnTo>
                  <a:cubicBezTo>
                    <a:pt x="107470" y="432287"/>
                    <a:pt x="128924" y="367922"/>
                    <a:pt x="128924" y="367922"/>
                  </a:cubicBezTo>
                  <a:close/>
                  <a:moveTo>
                    <a:pt x="300898" y="64372"/>
                  </a:moveTo>
                  <a:cubicBezTo>
                    <a:pt x="268663" y="64372"/>
                    <a:pt x="242566" y="87051"/>
                    <a:pt x="242566" y="114942"/>
                  </a:cubicBezTo>
                  <a:cubicBezTo>
                    <a:pt x="242566" y="142890"/>
                    <a:pt x="268663" y="165569"/>
                    <a:pt x="300898" y="165569"/>
                  </a:cubicBezTo>
                  <a:cubicBezTo>
                    <a:pt x="324587" y="165569"/>
                    <a:pt x="344892" y="153256"/>
                    <a:pt x="354069" y="135617"/>
                  </a:cubicBezTo>
                  <a:cubicBezTo>
                    <a:pt x="323956" y="132524"/>
                    <a:pt x="302275" y="133326"/>
                    <a:pt x="301701" y="133326"/>
                  </a:cubicBezTo>
                  <a:lnTo>
                    <a:pt x="300095" y="96558"/>
                  </a:lnTo>
                  <a:cubicBezTo>
                    <a:pt x="302447" y="96444"/>
                    <a:pt x="324759" y="95585"/>
                    <a:pt x="355847" y="98677"/>
                  </a:cubicBezTo>
                  <a:cubicBezTo>
                    <a:pt x="348046" y="78747"/>
                    <a:pt x="326480" y="64372"/>
                    <a:pt x="300898" y="64372"/>
                  </a:cubicBezTo>
                  <a:close/>
                  <a:moveTo>
                    <a:pt x="300898" y="0"/>
                  </a:moveTo>
                  <a:lnTo>
                    <a:pt x="607991" y="125709"/>
                  </a:lnTo>
                  <a:lnTo>
                    <a:pt x="530788" y="166543"/>
                  </a:lnTo>
                  <a:cubicBezTo>
                    <a:pt x="532336" y="167975"/>
                    <a:pt x="534000" y="169292"/>
                    <a:pt x="535491" y="170781"/>
                  </a:cubicBezTo>
                  <a:cubicBezTo>
                    <a:pt x="569217" y="205487"/>
                    <a:pt x="584303" y="250616"/>
                    <a:pt x="580287" y="304851"/>
                  </a:cubicBezTo>
                  <a:cubicBezTo>
                    <a:pt x="579771" y="311609"/>
                    <a:pt x="578911" y="318539"/>
                    <a:pt x="577993" y="325812"/>
                  </a:cubicBezTo>
                  <a:cubicBezTo>
                    <a:pt x="575011" y="349522"/>
                    <a:pt x="571626" y="376325"/>
                    <a:pt x="579943" y="416300"/>
                  </a:cubicBezTo>
                  <a:lnTo>
                    <a:pt x="543865" y="423745"/>
                  </a:lnTo>
                  <a:cubicBezTo>
                    <a:pt x="534344" y="377814"/>
                    <a:pt x="538244" y="346430"/>
                    <a:pt x="541456" y="321231"/>
                  </a:cubicBezTo>
                  <a:cubicBezTo>
                    <a:pt x="542259" y="314587"/>
                    <a:pt x="543062" y="308288"/>
                    <a:pt x="543521" y="302160"/>
                  </a:cubicBezTo>
                  <a:cubicBezTo>
                    <a:pt x="546791" y="258233"/>
                    <a:pt x="535549" y="223699"/>
                    <a:pt x="509107" y="196495"/>
                  </a:cubicBezTo>
                  <a:cubicBezTo>
                    <a:pt x="505034" y="192372"/>
                    <a:pt x="500732" y="188477"/>
                    <a:pt x="496201" y="184869"/>
                  </a:cubicBezTo>
                  <a:lnTo>
                    <a:pt x="300898" y="288186"/>
                  </a:lnTo>
                  <a:lnTo>
                    <a:pt x="0" y="1257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" name="矩形 15"/>
          <p:cNvSpPr/>
          <p:nvPr/>
        </p:nvSpPr>
        <p:spPr>
          <a:xfrm>
            <a:off x="5269577" y="3601856"/>
            <a:ext cx="1665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53240" y="4237765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49005" y="3601856"/>
            <a:ext cx="1665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32668" y="4237765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857373" y="2002357"/>
            <a:ext cx="1828802" cy="1191683"/>
          </a:xfrm>
          <a:prstGeom prst="rect">
            <a:avLst/>
          </a:prstGeom>
          <a:blipFill>
            <a:blip r:embed="rId1" cstate="screen"/>
            <a:stretch>
              <a:fillRect/>
            </a:stretch>
          </a:blipFill>
          <a:ln>
            <a:solidFill>
              <a:srgbClr val="7CA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857373" y="2002357"/>
            <a:ext cx="1828802" cy="1191683"/>
          </a:xfrm>
          <a:prstGeom prst="rect">
            <a:avLst/>
          </a:prstGeom>
          <a:blipFill>
            <a:blip r:embed="rId2"/>
            <a:stretch>
              <a:fillRect l="-7977" r="-7866"/>
            </a:stretch>
          </a:blipFill>
          <a:ln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04950" y="2002357"/>
            <a:ext cx="1828802" cy="1191683"/>
          </a:xfrm>
          <a:prstGeom prst="rect">
            <a:avLst/>
          </a:prstGeom>
          <a:blipFill>
            <a:blip r:embed="rId3"/>
            <a:stretch>
              <a:fillRect t="-1167" b="-1143"/>
            </a:stretch>
          </a:blipFill>
          <a:ln>
            <a:solidFill>
              <a:srgbClr val="658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596582" y="3601856"/>
            <a:ext cx="1665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80245" y="4237765"/>
            <a:ext cx="211177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388" y="87923"/>
            <a:ext cx="12013223" cy="6682153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7453" y="153960"/>
            <a:ext cx="11897093" cy="65500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图表 42"/>
          <p:cNvGraphicFramePr/>
          <p:nvPr/>
        </p:nvGraphicFramePr>
        <p:xfrm>
          <a:off x="1393151" y="3341082"/>
          <a:ext cx="6162678" cy="2762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1424744" y="2021835"/>
            <a:ext cx="605457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16599" y="1568707"/>
            <a:ext cx="1740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766358" y="1441755"/>
            <a:ext cx="1690688" cy="1690688"/>
            <a:chOff x="2052637" y="1928812"/>
            <a:chExt cx="1914526" cy="1914526"/>
          </a:xfrm>
        </p:grpSpPr>
        <p:sp>
          <p:nvSpPr>
            <p:cNvPr id="47" name="椭圆 46"/>
            <p:cNvSpPr/>
            <p:nvPr/>
          </p:nvSpPr>
          <p:spPr>
            <a:xfrm>
              <a:off x="2152650" y="2047875"/>
              <a:ext cx="1714500" cy="171450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空心弧 47"/>
            <p:cNvSpPr/>
            <p:nvPr/>
          </p:nvSpPr>
          <p:spPr>
            <a:xfrm>
              <a:off x="2052637" y="1928812"/>
              <a:ext cx="1914526" cy="1914526"/>
            </a:xfrm>
            <a:prstGeom prst="blockArc">
              <a:avLst>
                <a:gd name="adj1" fmla="val 10800000"/>
                <a:gd name="adj2" fmla="val 1488418"/>
                <a:gd name="adj3" fmla="val 14793"/>
              </a:avLst>
            </a:prstGeom>
            <a:solidFill>
              <a:srgbClr val="65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9244883" y="2087376"/>
            <a:ext cx="733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mpact" panose="020B0806030902050204" pitchFamily="34" charset="0"/>
              </a:rPr>
              <a:t>52%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620279" y="4083891"/>
            <a:ext cx="2092440" cy="199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813983" y="3525198"/>
            <a:ext cx="160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输入标题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472940" y="175895"/>
            <a:ext cx="32721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为什么要用适配器模式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66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23900" y="990600"/>
            <a:ext cx="10744201" cy="4876800"/>
          </a:xfrm>
          <a:prstGeom prst="rect">
            <a:avLst/>
          </a:prstGeom>
          <a:solidFill>
            <a:srgbClr val="658189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2093" y="1217311"/>
            <a:ext cx="10347813" cy="442337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76208" y="2166904"/>
            <a:ext cx="2239574" cy="461665"/>
          </a:xfrm>
          <a:prstGeom prst="rect">
            <a:avLst/>
          </a:prstGeom>
          <a:solidFill>
            <a:srgbClr val="658189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PART.03</a:t>
            </a:r>
            <a:endParaRPr lang="zh-CN" altLang="en-US" sz="24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38494" y="2908967"/>
            <a:ext cx="7715002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  <a:sym typeface="+mn-ea"/>
              </a:rPr>
              <a:t>怎么用适配器模式</a:t>
            </a:r>
            <a:endParaRPr lang="zh-CN" altLang="en-US" sz="7200" kern="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9698" y="4309612"/>
            <a:ext cx="5752594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ISLIDE.ICON" val="#405331;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ISLIDE.ICON" val="#405094;#405366;#407147;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1471</Words>
  <Application>WPS 演示</Application>
  <PresentationFormat>宽屏</PresentationFormat>
  <Paragraphs>173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</vt:lpstr>
      <vt:lpstr>汉仪大宋简</vt:lpstr>
      <vt:lpstr>等线</vt:lpstr>
      <vt:lpstr>汉仪中等线KW</vt:lpstr>
      <vt:lpstr>Impact</vt:lpstr>
      <vt:lpstr>宋体</vt:lpstr>
      <vt:lpstr>Arial Unicode MS</vt:lpstr>
      <vt:lpstr>等线 Light</vt:lpstr>
      <vt:lpstr>Calibri</vt:lpstr>
      <vt:lpstr>Helvetica Neue</vt:lpstr>
      <vt:lpstr>汉仪书宋二KW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胖虎</cp:lastModifiedBy>
  <cp:revision>6</cp:revision>
  <dcterms:created xsi:type="dcterms:W3CDTF">2024-03-09T12:56:12Z</dcterms:created>
  <dcterms:modified xsi:type="dcterms:W3CDTF">2024-03-09T12:56:12Z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AF430FE3796136811F52EC6586398B65_43</vt:lpwstr>
  </property>
  <property fmtid="{D5CDD505-2E9C-101B-9397-08002B2CF9AE}" pid="3" name="KSOProductBuildVer">
    <vt:lpwstr>2052-6.5.2.8766</vt:lpwstr>
  </property>
  <property fmtid="{D5CDD505-2E9C-101B-9397-08002B2CF9AE}" pid="4" name="KSOTemplateUUID">
    <vt:lpwstr>v1.0_mb_88yuzO99vA3R4TdAfVNVfQ==</vt:lpwstr>
  </property>
</Properties>
</file>