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Content Placeholder 2" hidden="0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Content Placeholder 2" hidden="0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Content Placeholder 3" hidden="0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4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5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6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3" hidden="0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Text Placeholder 4" hidden="0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" name="Content Placeholder 5" hidden="0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" name="Date Placeholder 6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10" name="Footer Placeholder 7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Slide Number Placeholder 8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Date Placeholder 2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3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4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2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3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Content Placeholder 2" hidden="0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Text Placeholder 3" hidden="0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" name="Date Placeholder 4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5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6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Picture Placeholder 2" hidden="0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6" name="Text Placeholder 3" hidden="0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" name="Date Placeholder 4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5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6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br>
              <a:rPr/>
            </a:br>
            <a:r>
              <a:rPr sz="6600"/>
              <a:t>Throw Out</a:t>
            </a:r>
            <a:br>
              <a:rPr/>
            </a:br>
            <a:r>
              <a:rPr sz="6600"/>
              <a:t>a Challenge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3745208" y="8075660"/>
            <a:ext cx="2963333" cy="24282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2800"/>
              <a:t>5656656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1" advTm="10000">
        <p:push dir="u"/>
      </p:transition>
    </mc:Choice>
    <mc:Fallback>
      <p:transition spd="slow" advClick="1" advTm="10000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 hidden="0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1" advTm="10000">
        <p:push dir="u"/>
      </p:transition>
    </mc:Choice>
    <mc:Fallback>
      <p:transition spd="slow" advClick="1" advTm="1000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br>
              <a:rPr/>
            </a:br>
            <a:r>
              <a:rPr sz="4800"/>
              <a:t>(XII-XVI centuries)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1" advTm="10000">
        <p:push dir="u"/>
      </p:transition>
    </mc:Choice>
    <mc:Fallback>
      <p:transition spd="slow" advClick="1" advTm="1000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br>
              <a:rPr/>
            </a:br>
            <a:endParaRPr b="1"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1" advTm="10000">
        <p:push dir="u"/>
      </p:transition>
    </mc:Choice>
    <mc:Fallback>
      <p:transition spd="slow" advClick="1" advTm="1000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br>
              <a:rPr/>
            </a:br>
            <a:r>
              <a:rPr sz="4800"/>
              <a:t>(XVII century)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1" advTm="10000">
        <p:push dir="u"/>
      </p:transition>
    </mc:Choice>
    <mc:Fallback>
      <p:transition spd="slow" advClick="1" advTm="1000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br>
              <a:rPr/>
            </a:br>
            <a:r>
              <a:rPr sz="4800"/>
              <a:t>(XII-XVII centuries)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1" advTm="10000">
        <p:push dir="u"/>
      </p:transition>
    </mc:Choice>
    <mc:Fallback>
      <p:transition spd="slow" advClick="1" advTm="1000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br>
              <a:rPr/>
            </a:br>
            <a:r>
              <a:rPr sz="4800"/>
              <a:t>(XXI century)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1" advTm="10000">
        <p:push dir="u"/>
      </p:transition>
    </mc:Choice>
    <mc:Fallback>
      <p:transition spd="slow" advClick="1" advTm="10000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>ONLYOFFICE </a:t>
            </a:r>
            <a:br>
              <a:rPr/>
            </a:br>
            <a:r>
              <a:rPr sz="6600"/>
              <a:t>stands for Peace</a:t>
            </a:r>
            <a:endParaRPr/>
          </a:p>
        </p:txBody>
      </p:sp>
      <p:sp>
        <p:nvSpPr>
          <p:cNvPr id="5" name="Content Placeholder 4" hidden="0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2" tooltip="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 advClick="1" advTm="10000">
        <p:push dir="u"/>
      </p:transition>
    </mc:Choice>
    <mc:Fallback>
      <p:transition spd="slow" advClick="1" advTm="10000">
        <p:push dir="u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ONLYOFFICE/2.4.556.0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