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9" r:id="rId2"/>
    <p:sldId id="272" r:id="rId3"/>
    <p:sldId id="273" r:id="rId4"/>
    <p:sldId id="274" r:id="rId5"/>
    <p:sldId id="275" r:id="rId6"/>
    <p:sldId id="282" r:id="rId7"/>
    <p:sldId id="281" r:id="rId8"/>
  </p:sldIdLst>
  <p:sldSz cx="9144000" cy="6858000" type="letter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92" userDrawn="1">
          <p15:clr>
            <a:srgbClr val="A4A3A4"/>
          </p15:clr>
        </p15:guide>
        <p15:guide id="3" pos="3360" userDrawn="1">
          <p15:clr>
            <a:srgbClr val="A4A3A4"/>
          </p15:clr>
        </p15:guide>
        <p15:guide id="4" orient="horz" pos="1080" userDrawn="1">
          <p15:clr>
            <a:srgbClr val="A4A3A4"/>
          </p15:clr>
        </p15:guide>
        <p15:guide id="5" orient="horz" pos="3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2"/>
    <a:srgbClr val="C1FFD6"/>
    <a:srgbClr val="66FF99"/>
    <a:srgbClr val="0000FF"/>
    <a:srgbClr val="E9E9E9"/>
    <a:srgbClr val="FF66FF"/>
    <a:srgbClr val="F3F6FB"/>
    <a:srgbClr val="819FD5"/>
    <a:srgbClr val="97B0DD"/>
    <a:srgbClr val="F6F8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>
        <p:scale>
          <a:sx n="66" d="100"/>
          <a:sy n="66" d="100"/>
        </p:scale>
        <p:origin x="204" y="1002"/>
      </p:cViewPr>
      <p:guideLst>
        <p:guide pos="192"/>
        <p:guide pos="3360"/>
        <p:guide orient="horz" pos="1080"/>
        <p:guide orient="horz" pos="3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5D79F-288E-4AAD-9135-1BBF911CD838}" type="datetimeFigureOut">
              <a:rPr lang="en-US" smtClean="0"/>
              <a:t>03/16/2024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507B-304F-49E8-BECF-0331B20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7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Page-PP-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B287-4409-819F-4751-3DC5CFDE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1247281"/>
            <a:ext cx="8614611" cy="66157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8217B-B0AC-1ACD-4E78-E4F9CBD5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8875" y="6497026"/>
            <a:ext cx="549519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1AD79EE-1CB8-4218-AC32-B9E0C3028C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2962190-05ED-1906-CBD0-67A4E584474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78" y="6554011"/>
            <a:ext cx="5486400" cy="151034"/>
          </a:xfrm>
        </p:spPr>
        <p:txBody>
          <a:bodyPr anchor="ctr">
            <a:normAutofit/>
          </a:bodyPr>
          <a:lstStyle>
            <a:lvl1pPr marL="0" indent="0">
              <a:buNone/>
              <a:defRPr sz="800">
                <a:solidFill>
                  <a:srgbClr val="0000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C:\ ... Full path name here ...\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C52F564-6A56-B96C-F2A6-1A6EF020B5F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0" y="6710744"/>
            <a:ext cx="3657600" cy="151034"/>
          </a:xfrm>
        </p:spPr>
        <p:txBody>
          <a:bodyPr anchor="ctr">
            <a:norm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filename </a:t>
            </a:r>
            <a:r>
              <a:rPr lang="en-US" dirty="0" err="1"/>
              <a:t>here.xxx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26613-02C0-FACF-967E-CF6AC9CFBEAA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29389" y="1919364"/>
            <a:ext cx="8614610" cy="44917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(filename without path goes here)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35BC2FB-D225-1F2D-AADF-439028BA8BD9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941535" y="3419475"/>
            <a:ext cx="5799638" cy="254317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lIns="182880" tIns="91440" rIns="182880" bIns="91440">
            <a:noAutofit/>
          </a:bodyPr>
          <a:lstStyle>
            <a:lvl1pPr marL="0" indent="0" algn="l" defTabSz="22860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5pPr>
              <a:defRPr/>
            </a:lvl5pPr>
          </a:lstStyle>
          <a:p>
            <a:pPr lvl="0"/>
            <a:r>
              <a:rPr lang="en-US" dirty="0"/>
              <a:t>short concise description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23FEB-1BE1-75CD-3575-0F5795C1BE27}"/>
              </a:ext>
            </a:extLst>
          </p:cNvPr>
          <p:cNvSpPr txBox="1"/>
          <p:nvPr userDrawn="1"/>
        </p:nvSpPr>
        <p:spPr>
          <a:xfrm>
            <a:off x="529389" y="2613569"/>
            <a:ext cx="8613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Created or Modified by Bill Burns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AD85E-352E-4150-3DD4-12B32DAB49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285"/>
          <a:stretch/>
        </p:blipFill>
        <p:spPr>
          <a:xfrm>
            <a:off x="7163193" y="66988"/>
            <a:ext cx="1930908" cy="5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71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0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A-PP-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B287-4409-819F-4751-3DC5CFDE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8" y="120675"/>
            <a:ext cx="6494527" cy="66157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8217B-B0AC-1ACD-4E78-E4F9CBD5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8875" y="6497026"/>
            <a:ext cx="549519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1AD79EE-1CB8-4218-AC32-B9E0C3028C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2962190-05ED-1906-CBD0-67A4E584474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78" y="6554011"/>
            <a:ext cx="5486400" cy="151034"/>
          </a:xfrm>
        </p:spPr>
        <p:txBody>
          <a:bodyPr anchor="ctr">
            <a:normAutofit/>
          </a:bodyPr>
          <a:lstStyle>
            <a:lvl1pPr marL="0" indent="0">
              <a:buNone/>
              <a:defRPr sz="800">
                <a:solidFill>
                  <a:srgbClr val="0000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C:\ ... Full path name here ...\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C52F564-6A56-B96C-F2A6-1A6EF020B5F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0" y="6710744"/>
            <a:ext cx="3657600" cy="151034"/>
          </a:xfrm>
        </p:spPr>
        <p:txBody>
          <a:bodyPr anchor="ctr">
            <a:norm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filename </a:t>
            </a:r>
            <a:r>
              <a:rPr lang="en-US" dirty="0" err="1"/>
              <a:t>here.xxx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DC768-2ED5-3485-78E0-8AF2C72935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7577" r="8234" b="-1615"/>
          <a:stretch/>
        </p:blipFill>
        <p:spPr>
          <a:xfrm>
            <a:off x="7372082" y="92014"/>
            <a:ext cx="1771919" cy="5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24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8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3172" y="6497023"/>
            <a:ext cx="382465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1AD79EE-1CB8-4218-AC32-B9E0C3028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D79EE-1CB8-4218-AC32-B9E0C302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image" Target="../media/image23.sv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image" Target="../media/image22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image" Target="../media/image18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image" Target="../media/image21.sv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slideLayout" Target="../slideLayouts/slideLayout13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image" Target="../media/image20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image" Target="../media/image19.svg"/><Relationship Id="rId8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tags" Target="../tags/tag39.xml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8.svg"/><Relationship Id="rId11" Type="http://schemas.openxmlformats.org/officeDocument/2006/relationships/image" Target="../media/image32.sv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36.sv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D049-6316-61DB-4F05-282AC593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JQM SPA – active li 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HW7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0733B-34E0-441A-1B5B-15CD4F18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5C578-1559-0071-B0B1-9FD283172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C:\Users\burns\MyProjects\BC-DEV209\DEV209HW7JQMactLi-work-area\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B7208-61FC-38EA-2BF8-AB9123A949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DEV209HW7JQMactLi-design.pptx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4CC225-FABB-03FA-5A48-87642B19EC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(DEV209HW7JQMactLi-design.pptx)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AB520C-0416-D1FE-80CC-B859A79A53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a single page application (SPA) using the jQuery Mobile application development environment. This SPA ....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7" name="CSS 3">
            <a:extLst>
              <a:ext uri="{FF2B5EF4-FFF2-40B4-BE49-F238E27FC236}">
                <a16:creationId xmlns:a16="http://schemas.microsoft.com/office/drawing/2014/main" id="{CB09D00E-E605-FAF2-30BA-96AB786A9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073" y="3536445"/>
            <a:ext cx="260747" cy="365760"/>
          </a:xfrm>
          <a:prstGeom prst="rect">
            <a:avLst/>
          </a:prstGeom>
        </p:spPr>
      </p:pic>
      <p:pic>
        <p:nvPicPr>
          <p:cNvPr id="18" name="GitHub">
            <a:extLst>
              <a:ext uri="{FF2B5EF4-FFF2-40B4-BE49-F238E27FC236}">
                <a16:creationId xmlns:a16="http://schemas.microsoft.com/office/drawing/2014/main" id="{C3352D22-CD27-AD9D-6C80-1D05F696A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66" y="5215393"/>
            <a:ext cx="365760" cy="365760"/>
          </a:xfrm>
          <a:prstGeom prst="rect">
            <a:avLst/>
          </a:prstGeom>
        </p:spPr>
      </p:pic>
      <p:pic>
        <p:nvPicPr>
          <p:cNvPr id="19" name="HTML 5">
            <a:extLst>
              <a:ext uri="{FF2B5EF4-FFF2-40B4-BE49-F238E27FC236}">
                <a16:creationId xmlns:a16="http://schemas.microsoft.com/office/drawing/2014/main" id="{07A5058A-AE28-283E-16E6-8C68B3791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788" y="3116708"/>
            <a:ext cx="259317" cy="365760"/>
          </a:xfrm>
          <a:prstGeom prst="rect">
            <a:avLst/>
          </a:prstGeom>
        </p:spPr>
      </p:pic>
      <p:pic>
        <p:nvPicPr>
          <p:cNvPr id="20" name="JavaScript">
            <a:extLst>
              <a:ext uri="{FF2B5EF4-FFF2-40B4-BE49-F238E27FC236}">
                <a16:creationId xmlns:a16="http://schemas.microsoft.com/office/drawing/2014/main" id="{F1AC3D7F-FC4F-5061-21B5-86F52D840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214"/>
          <a:stretch>
            <a:fillRect/>
          </a:stretch>
        </p:blipFill>
        <p:spPr>
          <a:xfrm>
            <a:off x="171520" y="3956182"/>
            <a:ext cx="259853" cy="365760"/>
          </a:xfrm>
          <a:custGeom>
            <a:avLst/>
            <a:gdLst>
              <a:gd name="connsiteX0" fmla="*/ 0 w 3781425"/>
              <a:gd name="connsiteY0" fmla="*/ 0 h 5322603"/>
              <a:gd name="connsiteX1" fmla="*/ 3781425 w 3781425"/>
              <a:gd name="connsiteY1" fmla="*/ 0 h 5322603"/>
              <a:gd name="connsiteX2" fmla="*/ 3781425 w 3781425"/>
              <a:gd name="connsiteY2" fmla="*/ 885541 h 5322603"/>
              <a:gd name="connsiteX3" fmla="*/ 3432258 w 3781425"/>
              <a:gd name="connsiteY3" fmla="*/ 4876548 h 5322603"/>
              <a:gd name="connsiteX4" fmla="*/ 1876681 w 3781425"/>
              <a:gd name="connsiteY4" fmla="*/ 5322603 h 5322603"/>
              <a:gd name="connsiteX5" fmla="*/ 347216 w 3781425"/>
              <a:gd name="connsiteY5" fmla="*/ 4884036 h 5322603"/>
              <a:gd name="connsiteX6" fmla="*/ 0 w 3781425"/>
              <a:gd name="connsiteY6" fmla="*/ 915337 h 532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1425" h="5322603">
                <a:moveTo>
                  <a:pt x="0" y="0"/>
                </a:moveTo>
                <a:lnTo>
                  <a:pt x="3781425" y="0"/>
                </a:lnTo>
                <a:lnTo>
                  <a:pt x="3781425" y="885541"/>
                </a:lnTo>
                <a:lnTo>
                  <a:pt x="3432258" y="4876548"/>
                </a:lnTo>
                <a:lnTo>
                  <a:pt x="1876681" y="5322603"/>
                </a:lnTo>
                <a:lnTo>
                  <a:pt x="347216" y="4884036"/>
                </a:lnTo>
                <a:lnTo>
                  <a:pt x="0" y="915337"/>
                </a:lnTo>
                <a:close/>
              </a:path>
            </a:pathLst>
          </a:custGeom>
        </p:spPr>
      </p:pic>
      <p:pic>
        <p:nvPicPr>
          <p:cNvPr id="21" name="VS Code">
            <a:extLst>
              <a:ext uri="{FF2B5EF4-FFF2-40B4-BE49-F238E27FC236}">
                <a16:creationId xmlns:a16="http://schemas.microsoft.com/office/drawing/2014/main" id="{0634FDBD-811B-DB64-A825-0970AABBCE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566" y="4795656"/>
            <a:ext cx="365760" cy="365760"/>
          </a:xfrm>
          <a:prstGeom prst="rect">
            <a:avLst/>
          </a:prstGeom>
        </p:spPr>
      </p:pic>
      <p:pic>
        <p:nvPicPr>
          <p:cNvPr id="22" name="jQuery Mobile">
            <a:extLst>
              <a:ext uri="{FF2B5EF4-FFF2-40B4-BE49-F238E27FC236}">
                <a16:creationId xmlns:a16="http://schemas.microsoft.com/office/drawing/2014/main" id="{C2F9F5A0-5F85-6CFB-47F2-95045C20BE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" y="4375919"/>
            <a:ext cx="365760" cy="365760"/>
          </a:xfrm>
          <a:prstGeom prst="rect">
            <a:avLst/>
          </a:prstGeom>
        </p:spPr>
      </p:pic>
      <p:pic>
        <p:nvPicPr>
          <p:cNvPr id="25" name="Windows 10">
            <a:extLst>
              <a:ext uri="{FF2B5EF4-FFF2-40B4-BE49-F238E27FC236}">
                <a16:creationId xmlns:a16="http://schemas.microsoft.com/office/drawing/2014/main" id="{A447CE1F-2564-EED0-CC06-9442A2086F5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860" r="4860"/>
          <a:stretch/>
        </p:blipFill>
        <p:spPr>
          <a:xfrm>
            <a:off x="136340" y="5635129"/>
            <a:ext cx="33021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0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BF003-9EB5-7944-55BF-2E699562A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&quot;Window&quot; template">
            <a:extLst>
              <a:ext uri="{FF2B5EF4-FFF2-40B4-BE49-F238E27FC236}">
                <a16:creationId xmlns:a16="http://schemas.microsoft.com/office/drawing/2014/main" id="{5198F32D-68BF-A6A8-F697-08EFB7EBA3DE}"/>
              </a:ext>
            </a:extLst>
          </p:cNvPr>
          <p:cNvGrpSpPr>
            <a:grpSpLocks/>
          </p:cNvGrpSpPr>
          <p:nvPr/>
        </p:nvGrpSpPr>
        <p:grpSpPr>
          <a:xfrm>
            <a:off x="1081999" y="1002273"/>
            <a:ext cx="7863840" cy="5239512"/>
            <a:chOff x="1083475" y="1006819"/>
            <a:chExt cx="7884610" cy="5146330"/>
          </a:xfrm>
        </p:grpSpPr>
        <p:sp>
          <p:nvSpPr>
            <p:cNvPr id="9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ACEC7E5-7F56-07B5-4B54-4EDDE50A6DF3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>
            <a:xfrm>
              <a:off x="1083475" y="1287921"/>
              <a:ext cx="7884610" cy="4865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C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1D32891-FFDB-0E91-A6D8-78AACC3BC4A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1083476" y="1006819"/>
              <a:ext cx="7884608" cy="2811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C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C0CFEA"/>
                  </a:solidFill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33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59FCC7A-589C-ADDE-EB52-40260B81401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8718741" y="1091059"/>
              <a:ext cx="116375" cy="11262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3175" cap="flat">
              <a:solidFill>
                <a:srgbClr val="C0CFE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cs typeface="Segoe UI" panose="020B0502040204020203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9E9F5B-19A5-FFB6-90D4-6BBDA606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78" y="109173"/>
            <a:ext cx="6494527" cy="661571"/>
          </a:xfrm>
        </p:spPr>
        <p:txBody>
          <a:bodyPr/>
          <a:lstStyle/>
          <a:p>
            <a:r>
              <a:rPr lang="en-US" dirty="0"/>
              <a:t>page template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2E73A-31D8-8A2F-C8DB-03A33DB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>
                <a:latin typeface="+mn-lt"/>
              </a:rPr>
              <a:pPr/>
              <a:t>2</a:t>
            </a:fld>
            <a:endParaRPr lang="en-US">
              <a:latin typeface="+mn-l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48EF0C0-32F1-44C8-1F7B-6823F909CA0B}"/>
              </a:ext>
            </a:extLst>
          </p:cNvPr>
          <p:cNvSpPr txBox="1">
            <a:spLocks/>
          </p:cNvSpPr>
          <p:nvPr/>
        </p:nvSpPr>
        <p:spPr>
          <a:xfrm>
            <a:off x="1678" y="6554011"/>
            <a:ext cx="5486400" cy="15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C:\Users\burns\MyProjects\BC-DEV209\DEV209HW7JQMactLi-work-area\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707907B-C942-4D75-B67F-67D659B6A5DE}"/>
              </a:ext>
            </a:extLst>
          </p:cNvPr>
          <p:cNvSpPr txBox="1">
            <a:spLocks/>
          </p:cNvSpPr>
          <p:nvPr/>
        </p:nvSpPr>
        <p:spPr>
          <a:xfrm>
            <a:off x="0" y="6710744"/>
            <a:ext cx="3657600" cy="15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DEV209HW7JQMactLi-design.pptx</a:t>
            </a:r>
          </a:p>
        </p:txBody>
      </p:sp>
      <p:sp>
        <p:nvSpPr>
          <p:cNvPr id="32" name="Segment">
            <a:extLst>
              <a:ext uri="{FF2B5EF4-FFF2-40B4-BE49-F238E27FC236}">
                <a16:creationId xmlns:a16="http://schemas.microsoft.com/office/drawing/2014/main" id="{6FF8E1DE-6C7B-7C79-2348-29735C1BF782}"/>
              </a:ext>
            </a:extLst>
          </p:cNvPr>
          <p:cNvSpPr/>
          <p:nvPr/>
        </p:nvSpPr>
        <p:spPr>
          <a:xfrm rot="5400000">
            <a:off x="4872331" y="2167819"/>
            <a:ext cx="286128" cy="7863840"/>
          </a:xfrm>
          <a:prstGeom prst="round2SameRect">
            <a:avLst>
              <a:gd name="adj1" fmla="val 0"/>
              <a:gd name="adj2" fmla="val 12122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Copyright 2024 by Bill Burns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7" name="Header">
            <a:extLst>
              <a:ext uri="{FF2B5EF4-FFF2-40B4-BE49-F238E27FC236}">
                <a16:creationId xmlns:a16="http://schemas.microsoft.com/office/drawing/2014/main" id="{22D80963-6C5C-C14B-9EFC-3FCACCCB8E23}"/>
              </a:ext>
            </a:extLst>
          </p:cNvPr>
          <p:cNvGrpSpPr/>
          <p:nvPr/>
        </p:nvGrpSpPr>
        <p:grpSpPr>
          <a:xfrm>
            <a:off x="1083475" y="1288186"/>
            <a:ext cx="7858159" cy="569744"/>
            <a:chOff x="1089213" y="1295806"/>
            <a:chExt cx="7884612" cy="569744"/>
          </a:xfrm>
        </p:grpSpPr>
        <p:sp>
          <p:nvSpPr>
            <p:cNvPr id="73" name="page title">
              <a:extLst>
                <a:ext uri="{FF2B5EF4-FFF2-40B4-BE49-F238E27FC236}">
                  <a16:creationId xmlns:a16="http://schemas.microsoft.com/office/drawing/2014/main" id="{BD5D0CCD-4871-DD87-42A8-642685C44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621" y="1295806"/>
              <a:ext cx="2659659" cy="286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200" dirty="0">
                  <a:solidFill>
                    <a:schemeClr val="tx1"/>
                  </a:solidFill>
                  <a:ea typeface="Roboto" panose="02000000000000000000" pitchFamily="2" charset="0"/>
                  <a:cs typeface="Segoe UI" panose="020B0502040204020203" pitchFamily="34" charset="0"/>
                </a:rPr>
                <a:t>&lt;page title goes here&gt;</a:t>
              </a:r>
              <a:endParaRPr lang="en-US" sz="1200" dirty="0">
                <a:solidFill>
                  <a:schemeClr val="tx1"/>
                </a:solidFill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31" name="empty cell in header">
              <a:extLst>
                <a:ext uri="{FF2B5EF4-FFF2-40B4-BE49-F238E27FC236}">
                  <a16:creationId xmlns:a16="http://schemas.microsoft.com/office/drawing/2014/main" id="{360D3F46-B89E-6CEC-8577-4DCCD81E62FD}"/>
                </a:ext>
              </a:extLst>
            </p:cNvPr>
            <p:cNvSpPr/>
            <p:nvPr/>
          </p:nvSpPr>
          <p:spPr>
            <a:xfrm rot="5400000">
              <a:off x="7525376" y="133545"/>
              <a:ext cx="286127" cy="2610654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sz="1200" dirty="0">
                <a:solidFill>
                  <a:schemeClr val="tx1"/>
                </a:solidFill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4" name="app name">
              <a:extLst>
                <a:ext uri="{FF2B5EF4-FFF2-40B4-BE49-F238E27FC236}">
                  <a16:creationId xmlns:a16="http://schemas.microsoft.com/office/drawing/2014/main" id="{66F3787A-5142-3674-B062-2FD88D552CFD}"/>
                </a:ext>
              </a:extLst>
            </p:cNvPr>
            <p:cNvSpPr/>
            <p:nvPr/>
          </p:nvSpPr>
          <p:spPr>
            <a:xfrm rot="5400000">
              <a:off x="2254355" y="130665"/>
              <a:ext cx="286128" cy="2616412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  <a:cs typeface="Segoe UI" panose="020B0502040204020203" pitchFamily="34" charset="0"/>
                </a:rPr>
                <a:t>   My Energy Balance</a:t>
              </a:r>
              <a:endParaRPr 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Navbar">
              <a:extLst>
                <a:ext uri="{FF2B5EF4-FFF2-40B4-BE49-F238E27FC236}">
                  <a16:creationId xmlns:a16="http://schemas.microsoft.com/office/drawing/2014/main" id="{791CA420-B074-026B-1B25-165552027BD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89214" y="1579418"/>
              <a:ext cx="7884611" cy="286132"/>
              <a:chOff x="1089214" y="1579418"/>
              <a:chExt cx="7884611" cy="286132"/>
            </a:xfrm>
          </p:grpSpPr>
          <p:sp>
            <p:nvSpPr>
              <p:cNvPr id="43" name="data display page button">
                <a:extLst>
                  <a:ext uri="{FF2B5EF4-FFF2-40B4-BE49-F238E27FC236}">
                    <a16:creationId xmlns:a16="http://schemas.microsoft.com/office/drawing/2014/main" id="{BBC0DD34-2C8B-EA09-F9F6-6AD4CDF46E2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525404" y="417129"/>
                <a:ext cx="286128" cy="2610714"/>
              </a:xfrm>
              <a:prstGeom prst="round2SameRect">
                <a:avLst>
                  <a:gd name="adj1" fmla="val 10566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DE" sz="14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Roboto" panose="02000000000000000000" pitchFamily="2" charset="0"/>
                    <a:cs typeface="Segoe UI" panose="020B0502040204020203" pitchFamily="34" charset="0"/>
                  </a:rPr>
                  <a:t>Display Log</a:t>
                </a:r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data entry page button">
                <a:extLst>
                  <a:ext uri="{FF2B5EF4-FFF2-40B4-BE49-F238E27FC236}">
                    <a16:creationId xmlns:a16="http://schemas.microsoft.com/office/drawing/2014/main" id="{378401BE-5E57-EDA1-9440-9FA4A7734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9928" y="1579418"/>
                <a:ext cx="2663178" cy="286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DE" sz="14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Roboto" panose="02000000000000000000" pitchFamily="2" charset="0"/>
                    <a:cs typeface="Segoe UI" panose="020B0502040204020203" pitchFamily="34" charset="0"/>
                  </a:rPr>
                  <a:t>New Log Entry</a:t>
                </a:r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home page button">
                <a:extLst>
                  <a:ext uri="{FF2B5EF4-FFF2-40B4-BE49-F238E27FC236}">
                    <a16:creationId xmlns:a16="http://schemas.microsoft.com/office/drawing/2014/main" id="{5B685606-32C5-749C-BFCD-5037B7082B8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251507" y="417127"/>
                <a:ext cx="286128" cy="2610714"/>
              </a:xfrm>
              <a:prstGeom prst="round2SameRect">
                <a:avLst>
                  <a:gd name="adj1" fmla="val 0"/>
                  <a:gd name="adj2" fmla="val 12122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DE" sz="14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Roboto" panose="02000000000000000000" pitchFamily="2" charset="0"/>
                    <a:cs typeface="Segoe UI" panose="020B0502040204020203" pitchFamily="34" charset="0"/>
                  </a:rPr>
                  <a:t>Home Page</a:t>
                </a:r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8FED160-CACF-86E3-C328-1290E45D5AB1}"/>
              </a:ext>
            </a:extLst>
          </p:cNvPr>
          <p:cNvSpPr/>
          <p:nvPr/>
        </p:nvSpPr>
        <p:spPr>
          <a:xfrm flipH="1">
            <a:off x="856049" y="1294764"/>
            <a:ext cx="147778" cy="570786"/>
          </a:xfrm>
          <a:prstGeom prst="rightBrace">
            <a:avLst>
              <a:gd name="adj1" fmla="val 39859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0D9DDC-84A5-2C20-4381-1B060C24FFFE}"/>
              </a:ext>
            </a:extLst>
          </p:cNvPr>
          <p:cNvSpPr txBox="1"/>
          <p:nvPr/>
        </p:nvSpPr>
        <p:spPr>
          <a:xfrm>
            <a:off x="101722" y="1438400"/>
            <a:ext cx="6955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header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2CDEAC9-635A-1E8C-91E0-4279861DDABE}"/>
              </a:ext>
            </a:extLst>
          </p:cNvPr>
          <p:cNvSpPr/>
          <p:nvPr/>
        </p:nvSpPr>
        <p:spPr>
          <a:xfrm rot="16200000" flipH="1">
            <a:off x="4849584" y="-1811805"/>
            <a:ext cx="355333" cy="7881669"/>
          </a:xfrm>
          <a:prstGeom prst="rightBrace">
            <a:avLst>
              <a:gd name="adj1" fmla="val 76865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3524B-13EF-D6FB-4641-41A0B5A1E47A}"/>
              </a:ext>
            </a:extLst>
          </p:cNvPr>
          <p:cNvSpPr txBox="1"/>
          <p:nvPr/>
        </p:nvSpPr>
        <p:spPr>
          <a:xfrm>
            <a:off x="4686650" y="2322408"/>
            <a:ext cx="6955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navbar</a:t>
            </a:r>
          </a:p>
        </p:txBody>
      </p:sp>
      <p:sp>
        <p:nvSpPr>
          <p:cNvPr id="29" name="Callout: Line with No Border 28">
            <a:extLst>
              <a:ext uri="{FF2B5EF4-FFF2-40B4-BE49-F238E27FC236}">
                <a16:creationId xmlns:a16="http://schemas.microsoft.com/office/drawing/2014/main" id="{86EB19A6-1766-1B1E-835D-22A11CC09E58}"/>
              </a:ext>
            </a:extLst>
          </p:cNvPr>
          <p:cNvSpPr/>
          <p:nvPr/>
        </p:nvSpPr>
        <p:spPr>
          <a:xfrm>
            <a:off x="1791656" y="745218"/>
            <a:ext cx="853710" cy="207575"/>
          </a:xfrm>
          <a:prstGeom prst="callout1">
            <a:avLst>
              <a:gd name="adj1" fmla="val 63012"/>
              <a:gd name="adj2" fmla="val 12596"/>
              <a:gd name="adj3" fmla="val 289479"/>
              <a:gd name="adj4" fmla="val -26665"/>
            </a:avLst>
          </a:prstGeom>
          <a:noFill/>
          <a:ln w="9525">
            <a:headEnd type="none" w="med" len="med"/>
            <a:tailEnd type="oval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app icon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4734A75-DAEE-0EB6-2AA3-EC576A4DD72F}"/>
              </a:ext>
            </a:extLst>
          </p:cNvPr>
          <p:cNvSpPr/>
          <p:nvPr/>
        </p:nvSpPr>
        <p:spPr>
          <a:xfrm flipH="1">
            <a:off x="903771" y="5961057"/>
            <a:ext cx="147778" cy="281102"/>
          </a:xfrm>
          <a:prstGeom prst="rightBrace">
            <a:avLst>
              <a:gd name="adj1" fmla="val 22711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8DEE33-53A8-F169-B1A3-AB2D8F917A23}"/>
              </a:ext>
            </a:extLst>
          </p:cNvPr>
          <p:cNvSpPr txBox="1"/>
          <p:nvPr/>
        </p:nvSpPr>
        <p:spPr>
          <a:xfrm>
            <a:off x="338037" y="5960876"/>
            <a:ext cx="6479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footer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6C63EA-FBF9-BB8D-7ABA-B0F80A90D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507" y="1309185"/>
            <a:ext cx="463471" cy="241433"/>
          </a:xfrm>
          <a:prstGeom prst="rect">
            <a:avLst/>
          </a:prstGeom>
        </p:spPr>
      </p:pic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028033ED-91B6-5F5C-50F2-EEE758924428}"/>
              </a:ext>
            </a:extLst>
          </p:cNvPr>
          <p:cNvSpPr/>
          <p:nvPr/>
        </p:nvSpPr>
        <p:spPr>
          <a:xfrm>
            <a:off x="3552545" y="745218"/>
            <a:ext cx="946757" cy="207575"/>
          </a:xfrm>
          <a:prstGeom prst="callout1">
            <a:avLst>
              <a:gd name="adj1" fmla="val 58250"/>
              <a:gd name="adj2" fmla="val 11935"/>
              <a:gd name="adj3" fmla="val 282336"/>
              <a:gd name="adj4" fmla="val -80643"/>
            </a:avLst>
          </a:prstGeom>
          <a:noFill/>
          <a:ln w="9525">
            <a:headEnd type="none" w="med" len="med"/>
            <a:tailEnd type="oval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app name</a:t>
            </a:r>
          </a:p>
        </p:txBody>
      </p:sp>
    </p:spTree>
    <p:extLst>
      <p:ext uri="{BB962C8B-B14F-4D97-AF65-F5344CB8AC3E}">
        <p14:creationId xmlns:p14="http://schemas.microsoft.com/office/powerpoint/2010/main" val="192130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CB092-0EE1-5612-7954-394477AD6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28F2E4E-B8E4-C2AF-BF93-98119DD13E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custDataLst>
              <p:tags r:id="rId1"/>
            </p:custDataLst>
          </p:nvPr>
        </p:nvSpPr>
        <p:spPr>
          <a:xfrm>
            <a:off x="638177" y="1295392"/>
            <a:ext cx="7863840" cy="4953320"/>
          </a:xfrm>
          <a:prstGeom prst="rect">
            <a:avLst/>
          </a:prstGeom>
          <a:solidFill>
            <a:schemeClr val="bg1"/>
          </a:solidFill>
          <a:ln w="3175">
            <a:solidFill>
              <a:srgbClr val="C0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215" name="Title Bar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45416A8-54F8-DC0C-E084-3BF5B16CFE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custDataLst>
              <p:tags r:id="rId2"/>
            </p:custDataLst>
          </p:nvPr>
        </p:nvSpPr>
        <p:spPr>
          <a:xfrm>
            <a:off x="638178" y="1009200"/>
            <a:ext cx="7863838" cy="286192"/>
          </a:xfrm>
          <a:prstGeom prst="rect">
            <a:avLst/>
          </a:prstGeom>
          <a:solidFill>
            <a:schemeClr val="bg1"/>
          </a:solidFill>
          <a:ln w="3175">
            <a:solidFill>
              <a:srgbClr val="C0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C0CFEA"/>
                </a:solidFill>
                <a:cs typeface="Segoe UI" panose="020B0502040204020203" pitchFamily="34" charset="0"/>
              </a:rPr>
              <a:t>Window</a:t>
            </a:r>
          </a:p>
        </p:txBody>
      </p:sp>
      <p:sp>
        <p:nvSpPr>
          <p:cNvPr id="216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0CAC9C7-C1B9-2AD0-7628-BC043099E1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custDataLst>
              <p:tags r:id="rId3"/>
            </p:custDataLst>
          </p:nvPr>
        </p:nvSpPr>
        <p:spPr bwMode="auto">
          <a:xfrm>
            <a:off x="8253330" y="1094965"/>
            <a:ext cx="116068" cy="11466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3175" cap="flat">
            <a:solidFill>
              <a:srgbClr val="C0CF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cs typeface="Segoe UI" panose="020B0502040204020203" pitchFamily="34" charset="0"/>
            </a:endParaRPr>
          </a:p>
        </p:txBody>
      </p:sp>
      <p:sp>
        <p:nvSpPr>
          <p:cNvPr id="32" name="Footer">
            <a:extLst>
              <a:ext uri="{FF2B5EF4-FFF2-40B4-BE49-F238E27FC236}">
                <a16:creationId xmlns:a16="http://schemas.microsoft.com/office/drawing/2014/main" id="{E841685C-2024-D801-1A9C-565B86103B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4428936" y="2174734"/>
            <a:ext cx="286128" cy="7863840"/>
          </a:xfrm>
          <a:prstGeom prst="round2SameRect">
            <a:avLst>
              <a:gd name="adj1" fmla="val 0"/>
              <a:gd name="adj2" fmla="val 12122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Copyright 2024 by Bill Burns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slide footer - slide number">
            <a:extLst>
              <a:ext uri="{FF2B5EF4-FFF2-40B4-BE49-F238E27FC236}">
                <a16:creationId xmlns:a16="http://schemas.microsoft.com/office/drawing/2014/main" id="{FDFB1450-8325-6B51-8DBA-E39C9A75E9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>
                <a:latin typeface="+mn-lt"/>
              </a:rPr>
              <a:pPr/>
              <a:t>3</a:t>
            </a:fld>
            <a:endParaRPr lang="en-US">
              <a:latin typeface="+mn-lt"/>
            </a:endParaRPr>
          </a:p>
        </p:txBody>
      </p:sp>
      <p:pic>
        <p:nvPicPr>
          <p:cNvPr id="23" name="Lubuntu" hidden="1">
            <a:extLst>
              <a:ext uri="{FF2B5EF4-FFF2-40B4-BE49-F238E27FC236}">
                <a16:creationId xmlns:a16="http://schemas.microsoft.com/office/drawing/2014/main" id="{B0C72E2D-3568-41CB-B420-516C206A73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6206" t="6359" r="23654" b="29929"/>
          <a:stretch/>
        </p:blipFill>
        <p:spPr>
          <a:xfrm>
            <a:off x="118566" y="3539955"/>
            <a:ext cx="365760" cy="365760"/>
          </a:xfrm>
          <a:prstGeom prst="ellipse">
            <a:avLst/>
          </a:prstGeom>
        </p:spPr>
      </p:pic>
      <p:sp>
        <p:nvSpPr>
          <p:cNvPr id="7" name="slidefooter - full path for file name">
            <a:extLst>
              <a:ext uri="{FF2B5EF4-FFF2-40B4-BE49-F238E27FC236}">
                <a16:creationId xmlns:a16="http://schemas.microsoft.com/office/drawing/2014/main" id="{9BB03486-7E18-0C4B-BB4F-FEA9A7365578}"/>
              </a:ext>
            </a:extLst>
          </p:cNvPr>
          <p:cNvSpPr txBox="1">
            <a:spLocks/>
          </p:cNvSpPr>
          <p:nvPr/>
        </p:nvSpPr>
        <p:spPr>
          <a:xfrm>
            <a:off x="1678" y="6554011"/>
            <a:ext cx="5486400" cy="15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C:\Users\burns\MyProjects\BC-DEV209\DEV209HW7JQMactLi-work-area\</a:t>
            </a:r>
            <a:endParaRPr lang="en-US" dirty="0"/>
          </a:p>
        </p:txBody>
      </p:sp>
      <p:sp>
        <p:nvSpPr>
          <p:cNvPr id="8" name="slide footer - file name">
            <a:extLst>
              <a:ext uri="{FF2B5EF4-FFF2-40B4-BE49-F238E27FC236}">
                <a16:creationId xmlns:a16="http://schemas.microsoft.com/office/drawing/2014/main" id="{A8A94362-CA48-961A-A2D5-E09DCC3FFC83}"/>
              </a:ext>
            </a:extLst>
          </p:cNvPr>
          <p:cNvSpPr txBox="1">
            <a:spLocks/>
          </p:cNvSpPr>
          <p:nvPr/>
        </p:nvSpPr>
        <p:spPr>
          <a:xfrm>
            <a:off x="0" y="6710744"/>
            <a:ext cx="3657600" cy="15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DEV209HW7JQMactLi-design.pptx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49A2480-49FB-B2AE-0588-819318ECB6F6}"/>
              </a:ext>
            </a:extLst>
          </p:cNvPr>
          <p:cNvSpPr txBox="1">
            <a:spLocks/>
          </p:cNvSpPr>
          <p:nvPr/>
        </p:nvSpPr>
        <p:spPr>
          <a:xfrm>
            <a:off x="1254868" y="2162"/>
            <a:ext cx="5914417" cy="661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home page 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71CBE9E-52F8-46CA-94DF-20BF13940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35" y="3075920"/>
            <a:ext cx="3523853" cy="18356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0980299-1570-F413-D2CD-4AB77DE2D22B}"/>
              </a:ext>
            </a:extLst>
          </p:cNvPr>
          <p:cNvSpPr txBox="1"/>
          <p:nvPr/>
        </p:nvSpPr>
        <p:spPr>
          <a:xfrm>
            <a:off x="4630155" y="2085152"/>
            <a:ext cx="3714948" cy="36527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My Energy Balance </a:t>
            </a:r>
            <a:r>
              <a:rPr lang="en-US" sz="1200" dirty="0">
                <a:latin typeface="Consolas" panose="020B0609020204030204" pitchFamily="49" charset="0"/>
              </a:rPr>
              <a:t>is your personal daily energy balance tracker.</a:t>
            </a:r>
            <a:endParaRPr lang="en-US" sz="1100" b="1" dirty="0"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1050" u="sng" dirty="0">
                <a:latin typeface="Consolas" panose="020B0609020204030204" pitchFamily="49" charset="0"/>
              </a:rPr>
              <a:t>Basal Metabolic Rate (</a:t>
            </a:r>
            <a:r>
              <a:rPr lang="en-US" sz="1050" b="1" u="sng" dirty="0">
                <a:latin typeface="Consolas" panose="020B0609020204030204" pitchFamily="49" charset="0"/>
              </a:rPr>
              <a:t>BMR</a:t>
            </a:r>
            <a:r>
              <a:rPr lang="en-US" sz="1050" u="sng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Amount of energy body uses for daily essential functions while at rest.</a:t>
            </a:r>
          </a:p>
          <a:p>
            <a:pPr>
              <a:spcBef>
                <a:spcPts val="1800"/>
              </a:spcBef>
            </a:pPr>
            <a:r>
              <a:rPr lang="en-US" sz="1050" u="sng" dirty="0">
                <a:latin typeface="Consolas" panose="020B0609020204030204" pitchFamily="49" charset="0"/>
              </a:rPr>
              <a:t>Physical Activity Level (</a:t>
            </a:r>
            <a:r>
              <a:rPr lang="en-US" sz="1050" b="1" u="sng" dirty="0">
                <a:latin typeface="Consolas" panose="020B0609020204030204" pitchFamily="49" charset="0"/>
              </a:rPr>
              <a:t>PAL</a:t>
            </a:r>
            <a:r>
              <a:rPr lang="en-US" sz="1050" u="sng" dirty="0">
                <a:latin typeface="Consolas" panose="020B0609020204030204" pitchFamily="49" charset="0"/>
              </a:rPr>
              <a:t>)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 way to quantify daily physical activity. Is used to estimate total daily energy expenditure (</a:t>
            </a:r>
            <a:r>
              <a:rPr lang="en-US" sz="1000" b="1" dirty="0">
                <a:latin typeface="Consolas" panose="020B0609020204030204" pitchFamily="49" charset="0"/>
              </a:rPr>
              <a:t>TDEE</a:t>
            </a:r>
            <a:r>
              <a:rPr lang="en-US" sz="1000" dirty="0">
                <a:latin typeface="Consolas" panose="020B0609020204030204" pitchFamily="49" charset="0"/>
              </a:rPr>
              <a:t>).</a:t>
            </a:r>
          </a:p>
          <a:p>
            <a:pPr>
              <a:spcBef>
                <a:spcPts val="1800"/>
              </a:spcBef>
            </a:pPr>
            <a:r>
              <a:rPr lang="en-US" sz="1050" u="sng" dirty="0">
                <a:latin typeface="Consolas" panose="020B0609020204030204" pitchFamily="49" charset="0"/>
              </a:rPr>
              <a:t>Total daily energy expenditure (</a:t>
            </a:r>
            <a:r>
              <a:rPr lang="en-US" sz="1050" b="1" u="sng" dirty="0">
                <a:latin typeface="Consolas" panose="020B0609020204030204" pitchFamily="49" charset="0"/>
              </a:rPr>
              <a:t>TDEE</a:t>
            </a:r>
            <a:r>
              <a:rPr lang="en-US" sz="1050" u="sng" dirty="0">
                <a:latin typeface="Consolas" panose="020B0609020204030204" pitchFamily="49" charset="0"/>
              </a:rPr>
              <a:t>)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Estimates the number calories the body burns daily. A method of estimating </a:t>
            </a:r>
            <a:r>
              <a:rPr lang="en-US" sz="1000" b="1" dirty="0">
                <a:latin typeface="Consolas" panose="020B0609020204030204" pitchFamily="49" charset="0"/>
              </a:rPr>
              <a:t>TDEE</a:t>
            </a:r>
            <a:r>
              <a:rPr lang="en-US" sz="1000" dirty="0">
                <a:latin typeface="Consolas" panose="020B0609020204030204" pitchFamily="49" charset="0"/>
              </a:rPr>
              <a:t> is ...</a:t>
            </a:r>
          </a:p>
          <a:p>
            <a:pPr marL="174625" lvl="1"/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</a:rPr>
              <a:t>TDEE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b="1" dirty="0">
                <a:latin typeface="Consolas" panose="020B0609020204030204" pitchFamily="49" charset="0"/>
              </a:rPr>
              <a:t>BMR</a:t>
            </a:r>
            <a:r>
              <a:rPr lang="en-US" sz="1000" dirty="0">
                <a:latin typeface="Consolas" panose="020B0609020204030204" pitchFamily="49" charset="0"/>
              </a:rPr>
              <a:t> x </a:t>
            </a:r>
            <a:r>
              <a:rPr lang="en-US" sz="1000" b="1" dirty="0">
                <a:latin typeface="Consolas" panose="020B0609020204030204" pitchFamily="49" charset="0"/>
              </a:rPr>
              <a:t>PAL</a:t>
            </a:r>
            <a:endParaRPr lang="en-US" sz="1000" dirty="0"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1050" u="sng" dirty="0">
                <a:latin typeface="Consolas" panose="020B0609020204030204" pitchFamily="49" charset="0"/>
              </a:rPr>
              <a:t>Total Daily Caloric Intake (</a:t>
            </a:r>
            <a:r>
              <a:rPr lang="en-US" sz="1050" b="1" u="sng" dirty="0">
                <a:latin typeface="Consolas" panose="020B0609020204030204" pitchFamily="49" charset="0"/>
              </a:rPr>
              <a:t>TDCI</a:t>
            </a:r>
            <a:r>
              <a:rPr lang="en-US" sz="1050" u="sng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sz="1050" u="sng" dirty="0">
                <a:latin typeface="Consolas" panose="020B0609020204030204" pitchFamily="49" charset="0"/>
              </a:rPr>
              <a:t>Daily Energy Balance Delta (</a:t>
            </a:r>
            <a:r>
              <a:rPr lang="en-US" sz="1050" b="1" u="sng" dirty="0">
                <a:latin typeface="Consolas" panose="020B0609020204030204" pitchFamily="49" charset="0"/>
              </a:rPr>
              <a:t>DEBD</a:t>
            </a:r>
            <a:r>
              <a:rPr lang="en-US" sz="1050" u="sng" dirty="0">
                <a:latin typeface="Consolas" panose="020B0609020204030204" pitchFamily="49" charset="0"/>
              </a:rPr>
              <a:t>)</a:t>
            </a:r>
          </a:p>
          <a:p>
            <a:pPr marL="233363" lvl="1"/>
            <a:r>
              <a:rPr lang="en-US" sz="1000" b="1" dirty="0">
                <a:latin typeface="Consolas" panose="020B0609020204030204" pitchFamily="49" charset="0"/>
              </a:rPr>
              <a:t>DEBD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b="1" dirty="0">
                <a:latin typeface="Consolas" panose="020B0609020204030204" pitchFamily="49" charset="0"/>
              </a:rPr>
              <a:t>TDCI</a:t>
            </a:r>
            <a:r>
              <a:rPr lang="en-US" sz="1000" dirty="0">
                <a:latin typeface="Consolas" panose="020B0609020204030204" pitchFamily="49" charset="0"/>
              </a:rPr>
              <a:t> – </a:t>
            </a:r>
            <a:r>
              <a:rPr lang="en-US" sz="1000" b="1" dirty="0">
                <a:latin typeface="Consolas" panose="020B0609020204030204" pitchFamily="49" charset="0"/>
              </a:rPr>
              <a:t>TDEE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C630E-A694-4BCD-6E41-0B874259C0A8}"/>
              </a:ext>
            </a:extLst>
          </p:cNvPr>
          <p:cNvCxnSpPr/>
          <p:nvPr/>
        </p:nvCxnSpPr>
        <p:spPr>
          <a:xfrm>
            <a:off x="4521208" y="1663956"/>
            <a:ext cx="0" cy="429768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Header">
            <a:extLst>
              <a:ext uri="{FF2B5EF4-FFF2-40B4-BE49-F238E27FC236}">
                <a16:creationId xmlns:a16="http://schemas.microsoft.com/office/drawing/2014/main" id="{9017FF06-D80A-90A0-E65A-8D3D6F1B1554}"/>
              </a:ext>
            </a:extLst>
          </p:cNvPr>
          <p:cNvGrpSpPr>
            <a:grpSpLocks/>
          </p:cNvGrpSpPr>
          <p:nvPr/>
        </p:nvGrpSpPr>
        <p:grpSpPr>
          <a:xfrm>
            <a:off x="640080" y="1288186"/>
            <a:ext cx="7858159" cy="569744"/>
            <a:chOff x="1089213" y="1295806"/>
            <a:chExt cx="7884612" cy="569744"/>
          </a:xfrm>
        </p:grpSpPr>
        <p:sp>
          <p:nvSpPr>
            <p:cNvPr id="73" name="page title">
              <a:extLst>
                <a:ext uri="{FF2B5EF4-FFF2-40B4-BE49-F238E27FC236}">
                  <a16:creationId xmlns:a16="http://schemas.microsoft.com/office/drawing/2014/main" id="{F4F79978-68BF-DEBA-D864-EA5E8616F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621" y="1295806"/>
              <a:ext cx="2659659" cy="286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>
                  <a:solidFill>
                    <a:schemeClr val="tx1"/>
                  </a:solidFill>
                  <a:latin typeface="+mj-lt"/>
                  <a:ea typeface="Roboto" panose="02000000000000000000" pitchFamily="2" charset="0"/>
                  <a:cs typeface="Segoe UI" panose="020B0502040204020203" pitchFamily="34" charset="0"/>
                </a:rPr>
                <a:t>My Energy Balance</a:t>
              </a:r>
              <a:endParaRPr lang="en-US" dirty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31" name="empty cell in header">
              <a:extLst>
                <a:ext uri="{FF2B5EF4-FFF2-40B4-BE49-F238E27FC236}">
                  <a16:creationId xmlns:a16="http://schemas.microsoft.com/office/drawing/2014/main" id="{09A4EC8B-7DFD-A8D7-849B-3E496FB5D4C8}"/>
                </a:ext>
              </a:extLst>
            </p:cNvPr>
            <p:cNvSpPr>
              <a:spLocks/>
            </p:cNvSpPr>
            <p:nvPr/>
          </p:nvSpPr>
          <p:spPr>
            <a:xfrm rot="5400000">
              <a:off x="7518711" y="132029"/>
              <a:ext cx="286127" cy="2623988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sz="1200" dirty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4" name="app name">
              <a:extLst>
                <a:ext uri="{FF2B5EF4-FFF2-40B4-BE49-F238E27FC236}">
                  <a16:creationId xmlns:a16="http://schemas.microsoft.com/office/drawing/2014/main" id="{750A6FB0-3060-48A3-D777-4553416173FF}"/>
                </a:ext>
              </a:extLst>
            </p:cNvPr>
            <p:cNvSpPr>
              <a:spLocks/>
            </p:cNvSpPr>
            <p:nvPr/>
          </p:nvSpPr>
          <p:spPr>
            <a:xfrm rot="5400000">
              <a:off x="2254355" y="130665"/>
              <a:ext cx="286128" cy="2616412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dirty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Navbar">
              <a:extLst>
                <a:ext uri="{FF2B5EF4-FFF2-40B4-BE49-F238E27FC236}">
                  <a16:creationId xmlns:a16="http://schemas.microsoft.com/office/drawing/2014/main" id="{96E4C2ED-6389-8D62-E9AA-901785472C5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89214" y="1579418"/>
              <a:ext cx="7884611" cy="286132"/>
              <a:chOff x="1089214" y="1579418"/>
              <a:chExt cx="7884611" cy="286132"/>
            </a:xfrm>
          </p:grpSpPr>
          <p:sp>
            <p:nvSpPr>
              <p:cNvPr id="43" name="data display page button">
                <a:extLst>
                  <a:ext uri="{FF2B5EF4-FFF2-40B4-BE49-F238E27FC236}">
                    <a16:creationId xmlns:a16="http://schemas.microsoft.com/office/drawing/2014/main" id="{9C81FDF5-6E1B-1B04-B43A-5EED0812555A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525404" y="417129"/>
                <a:ext cx="286128" cy="2610714"/>
              </a:xfrm>
              <a:prstGeom prst="round2SameRect">
                <a:avLst>
                  <a:gd name="adj1" fmla="val 10566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DE" sz="1400" dirty="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Segoe UI" panose="020B0502040204020203" pitchFamily="34" charset="0"/>
                  </a:rPr>
                  <a:t>Display Log</a:t>
                </a:r>
                <a:endParaRPr lang="en-US" sz="1400" dirty="0">
                  <a:solidFill>
                    <a:schemeClr val="tx1"/>
                  </a:solidFill>
                  <a:latin typeface="+mj-lt"/>
                  <a:ea typeface="Roboto" panose="020000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data entry page button">
                <a:extLst>
                  <a:ext uri="{FF2B5EF4-FFF2-40B4-BE49-F238E27FC236}">
                    <a16:creationId xmlns:a16="http://schemas.microsoft.com/office/drawing/2014/main" id="{CF9A90FB-DA2B-14E5-578D-7FB644A19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9928" y="1579418"/>
                <a:ext cx="2663178" cy="286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DE" sz="1400" dirty="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Segoe UI" panose="020B0502040204020203" pitchFamily="34" charset="0"/>
                  </a:rPr>
                  <a:t>Add Log Entry</a:t>
                </a:r>
                <a:endParaRPr lang="en-US" sz="1400" dirty="0">
                  <a:solidFill>
                    <a:schemeClr val="tx1"/>
                  </a:solidFill>
                  <a:latin typeface="+mj-lt"/>
                  <a:ea typeface="Roboto" panose="020000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home page button">
                <a:extLst>
                  <a:ext uri="{FF2B5EF4-FFF2-40B4-BE49-F238E27FC236}">
                    <a16:creationId xmlns:a16="http://schemas.microsoft.com/office/drawing/2014/main" id="{C938F6F6-7C1D-5916-69C7-6BE7C5ACA95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251507" y="417127"/>
                <a:ext cx="286128" cy="2610714"/>
              </a:xfrm>
              <a:prstGeom prst="round2SameRect">
                <a:avLst>
                  <a:gd name="adj1" fmla="val 0"/>
                  <a:gd name="adj2" fmla="val 12122"/>
                </a:avLst>
              </a:prstGeom>
              <a:solidFill>
                <a:srgbClr val="009BD2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DE" sz="1400" dirty="0">
                    <a:solidFill>
                      <a:schemeClr val="bg1"/>
                    </a:solidFill>
                    <a:latin typeface="+mj-lt"/>
                    <a:ea typeface="Roboto" panose="02000000000000000000" pitchFamily="2" charset="0"/>
                    <a:cs typeface="Segoe UI" panose="020B0502040204020203" pitchFamily="34" charset="0"/>
                  </a:rPr>
                  <a:t>Home Page</a:t>
                </a:r>
                <a:endParaRPr lang="en-US" sz="1400" dirty="0">
                  <a:solidFill>
                    <a:schemeClr val="bg1"/>
                  </a:solidFill>
                  <a:latin typeface="+mj-lt"/>
                  <a:ea typeface="Roboto" panose="02000000000000000000" pitchFamily="2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6F8A8-880B-DE5B-F25E-7ECC8B1ECDF4}"/>
              </a:ext>
            </a:extLst>
          </p:cNvPr>
          <p:cNvSpPr/>
          <p:nvPr/>
        </p:nvSpPr>
        <p:spPr>
          <a:xfrm>
            <a:off x="636217" y="1287887"/>
            <a:ext cx="7862198" cy="284338"/>
          </a:xfrm>
          <a:prstGeom prst="roundRect">
            <a:avLst>
              <a:gd name="adj" fmla="val 72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4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9EDC6-2C16-9C8E-EC6A-3A98ABE6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12C80F07-2C2B-C9A7-CB8D-283863A05F4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357664" y="1562270"/>
            <a:ext cx="8138160" cy="5000456"/>
          </a:xfrm>
          <a:prstGeom prst="rect">
            <a:avLst/>
          </a:prstGeom>
          <a:solidFill>
            <a:schemeClr val="bg1"/>
          </a:solidFill>
          <a:ln w="3175">
            <a:solidFill>
              <a:srgbClr val="C0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215" name="Title Bar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D4BF14F-1F97-3ABC-B0A1-73F94053E8AB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357664" y="706214"/>
            <a:ext cx="8138160" cy="313130"/>
          </a:xfrm>
          <a:prstGeom prst="rect">
            <a:avLst/>
          </a:prstGeom>
          <a:solidFill>
            <a:schemeClr val="bg1"/>
          </a:solidFill>
          <a:ln w="3175">
            <a:solidFill>
              <a:srgbClr val="C0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C0CFEA"/>
                </a:solidFill>
                <a:cs typeface="Segoe UI" panose="020B0502040204020203" pitchFamily="34" charset="0"/>
              </a:rPr>
              <a:t>Window</a:t>
            </a:r>
          </a:p>
        </p:txBody>
      </p:sp>
      <p:sp>
        <p:nvSpPr>
          <p:cNvPr id="216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0DF9813-13B8-7C9F-AB39-0B64CF15B2E9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8240134" y="809577"/>
            <a:ext cx="116068" cy="125453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3175" cap="flat">
            <a:solidFill>
              <a:srgbClr val="C0CF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cs typeface="Segoe UI" panose="020B0502040204020203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2591739-7228-5EBF-8857-443E23FF59F3}"/>
              </a:ext>
            </a:extLst>
          </p:cNvPr>
          <p:cNvGrpSpPr>
            <a:grpSpLocks/>
          </p:cNvGrpSpPr>
          <p:nvPr/>
        </p:nvGrpSpPr>
        <p:grpSpPr>
          <a:xfrm>
            <a:off x="357663" y="1021486"/>
            <a:ext cx="8138161" cy="569744"/>
            <a:chOff x="502919" y="1107211"/>
            <a:chExt cx="8138161" cy="569744"/>
          </a:xfrm>
        </p:grpSpPr>
        <p:sp>
          <p:nvSpPr>
            <p:cNvPr id="73" name="page title">
              <a:extLst>
                <a:ext uri="{FF2B5EF4-FFF2-40B4-BE49-F238E27FC236}">
                  <a16:creationId xmlns:a16="http://schemas.microsoft.com/office/drawing/2014/main" id="{90BA4FF7-A6FB-551C-17B8-FF80E8928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465" y="1107211"/>
              <a:ext cx="2745187" cy="286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Roboto" panose="02000000000000000000" pitchFamily="2" charset="0"/>
                  <a:cs typeface="Segoe UI" panose="020B0502040204020203" pitchFamily="34" charset="0"/>
                </a:rPr>
                <a:t>Log Entry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31" name="empty cell in header">
              <a:extLst>
                <a:ext uri="{FF2B5EF4-FFF2-40B4-BE49-F238E27FC236}">
                  <a16:creationId xmlns:a16="http://schemas.microsoft.com/office/drawing/2014/main" id="{1815292F-69F0-D596-2618-24A2EE895011}"/>
                </a:ext>
              </a:extLst>
            </p:cNvPr>
            <p:cNvSpPr>
              <a:spLocks/>
            </p:cNvSpPr>
            <p:nvPr/>
          </p:nvSpPr>
          <p:spPr>
            <a:xfrm rot="5400000">
              <a:off x="7150654" y="-97026"/>
              <a:ext cx="286127" cy="2694605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sz="1200" dirty="0">
                <a:solidFill>
                  <a:schemeClr val="tx1"/>
                </a:solidFill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4" name="app name">
              <a:extLst>
                <a:ext uri="{FF2B5EF4-FFF2-40B4-BE49-F238E27FC236}">
                  <a16:creationId xmlns:a16="http://schemas.microsoft.com/office/drawing/2014/main" id="{D4C13EB9-092E-E3BC-45DD-7154898F0B70}"/>
                </a:ext>
              </a:extLst>
            </p:cNvPr>
            <p:cNvSpPr>
              <a:spLocks/>
            </p:cNvSpPr>
            <p:nvPr/>
          </p:nvSpPr>
          <p:spPr>
            <a:xfrm rot="5400000">
              <a:off x="1710130" y="-99998"/>
              <a:ext cx="286128" cy="2700549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43" name="data display page button">
              <a:extLst>
                <a:ext uri="{FF2B5EF4-FFF2-40B4-BE49-F238E27FC236}">
                  <a16:creationId xmlns:a16="http://schemas.microsoft.com/office/drawing/2014/main" id="{A8CFB5DE-603B-5F54-8A69-FA3E755A93CA}"/>
                </a:ext>
              </a:extLst>
            </p:cNvPr>
            <p:cNvSpPr>
              <a:spLocks/>
            </p:cNvSpPr>
            <p:nvPr/>
          </p:nvSpPr>
          <p:spPr>
            <a:xfrm rot="5400000">
              <a:off x="7150682" y="186557"/>
              <a:ext cx="286128" cy="2694668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  <a:cs typeface="Segoe UI" panose="020B0502040204020203" pitchFamily="34" charset="0"/>
                </a:rPr>
                <a:t>Display Log</a:t>
              </a:r>
              <a:endParaRPr 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44" name="data entry page button">
              <a:extLst>
                <a:ext uri="{FF2B5EF4-FFF2-40B4-BE49-F238E27FC236}">
                  <a16:creationId xmlns:a16="http://schemas.microsoft.com/office/drawing/2014/main" id="{168E01B1-925C-1980-238C-67D0413CB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589" y="1390823"/>
              <a:ext cx="2748819" cy="286128"/>
            </a:xfrm>
            <a:prstGeom prst="rect">
              <a:avLst/>
            </a:prstGeom>
            <a:solidFill>
              <a:srgbClr val="009BD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  <a:cs typeface="Segoe UI" panose="020B0502040204020203" pitchFamily="34" charset="0"/>
                </a:rPr>
                <a:t>Add Log Entry</a:t>
              </a:r>
              <a:endParaRPr lang="en-US" sz="14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45" name="home page button">
              <a:extLst>
                <a:ext uri="{FF2B5EF4-FFF2-40B4-BE49-F238E27FC236}">
                  <a16:creationId xmlns:a16="http://schemas.microsoft.com/office/drawing/2014/main" id="{A61E4132-6628-91C8-B69D-73220A1B3356}"/>
                </a:ext>
              </a:extLst>
            </p:cNvPr>
            <p:cNvSpPr>
              <a:spLocks/>
            </p:cNvSpPr>
            <p:nvPr/>
          </p:nvSpPr>
          <p:spPr>
            <a:xfrm rot="5400000">
              <a:off x="1707191" y="186555"/>
              <a:ext cx="286128" cy="2694668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Roboto" panose="02000000000000000000" pitchFamily="2" charset="0"/>
                  <a:cs typeface="Segoe UI" panose="020B0502040204020203" pitchFamily="34" charset="0"/>
                </a:rPr>
                <a:t>Home Page</a:t>
              </a:r>
              <a:endParaRPr 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Footer">
            <a:extLst>
              <a:ext uri="{FF2B5EF4-FFF2-40B4-BE49-F238E27FC236}">
                <a16:creationId xmlns:a16="http://schemas.microsoft.com/office/drawing/2014/main" id="{D228BF13-88C1-1275-9799-F6C91CF2C55D}"/>
              </a:ext>
            </a:extLst>
          </p:cNvPr>
          <p:cNvSpPr/>
          <p:nvPr/>
        </p:nvSpPr>
        <p:spPr>
          <a:xfrm rot="5400000">
            <a:off x="4443984" y="2355901"/>
            <a:ext cx="256032" cy="8138160"/>
          </a:xfrm>
          <a:prstGeom prst="round2SameRect">
            <a:avLst>
              <a:gd name="adj1" fmla="val 0"/>
              <a:gd name="adj2" fmla="val 12122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Copyright 2024 by Bill Burns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3E1DCFCF-3DA2-0B98-086E-56996770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486" y="2167"/>
            <a:ext cx="4262799" cy="661571"/>
          </a:xfrm>
        </p:spPr>
        <p:txBody>
          <a:bodyPr/>
          <a:lstStyle/>
          <a:p>
            <a:r>
              <a:rPr lang="en-US" dirty="0"/>
              <a:t>data entry page </a:t>
            </a:r>
          </a:p>
        </p:txBody>
      </p:sp>
      <p:sp>
        <p:nvSpPr>
          <p:cNvPr id="3" name="slide footer - slide number">
            <a:extLst>
              <a:ext uri="{FF2B5EF4-FFF2-40B4-BE49-F238E27FC236}">
                <a16:creationId xmlns:a16="http://schemas.microsoft.com/office/drawing/2014/main" id="{20D51DBA-B55F-5DA8-799A-6BB69B50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>
                <a:latin typeface="+mn-lt"/>
              </a:rPr>
              <a:pPr/>
              <a:t>4</a:t>
            </a:fld>
            <a:endParaRPr lang="en-US">
              <a:latin typeface="+mn-lt"/>
            </a:endParaRPr>
          </a:p>
        </p:txBody>
      </p:sp>
      <p:sp>
        <p:nvSpPr>
          <p:cNvPr id="7" name="slidefooter - full path for file name">
            <a:extLst>
              <a:ext uri="{FF2B5EF4-FFF2-40B4-BE49-F238E27FC236}">
                <a16:creationId xmlns:a16="http://schemas.microsoft.com/office/drawing/2014/main" id="{B5C39CED-47EE-8C2A-B4E0-84766A87F10F}"/>
              </a:ext>
            </a:extLst>
          </p:cNvPr>
          <p:cNvSpPr txBox="1">
            <a:spLocks/>
          </p:cNvSpPr>
          <p:nvPr/>
        </p:nvSpPr>
        <p:spPr>
          <a:xfrm>
            <a:off x="1678" y="6554011"/>
            <a:ext cx="5486400" cy="15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C:\Users\burns\MyProjects\BC-DEV209\DEV209HW7JQMactLi-work-area\</a:t>
            </a:r>
            <a:endParaRPr lang="en-US" dirty="0"/>
          </a:p>
        </p:txBody>
      </p:sp>
      <p:sp>
        <p:nvSpPr>
          <p:cNvPr id="8" name="slide footer - file name">
            <a:extLst>
              <a:ext uri="{FF2B5EF4-FFF2-40B4-BE49-F238E27FC236}">
                <a16:creationId xmlns:a16="http://schemas.microsoft.com/office/drawing/2014/main" id="{407D9CB1-3223-CC43-808B-8154DA428A77}"/>
              </a:ext>
            </a:extLst>
          </p:cNvPr>
          <p:cNvSpPr txBox="1">
            <a:spLocks/>
          </p:cNvSpPr>
          <p:nvPr/>
        </p:nvSpPr>
        <p:spPr>
          <a:xfrm>
            <a:off x="0" y="6710744"/>
            <a:ext cx="3657600" cy="15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DEV209HW7JQMactLi-design.pptx</a:t>
            </a:r>
          </a:p>
        </p:txBody>
      </p:sp>
      <p:grpSp>
        <p:nvGrpSpPr>
          <p:cNvPr id="219" name="AGE [spinner]">
            <a:extLst>
              <a:ext uri="{FF2B5EF4-FFF2-40B4-BE49-F238E27FC236}">
                <a16:creationId xmlns:a16="http://schemas.microsoft.com/office/drawing/2014/main" id="{2EE63818-3DBF-3DE7-D818-505D30734F50}"/>
              </a:ext>
            </a:extLst>
          </p:cNvPr>
          <p:cNvGrpSpPr/>
          <p:nvPr/>
        </p:nvGrpSpPr>
        <p:grpSpPr>
          <a:xfrm>
            <a:off x="675626" y="4976119"/>
            <a:ext cx="1251895" cy="403681"/>
            <a:chOff x="4192350" y="1957176"/>
            <a:chExt cx="1251895" cy="403681"/>
          </a:xfrm>
        </p:grpSpPr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5ECAABC8-5016-8D68-3B27-C9B069866F19}"/>
                </a:ext>
              </a:extLst>
            </p:cNvPr>
            <p:cNvSpPr txBox="1"/>
            <p:nvPr/>
          </p:nvSpPr>
          <p:spPr>
            <a:xfrm>
              <a:off x="4192350" y="1957176"/>
              <a:ext cx="1251895" cy="20116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73152" tIns="50800" rIns="73152" bIns="5080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Consolas" panose="020B0609020204030204" pitchFamily="49" charset="0"/>
                  <a:cs typeface="Segoe UI" panose="020B0502040204020203" pitchFamily="34" charset="0"/>
                </a:rPr>
                <a:t>Enter: </a:t>
              </a:r>
              <a:r>
                <a:rPr lang="en-US" sz="1000" dirty="0">
                  <a:latin typeface="Consolas" panose="020B0609020204030204" pitchFamily="49" charset="0"/>
                  <a:cs typeface="Segoe UI" panose="020B0502040204020203" pitchFamily="34" charset="0"/>
                </a:rPr>
                <a:t>Age </a:t>
              </a:r>
              <a:r>
                <a:rPr lang="en-US" sz="900" dirty="0">
                  <a:latin typeface="Consolas" panose="020B0609020204030204" pitchFamily="49" charset="0"/>
                  <a:cs typeface="Segoe UI" panose="020B0502040204020203" pitchFamily="34" charset="0"/>
                </a:rPr>
                <a:t>(yrs)</a:t>
              </a:r>
              <a:endParaRPr lang="en-US" sz="1000" dirty="0">
                <a:latin typeface="Consolas" panose="020B0609020204030204" pitchFamily="49" charset="0"/>
                <a:cs typeface="Segoe UI" panose="020B0502040204020203" pitchFamily="34" charset="0"/>
              </a:endParaRPr>
            </a:p>
          </p:txBody>
        </p:sp>
        <p:grpSp>
          <p:nvGrpSpPr>
            <p:cNvPr id="175" name="Spinner">
              <a:extLst>
                <a:ext uri="{FF2B5EF4-FFF2-40B4-BE49-F238E27FC236}">
                  <a16:creationId xmlns:a16="http://schemas.microsoft.com/office/drawing/2014/main" id="{2E63D66A-18D2-A25F-50F1-BC63135B3393}"/>
                </a:ext>
              </a:extLst>
            </p:cNvPr>
            <p:cNvGrpSpPr/>
            <p:nvPr/>
          </p:nvGrpSpPr>
          <p:grpSpPr>
            <a:xfrm>
              <a:off x="4274169" y="2158790"/>
              <a:ext cx="644609" cy="202067"/>
              <a:chOff x="4959065" y="2451648"/>
              <a:chExt cx="644609" cy="202067"/>
            </a:xfrm>
          </p:grpSpPr>
          <p:sp>
            <p:nvSpPr>
              <p:cNvPr id="172" name="Text 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40905E7A-25A3-A6BE-9B3F-23CCBFB45408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4961814" y="2452546"/>
                <a:ext cx="640080" cy="20116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Segoe UI" panose="020B0502040204020203" pitchFamily="34" charset="0"/>
                  </a:rPr>
                  <a:t>50</a:t>
                </a:r>
              </a:p>
            </p:txBody>
          </p:sp>
          <p:sp>
            <p:nvSpPr>
              <p:cNvPr id="168" name="Arrow Up Box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56A2CA27-FAC4-F04B-6C80-67C60492FA0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4959065" y="2452547"/>
                <a:ext cx="165989" cy="20116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-</a:t>
                </a:r>
              </a:p>
            </p:txBody>
          </p:sp>
          <p:sp>
            <p:nvSpPr>
              <p:cNvPr id="169" name="Arrow Down Box" descr="&lt;SmartSettings&gt;&lt;SmartResize anchorLeft=&quot;None&quot; anchorTop=&quot;Relativ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B47F5DA1-8821-3752-6F37-8E3B51C6D980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5437685" y="2451648"/>
                <a:ext cx="165989" cy="20116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+</a:t>
                </a:r>
              </a:p>
            </p:txBody>
          </p:sp>
          <p:sp>
            <p:nvSpPr>
              <p:cNvPr id="174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90BF4A7-0F92-C509-748E-28B80B364EC9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5130007" y="2468504"/>
                <a:ext cx="308767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E05E8E7B-FC95-88DF-C695-3503D119AADF}"/>
              </a:ext>
            </a:extLst>
          </p:cNvPr>
          <p:cNvGrpSpPr>
            <a:grpSpLocks/>
          </p:cNvGrpSpPr>
          <p:nvPr/>
        </p:nvGrpSpPr>
        <p:grpSpPr>
          <a:xfrm>
            <a:off x="637940" y="2985923"/>
            <a:ext cx="7859278" cy="914400"/>
            <a:chOff x="645485" y="3306628"/>
            <a:chExt cx="7859278" cy="91440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82B8582-1DAA-ECF4-867C-BD133788869E}"/>
                </a:ext>
              </a:extLst>
            </p:cNvPr>
            <p:cNvSpPr>
              <a:spLocks/>
            </p:cNvSpPr>
            <p:nvPr/>
          </p:nvSpPr>
          <p:spPr>
            <a:xfrm>
              <a:off x="645485" y="3306628"/>
              <a:ext cx="2613493" cy="91440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B40000"/>
                </a:solidFill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74E682F-BECB-C696-1AAC-A4BEF609DA3D}"/>
                </a:ext>
              </a:extLst>
            </p:cNvPr>
            <p:cNvSpPr>
              <a:spLocks/>
            </p:cNvSpPr>
            <p:nvPr/>
          </p:nvSpPr>
          <p:spPr>
            <a:xfrm>
              <a:off x="3258276" y="3306628"/>
              <a:ext cx="2631984" cy="914400"/>
            </a:xfrm>
            <a:prstGeom prst="rect">
              <a:avLst/>
            </a:prstGeom>
            <a:noFill/>
            <a:ln w="9525">
              <a:solidFill>
                <a:srgbClr val="B4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5E95EF71-9461-9CC2-3B86-9A0D1A079CCB}"/>
                </a:ext>
              </a:extLst>
            </p:cNvPr>
            <p:cNvSpPr>
              <a:spLocks/>
            </p:cNvSpPr>
            <p:nvPr/>
          </p:nvSpPr>
          <p:spPr>
            <a:xfrm>
              <a:off x="5890260" y="3306628"/>
              <a:ext cx="2614503" cy="914400"/>
            </a:xfrm>
            <a:prstGeom prst="rect">
              <a:avLst/>
            </a:prstGeom>
            <a:noFill/>
            <a:ln w="9525">
              <a:solidFill>
                <a:srgbClr val="B4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3D0DE0B-3E8A-0485-534F-69E197299B4D}"/>
              </a:ext>
            </a:extLst>
          </p:cNvPr>
          <p:cNvGrpSpPr/>
          <p:nvPr/>
        </p:nvGrpSpPr>
        <p:grpSpPr>
          <a:xfrm>
            <a:off x="594246" y="1676376"/>
            <a:ext cx="7955280" cy="182880"/>
            <a:chOff x="641871" y="828651"/>
            <a:chExt cx="7877745" cy="2315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44F59-2EB9-ED00-D29A-088F3AFF4E4A}"/>
                </a:ext>
              </a:extLst>
            </p:cNvPr>
            <p:cNvSpPr txBox="1"/>
            <p:nvPr/>
          </p:nvSpPr>
          <p:spPr>
            <a:xfrm>
              <a:off x="641871" y="828651"/>
              <a:ext cx="2610846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14D422-90CB-F832-BC16-245D18DD413D}"/>
                </a:ext>
              </a:extLst>
            </p:cNvPr>
            <p:cNvSpPr txBox="1"/>
            <p:nvPr/>
          </p:nvSpPr>
          <p:spPr>
            <a:xfrm>
              <a:off x="3252870" y="828651"/>
              <a:ext cx="2610846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0C8187-30B0-6FF3-076C-D766F0F1A22C}"/>
                </a:ext>
              </a:extLst>
            </p:cNvPr>
            <p:cNvSpPr txBox="1"/>
            <p:nvPr/>
          </p:nvSpPr>
          <p:spPr>
            <a:xfrm>
              <a:off x="5908770" y="828651"/>
              <a:ext cx="2610846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3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5D8FFD-4B55-A3AE-4563-7535FDC33B1F}"/>
              </a:ext>
            </a:extLst>
          </p:cNvPr>
          <p:cNvGrpSpPr/>
          <p:nvPr/>
        </p:nvGrpSpPr>
        <p:grpSpPr>
          <a:xfrm>
            <a:off x="77674" y="1985439"/>
            <a:ext cx="231525" cy="3918604"/>
            <a:chOff x="407874" y="1985439"/>
            <a:chExt cx="231525" cy="391860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EFADC3-30BD-49DA-93B2-69B1BA5E96BE}"/>
                </a:ext>
              </a:extLst>
            </p:cNvPr>
            <p:cNvSpPr txBox="1"/>
            <p:nvPr/>
          </p:nvSpPr>
          <p:spPr>
            <a:xfrm rot="16200000">
              <a:off x="62408" y="2330905"/>
              <a:ext cx="922457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F26557-6CDC-0178-584F-7D5C4819D4FD}"/>
                </a:ext>
              </a:extLst>
            </p:cNvPr>
            <p:cNvSpPr txBox="1"/>
            <p:nvPr/>
          </p:nvSpPr>
          <p:spPr>
            <a:xfrm rot="16200000">
              <a:off x="62408" y="3333050"/>
              <a:ext cx="922457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F98D0E-8671-25F5-43E1-C49C139FA743}"/>
                </a:ext>
              </a:extLst>
            </p:cNvPr>
            <p:cNvSpPr txBox="1"/>
            <p:nvPr/>
          </p:nvSpPr>
          <p:spPr>
            <a:xfrm rot="16200000">
              <a:off x="62408" y="4328496"/>
              <a:ext cx="922457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E4E434-FCB5-87D5-A2AA-800267415827}"/>
                </a:ext>
              </a:extLst>
            </p:cNvPr>
            <p:cNvSpPr txBox="1"/>
            <p:nvPr/>
          </p:nvSpPr>
          <p:spPr>
            <a:xfrm rot="16200000">
              <a:off x="62408" y="5327052"/>
              <a:ext cx="922457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4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D88C77-AF1D-E5CC-5B73-5A032712B4A7}"/>
              </a:ext>
            </a:extLst>
          </p:cNvPr>
          <p:cNvGrpSpPr/>
          <p:nvPr/>
        </p:nvGrpSpPr>
        <p:grpSpPr>
          <a:xfrm>
            <a:off x="8839100" y="1995830"/>
            <a:ext cx="231525" cy="3918604"/>
            <a:chOff x="8499375" y="1995830"/>
            <a:chExt cx="231525" cy="391860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975C3D-D473-7478-116B-DDD41CC55A01}"/>
                </a:ext>
              </a:extLst>
            </p:cNvPr>
            <p:cNvSpPr txBox="1"/>
            <p:nvPr/>
          </p:nvSpPr>
          <p:spPr>
            <a:xfrm rot="16200000" flipH="1" flipV="1">
              <a:off x="8153909" y="2341296"/>
              <a:ext cx="922457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423068-64AD-280E-4288-C5ABCA795374}"/>
                </a:ext>
              </a:extLst>
            </p:cNvPr>
            <p:cNvSpPr txBox="1"/>
            <p:nvPr/>
          </p:nvSpPr>
          <p:spPr>
            <a:xfrm rot="16200000" flipH="1" flipV="1">
              <a:off x="8153909" y="3333049"/>
              <a:ext cx="922457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15038A-58DC-6381-8F49-CE06168AFA13}"/>
                </a:ext>
              </a:extLst>
            </p:cNvPr>
            <p:cNvSpPr txBox="1"/>
            <p:nvPr/>
          </p:nvSpPr>
          <p:spPr>
            <a:xfrm rot="16200000" flipH="1" flipV="1">
              <a:off x="8153909" y="4328495"/>
              <a:ext cx="922457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1848C6-4B90-976D-BA40-C7B513297BF9}"/>
                </a:ext>
              </a:extLst>
            </p:cNvPr>
            <p:cNvSpPr txBox="1"/>
            <p:nvPr/>
          </p:nvSpPr>
          <p:spPr>
            <a:xfrm rot="16200000" flipH="1" flipV="1">
              <a:off x="8153909" y="5337443"/>
              <a:ext cx="922457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4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163CBF-3FF9-E9C4-30E9-8ACE15B5FC52}"/>
              </a:ext>
            </a:extLst>
          </p:cNvPr>
          <p:cNvGrpSpPr>
            <a:grpSpLocks/>
          </p:cNvGrpSpPr>
          <p:nvPr/>
        </p:nvGrpSpPr>
        <p:grpSpPr>
          <a:xfrm>
            <a:off x="658347" y="2139365"/>
            <a:ext cx="2332037" cy="740807"/>
            <a:chOff x="658347" y="2139365"/>
            <a:chExt cx="2332037" cy="740807"/>
          </a:xfrm>
        </p:grpSpPr>
        <p:pic>
          <p:nvPicPr>
            <p:cNvPr id="65" name="LOG ENTRY DATE [date picker] (SVG)">
              <a:extLst>
                <a:ext uri="{FF2B5EF4-FFF2-40B4-BE49-F238E27FC236}">
                  <a16:creationId xmlns:a16="http://schemas.microsoft.com/office/drawing/2014/main" id="{814C701B-28A7-A71F-F0BC-3188AE9EA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58347" y="2139365"/>
              <a:ext cx="1021597" cy="740807"/>
            </a:xfrm>
            <a:prstGeom prst="rect">
              <a:avLst/>
            </a:prstGeom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D1E6BC8-C0D2-9F0E-B1C7-0D46C307A66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9762" y="2154714"/>
              <a:ext cx="1080622" cy="707549"/>
              <a:chOff x="1928878" y="2184485"/>
              <a:chExt cx="1080622" cy="70754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E303B7-C5B8-47ED-A70A-EBFE62D75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8878" y="2647642"/>
                <a:ext cx="1075859" cy="1062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800" dirty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id = “selected-date”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2B5EA9A-0408-E11D-C2E4-21F484082E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3293" y="2184485"/>
                <a:ext cx="641445" cy="4247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FF"/>
                </a:solidFill>
              </a:ln>
            </p:spPr>
            <p:txBody>
              <a:bodyPr wrap="square" lIns="73152" tIns="27432" rIns="73152" bIns="27432" rtlCol="0" anchor="t">
                <a:spAutoFit/>
              </a:bodyPr>
              <a:lstStyle/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VALUES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initial:	</a:t>
                </a:r>
                <a:r>
                  <a:rPr lang="da-DK" sz="600" dirty="0">
                    <a:ea typeface="Roboto Medium" panose="02000000000000000000" pitchFamily="2" charset="0"/>
                  </a:rPr>
                  <a:t>none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min:	</a:t>
                </a:r>
                <a:r>
                  <a:rPr lang="da-DK" sz="600" dirty="0">
                    <a:ea typeface="Roboto Medium" panose="02000000000000000000" pitchFamily="2" charset="0"/>
                  </a:rPr>
                  <a:t>n/a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max:</a:t>
                </a:r>
                <a:r>
                  <a:rPr lang="da-DK" sz="600" dirty="0">
                    <a:ea typeface="Roboto Medium" panose="02000000000000000000" pitchFamily="2" charset="0"/>
                  </a:rPr>
                  <a:t>	n/a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F8FD4F-335C-8898-2672-CC07CA4A9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5553" y="2785752"/>
                <a:ext cx="1013947" cy="106282"/>
              </a:xfrm>
              <a:prstGeom prst="rect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800" dirty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class="</a:t>
                </a:r>
                <a:r>
                  <a:rPr lang="en-US" sz="800" dirty="0" err="1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ui</a:t>
                </a:r>
                <a:r>
                  <a:rPr lang="en-US" sz="800" dirty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-block-a"</a:t>
                </a:r>
              </a:p>
            </p:txBody>
          </p:sp>
        </p:grp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2984A697-FCF5-14EF-AF3C-11A3859920C7}"/>
              </a:ext>
            </a:extLst>
          </p:cNvPr>
          <p:cNvSpPr txBox="1"/>
          <p:nvPr/>
        </p:nvSpPr>
        <p:spPr>
          <a:xfrm>
            <a:off x="2403694" y="5108348"/>
            <a:ext cx="592515" cy="332399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txBody>
          <a:bodyPr wrap="square" lIns="73152" tIns="27432" rIns="73152" bIns="27432" rtlCol="0" anchor="t">
            <a:spAutoFit/>
          </a:bodyPr>
          <a:lstStyle/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initial:	</a:t>
            </a:r>
            <a:r>
              <a:rPr lang="da-DK" sz="600" dirty="0">
                <a:ea typeface="Roboto Medium" panose="02000000000000000000" pitchFamily="2" charset="0"/>
              </a:rPr>
              <a:t>50</a:t>
            </a:r>
          </a:p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min:	</a:t>
            </a:r>
            <a:r>
              <a:rPr lang="da-DK" sz="600" dirty="0">
                <a:ea typeface="Roboto Medium" panose="02000000000000000000" pitchFamily="2" charset="0"/>
              </a:rPr>
              <a:t>1</a:t>
            </a:r>
          </a:p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max:</a:t>
            </a:r>
            <a:r>
              <a:rPr lang="da-DK" sz="600" dirty="0">
                <a:ea typeface="Roboto Medium" panose="02000000000000000000" pitchFamily="2" charset="0"/>
              </a:rPr>
              <a:t>	200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2DC8CA6-AD3E-6ACC-0916-D627A5A8F154}"/>
              </a:ext>
            </a:extLst>
          </p:cNvPr>
          <p:cNvSpPr/>
          <p:nvPr/>
        </p:nvSpPr>
        <p:spPr>
          <a:xfrm>
            <a:off x="2438400" y="-8534400"/>
            <a:ext cx="1930400" cy="1828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2039F3F-D6C7-08B4-2231-BACE360FAFFC}"/>
              </a:ext>
            </a:extLst>
          </p:cNvPr>
          <p:cNvSpPr/>
          <p:nvPr/>
        </p:nvSpPr>
        <p:spPr>
          <a:xfrm>
            <a:off x="2997200" y="14681200"/>
            <a:ext cx="1930400" cy="1828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7BF002F-8C4D-883A-7AC1-B13D89B46A33}"/>
              </a:ext>
            </a:extLst>
          </p:cNvPr>
          <p:cNvSpPr/>
          <p:nvPr/>
        </p:nvSpPr>
        <p:spPr>
          <a:xfrm>
            <a:off x="17983200" y="3454400"/>
            <a:ext cx="1930400" cy="1828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2C2461C-D186-7C56-6117-390AF6C6DED5}"/>
              </a:ext>
            </a:extLst>
          </p:cNvPr>
          <p:cNvSpPr/>
          <p:nvPr/>
        </p:nvSpPr>
        <p:spPr>
          <a:xfrm>
            <a:off x="-14681200" y="2997200"/>
            <a:ext cx="1930400" cy="1828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7AE5C1F-86FD-F3AF-C81C-4FCC0E634E80}"/>
              </a:ext>
            </a:extLst>
          </p:cNvPr>
          <p:cNvSpPr>
            <a:spLocks/>
          </p:cNvSpPr>
          <p:nvPr/>
        </p:nvSpPr>
        <p:spPr>
          <a:xfrm>
            <a:off x="3349396" y="3044180"/>
            <a:ext cx="2468880" cy="914400"/>
          </a:xfrm>
          <a:prstGeom prst="rect">
            <a:avLst/>
          </a:prstGeom>
          <a:noFill/>
          <a:ln w="12700">
            <a:solidFill>
              <a:srgbClr val="009BD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0A29BA-7881-A6B2-1540-5760930EFC98}"/>
              </a:ext>
            </a:extLst>
          </p:cNvPr>
          <p:cNvSpPr>
            <a:spLocks/>
          </p:cNvSpPr>
          <p:nvPr/>
        </p:nvSpPr>
        <p:spPr>
          <a:xfrm>
            <a:off x="3349396" y="4025774"/>
            <a:ext cx="2468880" cy="914400"/>
          </a:xfrm>
          <a:prstGeom prst="rect">
            <a:avLst/>
          </a:prstGeom>
          <a:noFill/>
          <a:ln w="12700">
            <a:solidFill>
              <a:srgbClr val="009BD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A2EEDB3-8CA1-376A-6DB8-3DC1AD38B87E}"/>
              </a:ext>
            </a:extLst>
          </p:cNvPr>
          <p:cNvSpPr>
            <a:spLocks/>
          </p:cNvSpPr>
          <p:nvPr/>
        </p:nvSpPr>
        <p:spPr>
          <a:xfrm>
            <a:off x="3349396" y="2052840"/>
            <a:ext cx="2468880" cy="914400"/>
          </a:xfrm>
          <a:prstGeom prst="rect">
            <a:avLst/>
          </a:prstGeom>
          <a:noFill/>
          <a:ln w="12700">
            <a:solidFill>
              <a:srgbClr val="009BD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BCF3DE-3928-79E9-83D5-90DACF0823F6}"/>
              </a:ext>
            </a:extLst>
          </p:cNvPr>
          <p:cNvGrpSpPr/>
          <p:nvPr/>
        </p:nvGrpSpPr>
        <p:grpSpPr>
          <a:xfrm>
            <a:off x="3349396" y="4973664"/>
            <a:ext cx="2468880" cy="914400"/>
            <a:chOff x="3349396" y="4973664"/>
            <a:chExt cx="2468880" cy="91440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A7CBB06-2227-85C8-4EF6-FF6FE276E743}"/>
                </a:ext>
              </a:extLst>
            </p:cNvPr>
            <p:cNvGrpSpPr/>
            <p:nvPr/>
          </p:nvGrpSpPr>
          <p:grpSpPr>
            <a:xfrm>
              <a:off x="3391918" y="5027207"/>
              <a:ext cx="2383837" cy="431496"/>
              <a:chOff x="3391918" y="5033678"/>
              <a:chExt cx="2383837" cy="431496"/>
            </a:xfrm>
          </p:grpSpPr>
          <p:grpSp>
            <p:nvGrpSpPr>
              <p:cNvPr id="220" name="HEIGHT [spinner]">
                <a:extLst>
                  <a:ext uri="{FF2B5EF4-FFF2-40B4-BE49-F238E27FC236}">
                    <a16:creationId xmlns:a16="http://schemas.microsoft.com/office/drawing/2014/main" id="{8A99F67B-322A-48CA-E3EE-011C54C6BC98}"/>
                  </a:ext>
                </a:extLst>
              </p:cNvPr>
              <p:cNvGrpSpPr/>
              <p:nvPr/>
            </p:nvGrpSpPr>
            <p:grpSpPr>
              <a:xfrm>
                <a:off x="3391918" y="5033678"/>
                <a:ext cx="1397224" cy="403681"/>
                <a:chOff x="5648183" y="1957176"/>
                <a:chExt cx="1397224" cy="403681"/>
              </a:xfrm>
            </p:grpSpPr>
            <p:sp>
              <p:nvSpPr>
                <p:cNvPr id="199" name="Label">
                  <a:extLst>
                    <a:ext uri="{FF2B5EF4-FFF2-40B4-BE49-F238E27FC236}">
                      <a16:creationId xmlns:a16="http://schemas.microsoft.com/office/drawing/2014/main" id="{525E5C24-AB56-A947-AC5C-EA4E5BBFEEEC}"/>
                    </a:ext>
                  </a:extLst>
                </p:cNvPr>
                <p:cNvSpPr txBox="1"/>
                <p:nvPr/>
              </p:nvSpPr>
              <p:spPr>
                <a:xfrm>
                  <a:off x="5657814" y="1957176"/>
                  <a:ext cx="1387593" cy="201168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square" lIns="73152" tIns="50800" rIns="73152" bIns="50800" rtlCol="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b="1" dirty="0">
                      <a:latin typeface="Consolas" panose="020B0609020204030204" pitchFamily="49" charset="0"/>
                      <a:cs typeface="Segoe UI" panose="020B0502040204020203" pitchFamily="34" charset="0"/>
                    </a:rPr>
                    <a:t>Enter: </a:t>
                  </a:r>
                  <a:r>
                    <a:rPr lang="en-US" sz="1000" dirty="0">
                      <a:latin typeface="Consolas" panose="020B0609020204030204" pitchFamily="49" charset="0"/>
                      <a:cs typeface="Segoe UI" panose="020B0502040204020203" pitchFamily="34" charset="0"/>
                    </a:rPr>
                    <a:t>Height </a:t>
                  </a:r>
                  <a:r>
                    <a:rPr lang="en-US" sz="900" dirty="0">
                      <a:latin typeface="Consolas" panose="020B0609020204030204" pitchFamily="49" charset="0"/>
                      <a:cs typeface="Segoe UI" panose="020B0502040204020203" pitchFamily="34" charset="0"/>
                    </a:rPr>
                    <a:t>(in)</a:t>
                  </a:r>
                  <a:endParaRPr lang="en-US" sz="1000" dirty="0">
                    <a:latin typeface="Consolas" panose="020B0609020204030204" pitchFamily="49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00" name="Spinner">
                  <a:extLst>
                    <a:ext uri="{FF2B5EF4-FFF2-40B4-BE49-F238E27FC236}">
                      <a16:creationId xmlns:a16="http://schemas.microsoft.com/office/drawing/2014/main" id="{5F5B4598-AA0E-71F8-B38F-8FF468827582}"/>
                    </a:ext>
                  </a:extLst>
                </p:cNvPr>
                <p:cNvGrpSpPr/>
                <p:nvPr/>
              </p:nvGrpSpPr>
              <p:grpSpPr>
                <a:xfrm>
                  <a:off x="5648183" y="2158790"/>
                  <a:ext cx="644609" cy="202067"/>
                  <a:chOff x="4959065" y="2451648"/>
                  <a:chExt cx="644609" cy="202067"/>
                </a:xfrm>
              </p:grpSpPr>
              <p:sp>
                <p:nvSpPr>
                  <p:cNvPr id="201" name="Text Box" descr="&lt;SmartSettings&gt;&lt;SmartResize anchorLeft=&quot;Absolute&quot; anchorTop=&quot;Absolut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id="{A80C4673-0E9E-C2C9-AB82-0028408718A6}"/>
                      </a:ext>
                    </a:extLst>
                  </p:cNvPr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4961814" y="2452546"/>
                    <a:ext cx="640080" cy="20116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50800" rIns="91440" bIns="508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9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Segoe UI" panose="020B0502040204020203" pitchFamily="34" charset="0"/>
                      </a:rPr>
                      <a:t>65</a:t>
                    </a:r>
                  </a:p>
                </p:txBody>
              </p:sp>
              <p:sp>
                <p:nvSpPr>
                  <p:cNvPr id="202" name="Arrow Up Box" descr="&lt;SmartSettings&gt;&lt;SmartResize anchorLeft=&quot;None&quot; anchorTop=&quot;Absolute&quot; anchorRight=&quot;Absolute&quot; anchorBottom=&quot;Relative&quot; /&gt;&lt;/SmartSettings&gt;">
                    <a:extLst>
                      <a:ext uri="{FF2B5EF4-FFF2-40B4-BE49-F238E27FC236}">
                        <a16:creationId xmlns:a16="http://schemas.microsoft.com/office/drawing/2014/main" id="{7711AAF9-68CB-3DD1-578B-169BA16340C5}"/>
                      </a:ext>
                    </a:extLst>
                  </p:cNvPr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4959065" y="2452547"/>
                    <a:ext cx="165989" cy="20116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Segoe UI" panose="020B0502040204020203" pitchFamily="34" charset="0"/>
                      </a:rPr>
                      <a:t>-</a:t>
                    </a:r>
                  </a:p>
                </p:txBody>
              </p:sp>
              <p:sp>
                <p:nvSpPr>
                  <p:cNvPr id="203" name="Arrow Down Box" descr="&lt;SmartSettings&gt;&lt;SmartResize anchorLeft=&quot;None&quot; anchorTop=&quot;Relativ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id="{212C5420-1F6E-9037-657D-7A3B92FD42AF}"/>
                      </a:ext>
                    </a:extLst>
                  </p:cNvPr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5437685" y="2451648"/>
                    <a:ext cx="165989" cy="20116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9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Segoe UI" panose="020B0502040204020203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04" name="Selection Overlay" descr="&lt;SmartSettings&gt;&lt;SmartResize anchorLeft=&quot;Absolute&quot; anchorTop=&quot;Absolute&quot; anchorRight=&quot;Absolute&quot; anchorBottom=&quot;None&quot; /&gt;&lt;/SmartSettings&gt;">
                    <a:extLst>
                      <a:ext uri="{FF2B5EF4-FFF2-40B4-BE49-F238E27FC236}">
                        <a16:creationId xmlns:a16="http://schemas.microsoft.com/office/drawing/2014/main" id="{5C20F762-0AAC-6DE8-4F8B-42CC9F48673D}"/>
                      </a:ext>
                    </a:extLst>
                  </p:cNvPr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5130007" y="2472463"/>
                    <a:ext cx="308767" cy="165672"/>
                  </a:xfrm>
                  <a:prstGeom prst="rect">
                    <a:avLst/>
                  </a:prstGeom>
                  <a:solidFill>
                    <a:srgbClr val="5B9BD5">
                      <a:alpha val="21961"/>
                    </a:srgb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41BF69F-9BBD-75E1-E009-46A6714A9447}"/>
                  </a:ext>
                </a:extLst>
              </p:cNvPr>
              <p:cNvSpPr txBox="1"/>
              <p:nvPr/>
            </p:nvSpPr>
            <p:spPr>
              <a:xfrm>
                <a:off x="5183240" y="5132775"/>
                <a:ext cx="592515" cy="33239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FF"/>
                </a:solidFill>
              </a:ln>
            </p:spPr>
            <p:txBody>
              <a:bodyPr wrap="square" lIns="73152" tIns="27432" rIns="73152" bIns="27432" rtlCol="0" anchor="t">
                <a:spAutoFit/>
              </a:bodyPr>
              <a:lstStyle/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initial:	</a:t>
                </a:r>
                <a:r>
                  <a:rPr lang="da-DK" sz="600" dirty="0">
                    <a:ea typeface="Roboto Medium" panose="02000000000000000000" pitchFamily="2" charset="0"/>
                  </a:rPr>
                  <a:t>65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min:	</a:t>
                </a:r>
                <a:r>
                  <a:rPr lang="da-DK" sz="600" dirty="0">
                    <a:ea typeface="Roboto Medium" panose="02000000000000000000" pitchFamily="2" charset="0"/>
                  </a:rPr>
                  <a:t>58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max:</a:t>
                </a:r>
                <a:r>
                  <a:rPr lang="da-DK" sz="600" dirty="0">
                    <a:ea typeface="Roboto Medium" panose="02000000000000000000" pitchFamily="2" charset="0"/>
                  </a:rPr>
                  <a:t>	84</a:t>
                </a: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8A7C65F-9C56-C85A-8948-E4474EC0D00A}"/>
                </a:ext>
              </a:extLst>
            </p:cNvPr>
            <p:cNvSpPr>
              <a:spLocks/>
            </p:cNvSpPr>
            <p:nvPr/>
          </p:nvSpPr>
          <p:spPr>
            <a:xfrm>
              <a:off x="3349396" y="4973664"/>
              <a:ext cx="2468880" cy="914400"/>
            </a:xfrm>
            <a:prstGeom prst="rect">
              <a:avLst/>
            </a:prstGeom>
            <a:noFill/>
            <a:ln w="12700">
              <a:solidFill>
                <a:srgbClr val="009BD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B93B348-4F1F-1E7B-BA41-81B23729B851}"/>
              </a:ext>
            </a:extLst>
          </p:cNvPr>
          <p:cNvSpPr>
            <a:spLocks/>
          </p:cNvSpPr>
          <p:nvPr/>
        </p:nvSpPr>
        <p:spPr>
          <a:xfrm>
            <a:off x="607126" y="3044180"/>
            <a:ext cx="2468880" cy="914400"/>
          </a:xfrm>
          <a:prstGeom prst="rect">
            <a:avLst/>
          </a:prstGeom>
          <a:noFill/>
          <a:ln w="12700">
            <a:solidFill>
              <a:srgbClr val="009BD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4933874-CD19-D859-BAF1-78DCE3F4EDCC}"/>
              </a:ext>
            </a:extLst>
          </p:cNvPr>
          <p:cNvSpPr>
            <a:spLocks/>
          </p:cNvSpPr>
          <p:nvPr/>
        </p:nvSpPr>
        <p:spPr>
          <a:xfrm>
            <a:off x="607126" y="4025774"/>
            <a:ext cx="2468880" cy="914400"/>
          </a:xfrm>
          <a:prstGeom prst="rect">
            <a:avLst/>
          </a:prstGeom>
          <a:noFill/>
          <a:ln w="12700">
            <a:solidFill>
              <a:srgbClr val="009BD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BBC30E6-68EB-A4FE-753A-62A16DD0CACA}"/>
              </a:ext>
            </a:extLst>
          </p:cNvPr>
          <p:cNvSpPr>
            <a:spLocks/>
          </p:cNvSpPr>
          <p:nvPr/>
        </p:nvSpPr>
        <p:spPr>
          <a:xfrm>
            <a:off x="607126" y="2061388"/>
            <a:ext cx="2468880" cy="914400"/>
          </a:xfrm>
          <a:prstGeom prst="rect">
            <a:avLst/>
          </a:prstGeom>
          <a:noFill/>
          <a:ln w="12700">
            <a:solidFill>
              <a:srgbClr val="009BD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B5C899-0AE5-2B11-E624-DAB7949219F8}"/>
              </a:ext>
            </a:extLst>
          </p:cNvPr>
          <p:cNvSpPr>
            <a:spLocks/>
          </p:cNvSpPr>
          <p:nvPr/>
        </p:nvSpPr>
        <p:spPr>
          <a:xfrm>
            <a:off x="607126" y="4995649"/>
            <a:ext cx="2468880" cy="914400"/>
          </a:xfrm>
          <a:prstGeom prst="rect">
            <a:avLst/>
          </a:prstGeom>
          <a:noFill/>
          <a:ln w="12700">
            <a:solidFill>
              <a:srgbClr val="009BD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60B894-88FD-56FC-263B-43992549A191}"/>
              </a:ext>
            </a:extLst>
          </p:cNvPr>
          <p:cNvGrpSpPr/>
          <p:nvPr/>
        </p:nvGrpSpPr>
        <p:grpSpPr>
          <a:xfrm>
            <a:off x="6091666" y="4977760"/>
            <a:ext cx="2468880" cy="914400"/>
            <a:chOff x="6091666" y="4977760"/>
            <a:chExt cx="2468880" cy="9144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9F5249F-AAB5-93EF-E91D-42CAE6856621}"/>
                </a:ext>
              </a:extLst>
            </p:cNvPr>
            <p:cNvGrpSpPr/>
            <p:nvPr/>
          </p:nvGrpSpPr>
          <p:grpSpPr>
            <a:xfrm>
              <a:off x="6155801" y="4995251"/>
              <a:ext cx="2340611" cy="506508"/>
              <a:chOff x="6114840" y="4959872"/>
              <a:chExt cx="2340611" cy="506508"/>
            </a:xfrm>
          </p:grpSpPr>
          <p:sp>
            <p:nvSpPr>
              <p:cNvPr id="192" name="Label">
                <a:extLst>
                  <a:ext uri="{FF2B5EF4-FFF2-40B4-BE49-F238E27FC236}">
                    <a16:creationId xmlns:a16="http://schemas.microsoft.com/office/drawing/2014/main" id="{7ED26E43-F9A4-1F88-F7BD-FF637A2049F5}"/>
                  </a:ext>
                </a:extLst>
              </p:cNvPr>
              <p:cNvSpPr txBox="1"/>
              <p:nvPr/>
            </p:nvSpPr>
            <p:spPr>
              <a:xfrm>
                <a:off x="6114840" y="4959872"/>
                <a:ext cx="1459008" cy="201168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73152" tIns="50800" rIns="73152" bIns="50800" rtlCol="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latin typeface="Consolas" panose="020B0609020204030204" pitchFamily="49" charset="0"/>
                    <a:cs typeface="Segoe UI" panose="020B0502040204020203" pitchFamily="34" charset="0"/>
                  </a:rPr>
                  <a:t>Enter: </a:t>
                </a:r>
                <a:r>
                  <a:rPr lang="en-US" sz="1000" dirty="0">
                    <a:latin typeface="Consolas" panose="020B0609020204030204" pitchFamily="49" charset="0"/>
                    <a:cs typeface="Segoe UI" panose="020B0502040204020203" pitchFamily="34" charset="0"/>
                  </a:rPr>
                  <a:t>Weight </a:t>
                </a:r>
                <a:r>
                  <a:rPr lang="en-US" sz="900" dirty="0">
                    <a:latin typeface="Consolas" panose="020B0609020204030204" pitchFamily="49" charset="0"/>
                    <a:cs typeface="Segoe UI" panose="020B0502040204020203" pitchFamily="34" charset="0"/>
                  </a:rPr>
                  <a:t>(lbs)</a:t>
                </a:r>
                <a:endParaRPr lang="en-US" sz="1000" dirty="0">
                  <a:latin typeface="Consolas" panose="020B0609020204030204" pitchFamily="49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93" name="Spinner">
                <a:extLst>
                  <a:ext uri="{FF2B5EF4-FFF2-40B4-BE49-F238E27FC236}">
                    <a16:creationId xmlns:a16="http://schemas.microsoft.com/office/drawing/2014/main" id="{F4D355A4-1BBA-FE1F-B717-26A8A5529D5F}"/>
                  </a:ext>
                </a:extLst>
              </p:cNvPr>
              <p:cNvGrpSpPr/>
              <p:nvPr/>
            </p:nvGrpSpPr>
            <p:grpSpPr>
              <a:xfrm>
                <a:off x="6119501" y="5161486"/>
                <a:ext cx="644609" cy="202067"/>
                <a:chOff x="4959065" y="2451648"/>
                <a:chExt cx="644609" cy="202067"/>
              </a:xfrm>
            </p:grpSpPr>
            <p:sp>
              <p:nvSpPr>
                <p:cNvPr id="194" name="Text Box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5661FE14-D8C0-E25E-E9E1-106FF22A793E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4961814" y="2452546"/>
                  <a:ext cx="640080" cy="20116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50800" rIns="91440" bIns="508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150</a:t>
                  </a:r>
                </a:p>
              </p:txBody>
            </p:sp>
            <p:sp>
              <p:nvSpPr>
                <p:cNvPr id="195" name="Arrow Up Box" descr="&lt;SmartSettings&gt;&lt;SmartResize anchorLeft=&quot;None&quot; anchorTop=&quot;Absolute&quot; anchorRight=&quot;Absolute&quot; anchorBottom=&quot;Relative&quot; /&gt;&lt;/SmartSettings&gt;">
                  <a:extLst>
                    <a:ext uri="{FF2B5EF4-FFF2-40B4-BE49-F238E27FC236}">
                      <a16:creationId xmlns:a16="http://schemas.microsoft.com/office/drawing/2014/main" id="{2C89B558-E1CF-8A4F-1DE2-B3AB51905478}"/>
                    </a:ext>
                  </a:extLst>
                </p:cNvPr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4959065" y="2452547"/>
                  <a:ext cx="165989" cy="20116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  <a:latin typeface="Consolas" panose="020B0609020204030204" pitchFamily="49" charset="0"/>
                      <a:cs typeface="Segoe UI" panose="020B0502040204020203" pitchFamily="34" charset="0"/>
                    </a:rPr>
                    <a:t>-</a:t>
                  </a:r>
                </a:p>
              </p:txBody>
            </p:sp>
            <p:sp>
              <p:nvSpPr>
                <p:cNvPr id="196" name="Arrow Down Box" descr="&lt;SmartSettings&gt;&lt;SmartResize anchorLeft=&quot;None&quot; anchorTop=&quot;Relativ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6F9BF969-D406-4C67-BD32-575CE80A8F5B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5437685" y="2451648"/>
                  <a:ext cx="165989" cy="20116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>
                      <a:solidFill>
                        <a:schemeClr val="bg1"/>
                      </a:solidFill>
                      <a:latin typeface="Consolas" panose="020B0609020204030204" pitchFamily="49" charset="0"/>
                      <a:cs typeface="Segoe UI" panose="020B0502040204020203" pitchFamily="34" charset="0"/>
                    </a:rPr>
                    <a:t>+</a:t>
                  </a:r>
                </a:p>
              </p:txBody>
            </p:sp>
            <p:sp>
              <p:nvSpPr>
                <p:cNvPr id="197" name="Selection Overlay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4A2ABFC-86B8-389E-3F69-60667DA6D312}"/>
                    </a:ext>
                  </a:extLst>
                </p:cNvPr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130007" y="2468500"/>
                  <a:ext cx="308767" cy="165672"/>
                </a:xfrm>
                <a:prstGeom prst="rect">
                  <a:avLst/>
                </a:prstGeom>
                <a:solidFill>
                  <a:srgbClr val="5B9BD5">
                    <a:alpha val="21961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Consolas" panose="020B0609020204030204" pitchFamily="49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56A4B2D-5E97-BCC1-B514-9D13D3290B54}"/>
                  </a:ext>
                </a:extLst>
              </p:cNvPr>
              <p:cNvSpPr txBox="1"/>
              <p:nvPr/>
            </p:nvSpPr>
            <p:spPr>
              <a:xfrm>
                <a:off x="7862936" y="5133981"/>
                <a:ext cx="592515" cy="33239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FF"/>
                </a:solidFill>
              </a:ln>
            </p:spPr>
            <p:txBody>
              <a:bodyPr wrap="square" lIns="73152" tIns="27432" rIns="73152" bIns="27432" rtlCol="0" anchor="t">
                <a:spAutoFit/>
              </a:bodyPr>
              <a:lstStyle/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initial:	</a:t>
                </a:r>
                <a:r>
                  <a:rPr lang="da-DK" sz="600" dirty="0">
                    <a:ea typeface="Roboto Medium" panose="02000000000000000000" pitchFamily="2" charset="0"/>
                  </a:rPr>
                  <a:t>150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min:	</a:t>
                </a:r>
                <a:r>
                  <a:rPr lang="da-DK" sz="600" dirty="0">
                    <a:ea typeface="Roboto Medium" panose="02000000000000000000" pitchFamily="2" charset="0"/>
                  </a:rPr>
                  <a:t>90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max:</a:t>
                </a:r>
                <a:r>
                  <a:rPr lang="da-DK" sz="600" dirty="0">
                    <a:ea typeface="Roboto Medium" panose="02000000000000000000" pitchFamily="2" charset="0"/>
                  </a:rPr>
                  <a:t>	300</a:t>
                </a: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6AE4BB2-8C2D-5D20-ABD3-26BA02D7CFBA}"/>
                </a:ext>
              </a:extLst>
            </p:cNvPr>
            <p:cNvSpPr>
              <a:spLocks/>
            </p:cNvSpPr>
            <p:nvPr/>
          </p:nvSpPr>
          <p:spPr>
            <a:xfrm>
              <a:off x="6091666" y="4977760"/>
              <a:ext cx="2468880" cy="914400"/>
            </a:xfrm>
            <a:prstGeom prst="rect">
              <a:avLst/>
            </a:prstGeom>
            <a:noFill/>
            <a:ln w="12700">
              <a:solidFill>
                <a:srgbClr val="009BD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4FD84DD-BDCB-6FEF-9E38-64118029531C}"/>
              </a:ext>
            </a:extLst>
          </p:cNvPr>
          <p:cNvGrpSpPr/>
          <p:nvPr/>
        </p:nvGrpSpPr>
        <p:grpSpPr>
          <a:xfrm>
            <a:off x="594246" y="6076926"/>
            <a:ext cx="7955280" cy="182880"/>
            <a:chOff x="641871" y="828651"/>
            <a:chExt cx="7877745" cy="231525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075819E-C07B-546C-F676-870220EFAA84}"/>
                </a:ext>
              </a:extLst>
            </p:cNvPr>
            <p:cNvSpPr txBox="1"/>
            <p:nvPr/>
          </p:nvSpPr>
          <p:spPr>
            <a:xfrm>
              <a:off x="641871" y="828651"/>
              <a:ext cx="2610846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DB038BC-F31C-F3A4-0704-CD53B92E0C8F}"/>
                </a:ext>
              </a:extLst>
            </p:cNvPr>
            <p:cNvSpPr txBox="1"/>
            <p:nvPr/>
          </p:nvSpPr>
          <p:spPr>
            <a:xfrm>
              <a:off x="3252870" y="828651"/>
              <a:ext cx="2610846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2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E74FAFB-C847-035C-D388-4FE08A97FE82}"/>
                </a:ext>
              </a:extLst>
            </p:cNvPr>
            <p:cNvSpPr txBox="1"/>
            <p:nvPr/>
          </p:nvSpPr>
          <p:spPr>
            <a:xfrm>
              <a:off x="5908770" y="828651"/>
              <a:ext cx="2610846" cy="23152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341398-F29E-8E9C-15DF-5DC446E1D457}"/>
              </a:ext>
            </a:extLst>
          </p:cNvPr>
          <p:cNvGrpSpPr>
            <a:grpSpLocks/>
          </p:cNvGrpSpPr>
          <p:nvPr/>
        </p:nvGrpSpPr>
        <p:grpSpPr>
          <a:xfrm>
            <a:off x="3398044" y="2124075"/>
            <a:ext cx="2340772" cy="757240"/>
            <a:chOff x="3398044" y="2124075"/>
            <a:chExt cx="2340772" cy="757240"/>
          </a:xfrm>
        </p:grpSpPr>
        <p:pic>
          <p:nvPicPr>
            <p:cNvPr id="66" name="PAL (SVG)">
              <a:extLst>
                <a:ext uri="{FF2B5EF4-FFF2-40B4-BE49-F238E27FC236}">
                  <a16:creationId xmlns:a16="http://schemas.microsoft.com/office/drawing/2014/main" id="{DD1D31A4-F1F1-A9D6-3900-E343C60C54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 l="2763" t="5371" r="6964"/>
            <a:stretch/>
          </p:blipFill>
          <p:spPr>
            <a:xfrm>
              <a:off x="3398044" y="2124075"/>
              <a:ext cx="1488281" cy="69706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564B63-8C66-1B13-1CC9-122856A3E2B9}"/>
                </a:ext>
              </a:extLst>
            </p:cNvPr>
            <p:cNvGrpSpPr>
              <a:grpSpLocks/>
            </p:cNvGrpSpPr>
            <p:nvPr/>
          </p:nvGrpSpPr>
          <p:grpSpPr>
            <a:xfrm>
              <a:off x="4636885" y="2222450"/>
              <a:ext cx="1101931" cy="658865"/>
              <a:chOff x="4636885" y="2222450"/>
              <a:chExt cx="1101931" cy="65886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C418A9-AE70-A9B3-2A6E-B23E7813CE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826" y="2641192"/>
                <a:ext cx="1042990" cy="1097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800" dirty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id = “selected-pal”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D9F5033-DDC4-D202-BCF1-471522ED53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6885" y="2222450"/>
                <a:ext cx="1101931" cy="38779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FF"/>
                </a:solidFill>
              </a:ln>
            </p:spPr>
            <p:txBody>
              <a:bodyPr wrap="square" lIns="45720" tIns="9144" rIns="45720" bIns="9144" rtlCol="0" anchor="t">
                <a:spAutoFit/>
              </a:bodyPr>
              <a:lstStyle/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VALUES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initial:	”</a:t>
                </a:r>
                <a:r>
                  <a:rPr lang="da-DK" sz="600" dirty="0">
                    <a:ea typeface="Roboto Medium" panose="02000000000000000000" pitchFamily="2" charset="0"/>
                  </a:rPr>
                  <a:t>Select Today’s PAL”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min:	</a:t>
                </a:r>
                <a:r>
                  <a:rPr lang="da-DK" sz="600" dirty="0">
                    <a:ea typeface="Roboto Medium" panose="02000000000000000000" pitchFamily="2" charset="0"/>
                  </a:rPr>
                  <a:t>n/a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max:</a:t>
                </a:r>
                <a:r>
                  <a:rPr lang="da-DK" sz="600" dirty="0">
                    <a:ea typeface="Roboto Medium" panose="02000000000000000000" pitchFamily="2" charset="0"/>
                  </a:rPr>
                  <a:t>	n/a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4BEB7C-10CB-7E88-D778-AFFCE5ED74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4869" y="2775033"/>
                <a:ext cx="1013947" cy="106282"/>
              </a:xfrm>
              <a:prstGeom prst="rect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800" dirty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class="ui-block-b"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5C0C26-4E96-6F48-5F93-1D4E00F0E875}"/>
              </a:ext>
            </a:extLst>
          </p:cNvPr>
          <p:cNvGrpSpPr/>
          <p:nvPr/>
        </p:nvGrpSpPr>
        <p:grpSpPr>
          <a:xfrm>
            <a:off x="6091666" y="2061388"/>
            <a:ext cx="2468880" cy="914400"/>
            <a:chOff x="6091666" y="2061388"/>
            <a:chExt cx="2468880" cy="9144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C56CF12-3D22-32A5-A543-09E24150F517}"/>
                </a:ext>
              </a:extLst>
            </p:cNvPr>
            <p:cNvSpPr>
              <a:spLocks/>
            </p:cNvSpPr>
            <p:nvPr/>
          </p:nvSpPr>
          <p:spPr>
            <a:xfrm>
              <a:off x="6091666" y="2061388"/>
              <a:ext cx="2468880" cy="914400"/>
            </a:xfrm>
            <a:prstGeom prst="rect">
              <a:avLst/>
            </a:prstGeom>
            <a:noFill/>
            <a:ln w="12700">
              <a:solidFill>
                <a:srgbClr val="009BD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A9A6A52-1896-E71C-E537-C6511C5F50BC}"/>
                </a:ext>
              </a:extLst>
            </p:cNvPr>
            <p:cNvGrpSpPr>
              <a:grpSpLocks/>
            </p:cNvGrpSpPr>
            <p:nvPr/>
          </p:nvGrpSpPr>
          <p:grpSpPr>
            <a:xfrm>
              <a:off x="6198270" y="2153531"/>
              <a:ext cx="2255672" cy="730114"/>
              <a:chOff x="6204268" y="2139298"/>
              <a:chExt cx="2255672" cy="730114"/>
            </a:xfrm>
          </p:grpSpPr>
          <p:sp>
            <p:nvSpPr>
              <p:cNvPr id="9" name="ADD ENTRY Button">
                <a:extLst>
                  <a:ext uri="{FF2B5EF4-FFF2-40B4-BE49-F238E27FC236}">
                    <a16:creationId xmlns:a16="http://schemas.microsoft.com/office/drawing/2014/main" id="{CA833596-6D6D-E9CD-4387-5F9070B1E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4268" y="2152829"/>
                <a:ext cx="1294156" cy="2526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" dist="25400" dir="1800000" sx="99000" sy="99000" algn="tl" rotWithShape="0">
                  <a:prstClr val="black">
                    <a:alpha val="3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Roboto Medium" panose="02000000000000000000" pitchFamily="2" charset="0"/>
                    <a:cs typeface="Segoe UI" panose="020B0502040204020203" pitchFamily="34" charset="0"/>
                  </a:rPr>
                  <a:t>Add New Log Entry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19CCB48-FA6A-53BC-F7D8-B1A89E39B5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445993" y="2139298"/>
                <a:ext cx="1013947" cy="730114"/>
                <a:chOff x="7445993" y="2139298"/>
                <a:chExt cx="1013947" cy="730114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5B35391-B13A-9AD8-5D8E-6108ADCE9EC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12844" y="2603261"/>
                  <a:ext cx="947096" cy="10972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id = “entry-add”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219F306-7993-DB9A-0F57-74CC7A5399E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18495" y="2139298"/>
                  <a:ext cx="641445" cy="4247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0000FF"/>
                  </a:solidFill>
                </a:ln>
              </p:spPr>
              <p:txBody>
                <a:bodyPr wrap="square" lIns="73152" tIns="27432" rIns="73152" bIns="27432" rtlCol="0" anchor="t">
                  <a:spAutoFit/>
                </a:bodyPr>
                <a:lstStyle/>
                <a:p>
                  <a:pPr>
                    <a:tabLst>
                      <a:tab pos="287338" algn="l"/>
                    </a:tabLst>
                  </a:pPr>
                  <a:r>
                    <a:rPr lang="da-DK" sz="6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VALUES</a:t>
                  </a:r>
                </a:p>
                <a:p>
                  <a:pPr>
                    <a:tabLst>
                      <a:tab pos="287338" algn="l"/>
                    </a:tabLst>
                  </a:pPr>
                  <a:r>
                    <a:rPr lang="da-DK" sz="6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initial:	</a:t>
                  </a:r>
                  <a:r>
                    <a:rPr lang="da-DK" sz="600" dirty="0">
                      <a:ea typeface="Roboto Medium" panose="02000000000000000000" pitchFamily="2" charset="0"/>
                    </a:rPr>
                    <a:t>none</a:t>
                  </a:r>
                </a:p>
                <a:p>
                  <a:pPr>
                    <a:tabLst>
                      <a:tab pos="287338" algn="l"/>
                    </a:tabLst>
                  </a:pPr>
                  <a:r>
                    <a:rPr lang="da-DK" sz="6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min:	</a:t>
                  </a:r>
                  <a:r>
                    <a:rPr lang="da-DK" sz="600" dirty="0">
                      <a:ea typeface="Roboto Medium" panose="02000000000000000000" pitchFamily="2" charset="0"/>
                    </a:rPr>
                    <a:t>n/a</a:t>
                  </a:r>
                </a:p>
                <a:p>
                  <a:pPr>
                    <a:tabLst>
                      <a:tab pos="287338" algn="l"/>
                    </a:tabLst>
                  </a:pPr>
                  <a:r>
                    <a:rPr lang="da-DK" sz="6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max:</a:t>
                  </a:r>
                  <a:r>
                    <a:rPr lang="da-DK" sz="600" dirty="0">
                      <a:ea typeface="Roboto Medium" panose="02000000000000000000" pitchFamily="2" charset="0"/>
                    </a:rPr>
                    <a:t>	n/a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FBC1ADC-91B2-773A-DFAE-D5D1BAEFC1C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45993" y="2763130"/>
                  <a:ext cx="1013947" cy="106282"/>
                </a:xfrm>
                <a:prstGeom prst="rect">
                  <a:avLst/>
                </a:prstGeom>
                <a:solidFill>
                  <a:srgbClr val="00206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class="ui-block-c"</a:t>
                  </a: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C9A276-082C-5ECD-A835-87DC69960081}"/>
              </a:ext>
            </a:extLst>
          </p:cNvPr>
          <p:cNvGrpSpPr>
            <a:grpSpLocks/>
          </p:cNvGrpSpPr>
          <p:nvPr/>
        </p:nvGrpSpPr>
        <p:grpSpPr>
          <a:xfrm>
            <a:off x="589768" y="3047211"/>
            <a:ext cx="2372836" cy="819936"/>
            <a:chOff x="589768" y="3047211"/>
            <a:chExt cx="2372836" cy="819936"/>
          </a:xfrm>
        </p:grpSpPr>
        <p:grpSp>
          <p:nvGrpSpPr>
            <p:cNvPr id="222" name="PROTEIN CAL [spinner]">
              <a:extLst>
                <a:ext uri="{FF2B5EF4-FFF2-40B4-BE49-F238E27FC236}">
                  <a16:creationId xmlns:a16="http://schemas.microsoft.com/office/drawing/2014/main" id="{E29FDFAD-3E40-D823-F817-A28981E2B9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589768" y="3047211"/>
              <a:ext cx="2103120" cy="403680"/>
              <a:chOff x="2735406" y="3572617"/>
              <a:chExt cx="2103120" cy="403680"/>
            </a:xfrm>
          </p:grpSpPr>
          <p:sp>
            <p:nvSpPr>
              <p:cNvPr id="207" name="Label">
                <a:extLst>
                  <a:ext uri="{FF2B5EF4-FFF2-40B4-BE49-F238E27FC236}">
                    <a16:creationId xmlns:a16="http://schemas.microsoft.com/office/drawing/2014/main" id="{99DED6C9-94F4-6F7B-5FBA-C0CE81A466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5406" y="3572617"/>
                <a:ext cx="2103120" cy="201168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73152" tIns="50800" rIns="73152" bIns="50800" rtlCol="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b="1" dirty="0">
                    <a:latin typeface="Consolas" panose="020B0609020204030204" pitchFamily="49" charset="0"/>
                    <a:cs typeface="Segoe UI" panose="020B0502040204020203" pitchFamily="34" charset="0"/>
                  </a:rPr>
                  <a:t>Enter: </a:t>
                </a:r>
                <a:r>
                  <a:rPr lang="en-US" sz="900" dirty="0">
                    <a:latin typeface="Consolas" panose="020B0609020204030204" pitchFamily="49" charset="0"/>
                    <a:cs typeface="Segoe UI" panose="020B0502040204020203" pitchFamily="34" charset="0"/>
                  </a:rPr>
                  <a:t>Calories from Protein</a:t>
                </a:r>
              </a:p>
            </p:txBody>
          </p:sp>
          <p:grpSp>
            <p:nvGrpSpPr>
              <p:cNvPr id="217" name="Spinner">
                <a:extLst>
                  <a:ext uri="{FF2B5EF4-FFF2-40B4-BE49-F238E27FC236}">
                    <a16:creationId xmlns:a16="http://schemas.microsoft.com/office/drawing/2014/main" id="{D4905AFF-E0BB-9A7F-715D-E2FF6E70280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818245" y="3774230"/>
                <a:ext cx="815414" cy="202067"/>
                <a:chOff x="2818245" y="3774230"/>
                <a:chExt cx="815414" cy="202067"/>
              </a:xfrm>
            </p:grpSpPr>
            <p:sp>
              <p:nvSpPr>
                <p:cNvPr id="209" name="Text Box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4D821F5D-602A-FC2D-6104-4ED089A131C5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2819973" y="3775128"/>
                  <a:ext cx="808129" cy="20116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50800" rIns="91440" bIns="508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780</a:t>
                  </a:r>
                </a:p>
              </p:txBody>
            </p:sp>
            <p:sp>
              <p:nvSpPr>
                <p:cNvPr id="210" name="Arrow Up Box" descr="&lt;SmartSettings&gt;&lt;SmartResize anchorLeft=&quot;None&quot; anchorTop=&quot;Absolute&quot; anchorRight=&quot;Absolute&quot; anchorBottom=&quot;Relative&quot; /&gt;&lt;/SmartSettings&gt;">
                  <a:extLst>
                    <a:ext uri="{FF2B5EF4-FFF2-40B4-BE49-F238E27FC236}">
                      <a16:creationId xmlns:a16="http://schemas.microsoft.com/office/drawing/2014/main" id="{6120BEBB-26D4-8D8C-A779-B4F3416D3EAA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>
                <a:xfrm>
                  <a:off x="2818245" y="3775129"/>
                  <a:ext cx="165989" cy="20116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  <a:latin typeface="Consolas" panose="020B0609020204030204" pitchFamily="49" charset="0"/>
                      <a:cs typeface="Segoe UI" panose="020B0502040204020203" pitchFamily="34" charset="0"/>
                    </a:rPr>
                    <a:t>-</a:t>
                  </a:r>
                </a:p>
              </p:txBody>
            </p:sp>
            <p:sp>
              <p:nvSpPr>
                <p:cNvPr id="211" name="Arrow Down Box" descr="&lt;SmartSettings&gt;&lt;SmartResize anchorLeft=&quot;None&quot; anchorTop=&quot;Relativ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72E917EF-CB2D-6617-FE48-A5651A3B55E8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3467670" y="3774230"/>
                  <a:ext cx="165989" cy="20116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>
                      <a:solidFill>
                        <a:schemeClr val="bg1"/>
                      </a:solidFill>
                      <a:latin typeface="Consolas" panose="020B0609020204030204" pitchFamily="49" charset="0"/>
                      <a:cs typeface="Segoe UI" panose="020B0502040204020203" pitchFamily="34" charset="0"/>
                    </a:rPr>
                    <a:t>+</a:t>
                  </a:r>
                </a:p>
              </p:txBody>
            </p:sp>
            <p:sp>
              <p:nvSpPr>
                <p:cNvPr id="212" name="Selection Overlay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5FA89E-BB96-317C-C6D6-01EBCEFF330B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>
                <a:xfrm>
                  <a:off x="2990547" y="3792485"/>
                  <a:ext cx="471791" cy="165672"/>
                </a:xfrm>
                <a:prstGeom prst="rect">
                  <a:avLst/>
                </a:prstGeom>
                <a:solidFill>
                  <a:srgbClr val="5B9BD5">
                    <a:alpha val="21961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Consolas" panose="020B0609020204030204" pitchFamily="49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01B6304-11E7-730E-0951-9AC957EEFC8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83544" y="3223083"/>
              <a:ext cx="1279060" cy="644064"/>
              <a:chOff x="1683544" y="3223083"/>
              <a:chExt cx="1279060" cy="64406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6C7806B-A95C-19B2-7119-EFAE7CC07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3544" y="3640732"/>
                <a:ext cx="1279060" cy="1097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id = “protein-calories”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30EEDA0-7A4B-6543-01C0-EFC89D385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2523" y="3223083"/>
                <a:ext cx="650081" cy="40626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FF"/>
                </a:solidFill>
              </a:ln>
            </p:spPr>
            <p:txBody>
              <a:bodyPr wrap="square" lIns="91440" tIns="18288" rIns="91440" bIns="18288" rtlCol="0" anchor="t">
                <a:spAutoFit/>
              </a:bodyPr>
              <a:lstStyle/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VALUES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initial:	</a:t>
                </a:r>
                <a:r>
                  <a:rPr lang="da-DK" sz="600" dirty="0">
                    <a:ea typeface="Roboto Medium" panose="02000000000000000000" pitchFamily="2" charset="0"/>
                  </a:rPr>
                  <a:t>780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min:	</a:t>
                </a:r>
                <a:r>
                  <a:rPr lang="da-DK" sz="600" dirty="0">
                    <a:ea typeface="Roboto Medium" panose="02000000000000000000" pitchFamily="2" charset="0"/>
                  </a:rPr>
                  <a:t>360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max:</a:t>
                </a:r>
                <a:r>
                  <a:rPr lang="da-DK" sz="600" dirty="0">
                    <a:ea typeface="Roboto Medium" panose="02000000000000000000" pitchFamily="2" charset="0"/>
                  </a:rPr>
                  <a:t>	1200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2B1DD6-16B3-217A-3797-8A63C751BD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8657" y="3760865"/>
                <a:ext cx="1013947" cy="106282"/>
              </a:xfrm>
              <a:prstGeom prst="rect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800" dirty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class="</a:t>
                </a:r>
                <a:r>
                  <a:rPr lang="en-US" sz="800" dirty="0" err="1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ui</a:t>
                </a:r>
                <a:r>
                  <a:rPr lang="en-US" sz="800" dirty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-block-a"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0F5E92-BDF7-7656-05DF-AC57D1644A68}"/>
              </a:ext>
            </a:extLst>
          </p:cNvPr>
          <p:cNvGrpSpPr>
            <a:grpSpLocks/>
          </p:cNvGrpSpPr>
          <p:nvPr/>
        </p:nvGrpSpPr>
        <p:grpSpPr>
          <a:xfrm>
            <a:off x="3329375" y="3048999"/>
            <a:ext cx="2581952" cy="819936"/>
            <a:chOff x="589767" y="3047211"/>
            <a:chExt cx="2581952" cy="819936"/>
          </a:xfrm>
        </p:grpSpPr>
        <p:grpSp>
          <p:nvGrpSpPr>
            <p:cNvPr id="53" name="PROTEIN CAL [spinner]">
              <a:extLst>
                <a:ext uri="{FF2B5EF4-FFF2-40B4-BE49-F238E27FC236}">
                  <a16:creationId xmlns:a16="http://schemas.microsoft.com/office/drawing/2014/main" id="{C56C749F-1913-0AC2-7155-89B4B549CD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89767" y="3047211"/>
              <a:ext cx="2581952" cy="403680"/>
              <a:chOff x="2735405" y="3572617"/>
              <a:chExt cx="2581952" cy="403680"/>
            </a:xfrm>
          </p:grpSpPr>
          <p:sp>
            <p:nvSpPr>
              <p:cNvPr id="59" name="Label">
                <a:extLst>
                  <a:ext uri="{FF2B5EF4-FFF2-40B4-BE49-F238E27FC236}">
                    <a16:creationId xmlns:a16="http://schemas.microsoft.com/office/drawing/2014/main" id="{3E645353-9A2D-A541-397F-8F13FCEDB4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5405" y="3572617"/>
                <a:ext cx="2581952" cy="201168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73152" tIns="50800" rIns="73152" bIns="50800" rtlCol="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b="1" dirty="0">
                    <a:latin typeface="Consolas" panose="020B0609020204030204" pitchFamily="49" charset="0"/>
                    <a:cs typeface="Segoe UI" panose="020B0502040204020203" pitchFamily="34" charset="0"/>
                  </a:rPr>
                  <a:t>Enter: </a:t>
                </a:r>
                <a:r>
                  <a:rPr lang="en-US" sz="900" dirty="0">
                    <a:latin typeface="Consolas" panose="020B0609020204030204" pitchFamily="49" charset="0"/>
                    <a:cs typeface="Segoe UI" panose="020B0502040204020203" pitchFamily="34" charset="0"/>
                  </a:rPr>
                  <a:t>Calories from Carbohydrates</a:t>
                </a:r>
              </a:p>
            </p:txBody>
          </p:sp>
          <p:grpSp>
            <p:nvGrpSpPr>
              <p:cNvPr id="60" name="Spinner">
                <a:extLst>
                  <a:ext uri="{FF2B5EF4-FFF2-40B4-BE49-F238E27FC236}">
                    <a16:creationId xmlns:a16="http://schemas.microsoft.com/office/drawing/2014/main" id="{AFFDACB1-65E0-2D45-C297-DC6D09DC15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818245" y="3774230"/>
                <a:ext cx="815414" cy="202067"/>
                <a:chOff x="2818245" y="3774230"/>
                <a:chExt cx="815414" cy="202067"/>
              </a:xfrm>
            </p:grpSpPr>
            <p:sp>
              <p:nvSpPr>
                <p:cNvPr id="61" name="Text Box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E266DCEC-4FDD-5732-82A4-1FF9D77DABD4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2819973" y="3775128"/>
                  <a:ext cx="808129" cy="20116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50800" rIns="91440" bIns="508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1040</a:t>
                  </a:r>
                </a:p>
              </p:txBody>
            </p:sp>
            <p:sp>
              <p:nvSpPr>
                <p:cNvPr id="62" name="Arrow Up Box" descr="&lt;SmartSettings&gt;&lt;SmartResize anchorLeft=&quot;None&quot; anchorTop=&quot;Absolute&quot; anchorRight=&quot;Absolute&quot; anchorBottom=&quot;Relative&quot; /&gt;&lt;/SmartSettings&gt;">
                  <a:extLst>
                    <a:ext uri="{FF2B5EF4-FFF2-40B4-BE49-F238E27FC236}">
                      <a16:creationId xmlns:a16="http://schemas.microsoft.com/office/drawing/2014/main" id="{F2E2DB48-1BB3-FFB5-9E46-239C3C643C6A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2818245" y="3775129"/>
                  <a:ext cx="165989" cy="20116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  <a:latin typeface="Consolas" panose="020B0609020204030204" pitchFamily="49" charset="0"/>
                      <a:cs typeface="Segoe UI" panose="020B0502040204020203" pitchFamily="34" charset="0"/>
                    </a:rPr>
                    <a:t>-</a:t>
                  </a:r>
                </a:p>
              </p:txBody>
            </p:sp>
            <p:sp>
              <p:nvSpPr>
                <p:cNvPr id="67" name="Arrow Down Box" descr="&lt;SmartSettings&gt;&lt;SmartResize anchorLeft=&quot;None&quot; anchorTop=&quot;Relativ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3D7306FE-5B4B-DCB2-1A5F-8B35D9D96543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3467670" y="3774230"/>
                  <a:ext cx="165989" cy="20116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>
                      <a:solidFill>
                        <a:schemeClr val="bg1"/>
                      </a:solidFill>
                      <a:latin typeface="Consolas" panose="020B0609020204030204" pitchFamily="49" charset="0"/>
                      <a:cs typeface="Segoe UI" panose="020B0502040204020203" pitchFamily="34" charset="0"/>
                    </a:rPr>
                    <a:t>+</a:t>
                  </a:r>
                </a:p>
              </p:txBody>
            </p:sp>
            <p:sp>
              <p:nvSpPr>
                <p:cNvPr id="75" name="Selection Overlay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CD06962-FC3B-702C-BC78-2E19C1B1C7FC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>
                <a:xfrm>
                  <a:off x="2990547" y="3792482"/>
                  <a:ext cx="471791" cy="165672"/>
                </a:xfrm>
                <a:prstGeom prst="rect">
                  <a:avLst/>
                </a:prstGeom>
                <a:solidFill>
                  <a:srgbClr val="5B9BD5">
                    <a:alpha val="21961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Consolas" panose="020B0609020204030204" pitchFamily="49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7314ED3-0D5A-0B31-BF24-7E7DBCE44E9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83544" y="3223083"/>
              <a:ext cx="1279060" cy="644064"/>
              <a:chOff x="1683544" y="3223083"/>
              <a:chExt cx="1279060" cy="644064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E15E77-1AD4-2C3E-B5FA-6618DED01A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3544" y="3640732"/>
                <a:ext cx="1279060" cy="1097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id = “carbo-calories”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5EDC27-0387-8A81-F991-6BB294AB2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2523" y="3223083"/>
                <a:ext cx="650081" cy="40626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FF"/>
                </a:solidFill>
              </a:ln>
            </p:spPr>
            <p:txBody>
              <a:bodyPr wrap="square" lIns="91440" tIns="18288" rIns="91440" bIns="18288" rtlCol="0" anchor="t">
                <a:spAutoFit/>
              </a:bodyPr>
              <a:lstStyle/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VALUES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initial:	</a:t>
                </a:r>
                <a:r>
                  <a:rPr lang="da-DK" sz="600" dirty="0">
                    <a:latin typeface="Roboto" panose="02000000000000000000" pitchFamily="2" charset="0"/>
                    <a:ea typeface="Roboto" panose="02000000000000000000" pitchFamily="2" charset="0"/>
                  </a:rPr>
                  <a:t>1040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min:	</a:t>
                </a:r>
                <a:r>
                  <a:rPr lang="da-DK" sz="600" dirty="0">
                    <a:ea typeface="Roboto Medium" panose="02000000000000000000" pitchFamily="2" charset="0"/>
                  </a:rPr>
                  <a:t>480</a:t>
                </a:r>
              </a:p>
              <a:p>
                <a:pPr>
                  <a:tabLst>
                    <a:tab pos="287338" algn="l"/>
                  </a:tabLst>
                </a:pPr>
                <a:r>
                  <a:rPr lang="da-DK" sz="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max:</a:t>
                </a:r>
                <a:r>
                  <a:rPr lang="da-DK" sz="600" dirty="0">
                    <a:ea typeface="Roboto Medium" panose="02000000000000000000" pitchFamily="2" charset="0"/>
                  </a:rPr>
                  <a:t>	1600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79F019-ADA8-931D-D077-4CD80DFB6B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8657" y="3760865"/>
                <a:ext cx="1013947" cy="106282"/>
              </a:xfrm>
              <a:prstGeom prst="rect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800" dirty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class="</a:t>
                </a:r>
                <a:r>
                  <a:rPr lang="en-US" sz="800" dirty="0" err="1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ui</a:t>
                </a:r>
                <a:r>
                  <a:rPr lang="en-US" sz="800" dirty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-block-b"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05294D-EFB2-36FE-F00D-DB3FCD9E889C}"/>
              </a:ext>
            </a:extLst>
          </p:cNvPr>
          <p:cNvGrpSpPr/>
          <p:nvPr/>
        </p:nvGrpSpPr>
        <p:grpSpPr>
          <a:xfrm>
            <a:off x="6091666" y="3035634"/>
            <a:ext cx="2468880" cy="914400"/>
            <a:chOff x="6091666" y="3035634"/>
            <a:chExt cx="2468880" cy="9144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6985F20-E2C0-7706-DF3D-0CB4533A177E}"/>
                </a:ext>
              </a:extLst>
            </p:cNvPr>
            <p:cNvSpPr>
              <a:spLocks/>
            </p:cNvSpPr>
            <p:nvPr/>
          </p:nvSpPr>
          <p:spPr>
            <a:xfrm>
              <a:off x="6091666" y="3035634"/>
              <a:ext cx="2468880" cy="914400"/>
            </a:xfrm>
            <a:prstGeom prst="rect">
              <a:avLst/>
            </a:prstGeom>
            <a:noFill/>
            <a:ln w="12700">
              <a:solidFill>
                <a:srgbClr val="009BD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FC9706B-C592-1587-D484-9BD7BE05D7D7}"/>
                </a:ext>
              </a:extLst>
            </p:cNvPr>
            <p:cNvGrpSpPr/>
            <p:nvPr/>
          </p:nvGrpSpPr>
          <p:grpSpPr>
            <a:xfrm>
              <a:off x="6181108" y="3082866"/>
              <a:ext cx="2289997" cy="819936"/>
              <a:chOff x="6157204" y="3045408"/>
              <a:chExt cx="2289997" cy="819936"/>
            </a:xfrm>
          </p:grpSpPr>
          <p:sp>
            <p:nvSpPr>
              <p:cNvPr id="164" name="Label">
                <a:extLst>
                  <a:ext uri="{FF2B5EF4-FFF2-40B4-BE49-F238E27FC236}">
                    <a16:creationId xmlns:a16="http://schemas.microsoft.com/office/drawing/2014/main" id="{066802EC-1781-6428-7131-412892E3D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9342" y="3045408"/>
                <a:ext cx="2231707" cy="201168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73152" tIns="50800" rIns="73152" bIns="50800" rtlCol="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b="1" dirty="0">
                    <a:latin typeface="Consolas" panose="020B0609020204030204" pitchFamily="49" charset="0"/>
                    <a:cs typeface="Segoe UI" panose="020B0502040204020203" pitchFamily="34" charset="0"/>
                  </a:rPr>
                  <a:t>Enter: </a:t>
                </a:r>
                <a:r>
                  <a:rPr lang="en-US" sz="900" dirty="0">
                    <a:latin typeface="Consolas" panose="020B0609020204030204" pitchFamily="49" charset="0"/>
                    <a:cs typeface="Segoe UI" panose="020B0502040204020203" pitchFamily="34" charset="0"/>
                  </a:rPr>
                  <a:t>Calories from Fat</a:t>
                </a:r>
              </a:p>
            </p:txBody>
          </p:sp>
          <p:sp>
            <p:nvSpPr>
              <p:cNvPr id="166" name="Text 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892B47FA-3260-0E0F-5D1D-3C3199C6596C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6158932" y="3247919"/>
                <a:ext cx="808129" cy="20116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Segoe UI" panose="020B0502040204020203" pitchFamily="34" charset="0"/>
                  </a:rPr>
                  <a:t>780</a:t>
                </a:r>
              </a:p>
            </p:txBody>
          </p:sp>
          <p:sp>
            <p:nvSpPr>
              <p:cNvPr id="167" name="Arrow Up Box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0B39E525-51E3-4059-4D5B-10D77689CF10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>
              <a:xfrm>
                <a:off x="6157204" y="3247920"/>
                <a:ext cx="165989" cy="20116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-</a:t>
                </a:r>
              </a:p>
            </p:txBody>
          </p:sp>
          <p:sp>
            <p:nvSpPr>
              <p:cNvPr id="170" name="Arrow Down Box" descr="&lt;SmartSettings&gt;&lt;SmartResize anchorLeft=&quot;None&quot; anchorTop=&quot;Relativ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B25C22A0-168D-09B8-25DE-051BEFB45DC0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6806629" y="3247021"/>
                <a:ext cx="165989" cy="20116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+</a:t>
                </a:r>
              </a:p>
            </p:txBody>
          </p:sp>
          <p:sp>
            <p:nvSpPr>
              <p:cNvPr id="171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14979FF-F43B-BDE8-E3C5-CEAC487B11E7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>
              <a:xfrm>
                <a:off x="6329506" y="3265271"/>
                <a:ext cx="471791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43C958A9-AC6F-2AA3-31A4-026E0234079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168141" y="3221280"/>
                <a:ext cx="1279060" cy="644064"/>
                <a:chOff x="1683544" y="3223083"/>
                <a:chExt cx="1279060" cy="644064"/>
              </a:xfrm>
            </p:grpSpPr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1013CBFE-2A14-2ACD-779F-10F99864B8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83544" y="3640732"/>
                  <a:ext cx="1279060" cy="10972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r"/>
                  <a:r>
                    <a:rPr lang="en-US" sz="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id = “fat-calories”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AF910D4A-E13D-515D-E1EB-CB53A79AB6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12523" y="3223083"/>
                  <a:ext cx="650081" cy="40626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0000FF"/>
                  </a:solidFill>
                </a:ln>
              </p:spPr>
              <p:txBody>
                <a:bodyPr wrap="square" lIns="91440" tIns="18288" rIns="91440" bIns="18288" rtlCol="0" anchor="t">
                  <a:spAutoFit/>
                </a:bodyPr>
                <a:lstStyle/>
                <a:p>
                  <a:pPr>
                    <a:tabLst>
                      <a:tab pos="287338" algn="l"/>
                    </a:tabLst>
                  </a:pPr>
                  <a:r>
                    <a:rPr lang="da-DK" sz="6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VALUES</a:t>
                  </a:r>
                </a:p>
                <a:p>
                  <a:pPr>
                    <a:tabLst>
                      <a:tab pos="287338" algn="l"/>
                    </a:tabLst>
                  </a:pPr>
                  <a:r>
                    <a:rPr lang="da-DK" sz="6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initial:	</a:t>
                  </a:r>
                  <a:r>
                    <a:rPr lang="da-DK" sz="600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780</a:t>
                  </a:r>
                </a:p>
                <a:p>
                  <a:pPr>
                    <a:tabLst>
                      <a:tab pos="287338" algn="l"/>
                    </a:tabLst>
                  </a:pPr>
                  <a:r>
                    <a:rPr lang="da-DK" sz="6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min:	</a:t>
                  </a:r>
                  <a:r>
                    <a:rPr lang="da-DK" sz="600" dirty="0">
                      <a:ea typeface="Roboto Medium" panose="02000000000000000000" pitchFamily="2" charset="0"/>
                    </a:rPr>
                    <a:t>360</a:t>
                  </a:r>
                </a:p>
                <a:p>
                  <a:pPr>
                    <a:tabLst>
                      <a:tab pos="287338" algn="l"/>
                    </a:tabLst>
                  </a:pPr>
                  <a:r>
                    <a:rPr lang="da-DK" sz="600" dirty="0"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max:</a:t>
                  </a:r>
                  <a:r>
                    <a:rPr lang="da-DK" sz="600" dirty="0">
                      <a:ea typeface="Roboto Medium" panose="02000000000000000000" pitchFamily="2" charset="0"/>
                    </a:rPr>
                    <a:t>	1200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EE5834DE-F847-BCEF-2E50-E5B8F61C20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48657" y="3760865"/>
                  <a:ext cx="1013947" cy="106282"/>
                </a:xfrm>
                <a:prstGeom prst="rect">
                  <a:avLst/>
                </a:prstGeom>
                <a:solidFill>
                  <a:srgbClr val="00206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8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-block-c"</a:t>
                  </a:r>
                </a:p>
              </p:txBody>
            </p:sp>
          </p:grpSp>
        </p:grpSp>
      </p:grpSp>
      <p:pic>
        <p:nvPicPr>
          <p:cNvPr id="63" name="GENDER [drop-down] (SVG)">
            <a:extLst>
              <a:ext uri="{FF2B5EF4-FFF2-40B4-BE49-F238E27FC236}">
                <a16:creationId xmlns:a16="http://schemas.microsoft.com/office/drawing/2014/main" id="{BFEDAEE7-0745-46DF-BE12-3B40A190BD0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07292" y="4052988"/>
            <a:ext cx="1045769" cy="748675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EE7F9990-7185-9D5D-C52B-DBF21530D0ED}"/>
              </a:ext>
            </a:extLst>
          </p:cNvPr>
          <p:cNvSpPr txBox="1">
            <a:spLocks/>
          </p:cNvSpPr>
          <p:nvPr/>
        </p:nvSpPr>
        <p:spPr>
          <a:xfrm>
            <a:off x="1786270" y="4595495"/>
            <a:ext cx="1203764" cy="1097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id = “selected-gender”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682F091-300B-2251-691C-CD1698D247D7}"/>
              </a:ext>
            </a:extLst>
          </p:cNvPr>
          <p:cNvSpPr txBox="1">
            <a:spLocks/>
          </p:cNvSpPr>
          <p:nvPr/>
        </p:nvSpPr>
        <p:spPr>
          <a:xfrm>
            <a:off x="1888103" y="4176753"/>
            <a:ext cx="1101931" cy="387798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txBody>
          <a:bodyPr wrap="square" lIns="45720" tIns="9144" rIns="45720" bIns="9144" rtlCol="0" anchor="t">
            <a:spAutoFit/>
          </a:bodyPr>
          <a:lstStyle/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VALUES</a:t>
            </a:r>
          </a:p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initial:	”</a:t>
            </a:r>
            <a:r>
              <a:rPr lang="da-DK" sz="600" dirty="0">
                <a:ea typeface="Roboto Medium" panose="02000000000000000000" pitchFamily="2" charset="0"/>
              </a:rPr>
              <a:t>Select an Option”</a:t>
            </a:r>
          </a:p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min:	</a:t>
            </a:r>
            <a:r>
              <a:rPr lang="da-DK" sz="600" dirty="0">
                <a:ea typeface="Roboto Medium" panose="02000000000000000000" pitchFamily="2" charset="0"/>
              </a:rPr>
              <a:t>n/a</a:t>
            </a:r>
          </a:p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max:</a:t>
            </a:r>
            <a:r>
              <a:rPr lang="da-DK" sz="600" dirty="0">
                <a:ea typeface="Roboto Medium" panose="02000000000000000000" pitchFamily="2" charset="0"/>
              </a:rPr>
              <a:t>	n/a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BCC1E3-AF64-A576-DD8D-FC3E78C1E6A7}"/>
              </a:ext>
            </a:extLst>
          </p:cNvPr>
          <p:cNvSpPr txBox="1">
            <a:spLocks/>
          </p:cNvSpPr>
          <p:nvPr/>
        </p:nvSpPr>
        <p:spPr>
          <a:xfrm>
            <a:off x="3523787" y="4157023"/>
            <a:ext cx="1572322" cy="5170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73152" tIns="27432" rIns="73152" bIns="27432" rtlCol="0" anchor="t">
            <a:spAutoFit/>
          </a:bodyPr>
          <a:lstStyle/>
          <a:p>
            <a:pPr algn="ctr">
              <a:tabLst>
                <a:tab pos="287338" algn="l"/>
              </a:tabLst>
            </a:pPr>
            <a:r>
              <a:rPr lang="da-DK" sz="1000" dirty="0">
                <a:latin typeface="Roboto Medium" panose="02000000000000000000" pitchFamily="2" charset="0"/>
                <a:ea typeface="Roboto Medium" panose="02000000000000000000" pitchFamily="2" charset="0"/>
              </a:rPr>
              <a:t>grid cell</a:t>
            </a:r>
          </a:p>
          <a:p>
            <a:pPr algn="ctr">
              <a:tabLst>
                <a:tab pos="287338" algn="l"/>
              </a:tabLst>
            </a:pPr>
            <a:r>
              <a:rPr lang="da-DK" sz="1000" dirty="0">
                <a:latin typeface="Roboto Medium" panose="02000000000000000000" pitchFamily="2" charset="0"/>
                <a:ea typeface="Roboto Medium" panose="02000000000000000000" pitchFamily="2" charset="0"/>
              </a:rPr>
              <a:t>col 2 | row 3</a:t>
            </a:r>
          </a:p>
          <a:p>
            <a:pPr algn="ctr">
              <a:tabLst>
                <a:tab pos="287338" algn="l"/>
              </a:tabLst>
            </a:pPr>
            <a:r>
              <a:rPr lang="da-DK" sz="1000" dirty="0">
                <a:latin typeface="Roboto Medium" panose="02000000000000000000" pitchFamily="2" charset="0"/>
                <a:ea typeface="Roboto Medium" panose="02000000000000000000" pitchFamily="2" charset="0"/>
              </a:rPr>
              <a:t>Currently Not Used</a:t>
            </a:r>
            <a:endParaRPr lang="da-DK" sz="1000" dirty="0">
              <a:ea typeface="Roboto Medium" panose="02000000000000000000" pitchFamily="2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C9CE323-7463-3937-75EB-A5927233C3B8}"/>
              </a:ext>
            </a:extLst>
          </p:cNvPr>
          <p:cNvSpPr txBox="1">
            <a:spLocks/>
          </p:cNvSpPr>
          <p:nvPr/>
        </p:nvSpPr>
        <p:spPr>
          <a:xfrm>
            <a:off x="5214986" y="4153417"/>
            <a:ext cx="507156" cy="387798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txBody>
          <a:bodyPr wrap="square" lIns="45720" tIns="9144" rIns="45720" bIns="9144" rtlCol="0" anchor="t">
            <a:spAutoFit/>
          </a:bodyPr>
          <a:lstStyle/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VALUES</a:t>
            </a:r>
          </a:p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initial:	</a:t>
            </a:r>
            <a:r>
              <a:rPr lang="da-DK" sz="600" dirty="0">
                <a:latin typeface="Roboto" panose="02000000000000000000" pitchFamily="2" charset="0"/>
                <a:ea typeface="Roboto" panose="02000000000000000000" pitchFamily="2" charset="0"/>
              </a:rPr>
              <a:t>n/a</a:t>
            </a:r>
          </a:p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min:	</a:t>
            </a:r>
            <a:r>
              <a:rPr lang="da-DK" sz="600" dirty="0">
                <a:ea typeface="Roboto Medium" panose="02000000000000000000" pitchFamily="2" charset="0"/>
              </a:rPr>
              <a:t>n/a</a:t>
            </a:r>
          </a:p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max:</a:t>
            </a:r>
            <a:r>
              <a:rPr lang="da-DK" sz="600" dirty="0">
                <a:ea typeface="Roboto Medium" panose="02000000000000000000" pitchFamily="2" charset="0"/>
              </a:rPr>
              <a:t>	n/a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209C283-127B-C3F4-A2DE-E2CED3883B44}"/>
              </a:ext>
            </a:extLst>
          </p:cNvPr>
          <p:cNvGrpSpPr>
            <a:grpSpLocks/>
          </p:cNvGrpSpPr>
          <p:nvPr/>
        </p:nvGrpSpPr>
        <p:grpSpPr>
          <a:xfrm>
            <a:off x="5229838" y="4591047"/>
            <a:ext cx="504228" cy="114300"/>
            <a:chOff x="4129685" y="4562475"/>
            <a:chExt cx="504228" cy="114300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1D8746AD-939D-1C35-BFF7-6CE0F1788DA4}"/>
                </a:ext>
              </a:extLst>
            </p:cNvPr>
            <p:cNvSpPr txBox="1">
              <a:spLocks/>
            </p:cNvSpPr>
            <p:nvPr/>
          </p:nvSpPr>
          <p:spPr>
            <a:xfrm>
              <a:off x="4129685" y="4565015"/>
              <a:ext cx="501307" cy="1097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id = “”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C63CCDE-700A-0BC0-FCB2-F993FC25F3D3}"/>
                </a:ext>
              </a:extLst>
            </p:cNvPr>
            <p:cNvGrpSpPr>
              <a:grpSpLocks/>
            </p:cNvGrpSpPr>
            <p:nvPr/>
          </p:nvGrpSpPr>
          <p:grpSpPr>
            <a:xfrm>
              <a:off x="4131469" y="4562475"/>
              <a:ext cx="502444" cy="114300"/>
              <a:chOff x="5180228" y="4399591"/>
              <a:chExt cx="502444" cy="11430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2804B0F-2DD2-0B4D-905E-B19E56271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0228" y="4399591"/>
                <a:ext cx="502444" cy="1143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BB6A879-D930-459A-2C35-388CBB097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2609" y="4406734"/>
                <a:ext cx="490536" cy="10715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CD370DF-ED1E-10F5-E30E-8AB37E1468DF}"/>
              </a:ext>
            </a:extLst>
          </p:cNvPr>
          <p:cNvSpPr>
            <a:spLocks/>
          </p:cNvSpPr>
          <p:nvPr/>
        </p:nvSpPr>
        <p:spPr>
          <a:xfrm>
            <a:off x="6091666" y="4025774"/>
            <a:ext cx="2468880" cy="914400"/>
          </a:xfrm>
          <a:prstGeom prst="rect">
            <a:avLst/>
          </a:prstGeom>
          <a:noFill/>
          <a:ln w="12700">
            <a:solidFill>
              <a:srgbClr val="009BD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C7843F2-AF75-4048-BF4D-71FDABAD5E8A}"/>
              </a:ext>
            </a:extLst>
          </p:cNvPr>
          <p:cNvSpPr txBox="1">
            <a:spLocks/>
          </p:cNvSpPr>
          <p:nvPr/>
        </p:nvSpPr>
        <p:spPr>
          <a:xfrm>
            <a:off x="6220967" y="4146434"/>
            <a:ext cx="1572322" cy="5170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73152" tIns="27432" rIns="73152" bIns="27432" rtlCol="0" anchor="t">
            <a:spAutoFit/>
          </a:bodyPr>
          <a:lstStyle/>
          <a:p>
            <a:pPr algn="ctr">
              <a:tabLst>
                <a:tab pos="287338" algn="l"/>
              </a:tabLst>
            </a:pPr>
            <a:r>
              <a:rPr lang="da-DK" sz="1000" dirty="0">
                <a:latin typeface="Roboto Medium" panose="02000000000000000000" pitchFamily="2" charset="0"/>
                <a:ea typeface="Roboto Medium" panose="02000000000000000000" pitchFamily="2" charset="0"/>
              </a:rPr>
              <a:t>grid cell</a:t>
            </a:r>
          </a:p>
          <a:p>
            <a:pPr algn="ctr">
              <a:tabLst>
                <a:tab pos="287338" algn="l"/>
              </a:tabLst>
            </a:pPr>
            <a:r>
              <a:rPr lang="da-DK" sz="1000" dirty="0">
                <a:latin typeface="Roboto Medium" panose="02000000000000000000" pitchFamily="2" charset="0"/>
                <a:ea typeface="Roboto Medium" panose="02000000000000000000" pitchFamily="2" charset="0"/>
              </a:rPr>
              <a:t>col 3 | row 3</a:t>
            </a:r>
          </a:p>
          <a:p>
            <a:pPr algn="ctr">
              <a:tabLst>
                <a:tab pos="287338" algn="l"/>
              </a:tabLst>
            </a:pPr>
            <a:r>
              <a:rPr lang="da-DK" sz="1000" dirty="0">
                <a:latin typeface="Roboto Medium" panose="02000000000000000000" pitchFamily="2" charset="0"/>
                <a:ea typeface="Roboto Medium" panose="02000000000000000000" pitchFamily="2" charset="0"/>
              </a:rPr>
              <a:t>Currently Not Used</a:t>
            </a:r>
            <a:endParaRPr lang="da-DK" sz="1000" dirty="0">
              <a:ea typeface="Roboto Medium" panose="02000000000000000000" pitchFamily="2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2EBF736-A945-1609-589D-13C2FAD7BA6C}"/>
              </a:ext>
            </a:extLst>
          </p:cNvPr>
          <p:cNvSpPr txBox="1">
            <a:spLocks/>
          </p:cNvSpPr>
          <p:nvPr/>
        </p:nvSpPr>
        <p:spPr>
          <a:xfrm>
            <a:off x="7912166" y="4142828"/>
            <a:ext cx="507156" cy="387798"/>
          </a:xfrm>
          <a:prstGeom prst="rect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txBody>
          <a:bodyPr wrap="square" lIns="45720" tIns="9144" rIns="45720" bIns="9144" rtlCol="0" anchor="t">
            <a:spAutoFit/>
          </a:bodyPr>
          <a:lstStyle/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VALUES</a:t>
            </a:r>
          </a:p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initial:	</a:t>
            </a:r>
            <a:r>
              <a:rPr lang="da-DK" sz="600" dirty="0">
                <a:latin typeface="Roboto" panose="02000000000000000000" pitchFamily="2" charset="0"/>
                <a:ea typeface="Roboto" panose="02000000000000000000" pitchFamily="2" charset="0"/>
              </a:rPr>
              <a:t>n/a</a:t>
            </a:r>
          </a:p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min:	</a:t>
            </a:r>
            <a:r>
              <a:rPr lang="da-DK" sz="600" dirty="0">
                <a:ea typeface="Roboto Medium" panose="02000000000000000000" pitchFamily="2" charset="0"/>
              </a:rPr>
              <a:t>n/a</a:t>
            </a:r>
          </a:p>
          <a:p>
            <a:pPr>
              <a:tabLst>
                <a:tab pos="287338" algn="l"/>
              </a:tabLst>
            </a:pPr>
            <a:r>
              <a:rPr lang="da-DK" sz="600" dirty="0">
                <a:latin typeface="Roboto Medium" panose="02000000000000000000" pitchFamily="2" charset="0"/>
                <a:ea typeface="Roboto Medium" panose="02000000000000000000" pitchFamily="2" charset="0"/>
              </a:rPr>
              <a:t>max:</a:t>
            </a:r>
            <a:r>
              <a:rPr lang="da-DK" sz="600" dirty="0">
                <a:ea typeface="Roboto Medium" panose="02000000000000000000" pitchFamily="2" charset="0"/>
              </a:rPr>
              <a:t>	n/a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07C8EB3-8711-B28B-A816-149DBB382EF2}"/>
              </a:ext>
            </a:extLst>
          </p:cNvPr>
          <p:cNvGrpSpPr/>
          <p:nvPr/>
        </p:nvGrpSpPr>
        <p:grpSpPr>
          <a:xfrm>
            <a:off x="1976087" y="4716839"/>
            <a:ext cx="6452239" cy="118779"/>
            <a:chOff x="1976087" y="4716839"/>
            <a:chExt cx="6452239" cy="118779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DA7B7A7-E078-D012-B923-2D6435EFB18A}"/>
                </a:ext>
              </a:extLst>
            </p:cNvPr>
            <p:cNvSpPr txBox="1">
              <a:spLocks/>
            </p:cNvSpPr>
            <p:nvPr/>
          </p:nvSpPr>
          <p:spPr>
            <a:xfrm>
              <a:off x="1976087" y="4729336"/>
              <a:ext cx="1013947" cy="106282"/>
            </a:xfrm>
            <a:prstGeom prst="rect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8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-block-a"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FE07470-F6BD-2844-7293-D355A97B5FB9}"/>
                </a:ext>
              </a:extLst>
            </p:cNvPr>
            <p:cNvSpPr txBox="1">
              <a:spLocks/>
            </p:cNvSpPr>
            <p:nvPr/>
          </p:nvSpPr>
          <p:spPr>
            <a:xfrm>
              <a:off x="4717199" y="4727428"/>
              <a:ext cx="1013947" cy="106282"/>
            </a:xfrm>
            <a:prstGeom prst="rect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8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-block-b"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2915F20E-6CBA-0821-126D-5AD849F48573}"/>
                </a:ext>
              </a:extLst>
            </p:cNvPr>
            <p:cNvSpPr txBox="1">
              <a:spLocks/>
            </p:cNvSpPr>
            <p:nvPr/>
          </p:nvSpPr>
          <p:spPr>
            <a:xfrm>
              <a:off x="7414379" y="4716839"/>
              <a:ext cx="1013947" cy="106282"/>
            </a:xfrm>
            <a:prstGeom prst="rect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8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-block-c"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F3B1A04E-745A-4071-3697-FB4169A9663A}"/>
              </a:ext>
            </a:extLst>
          </p:cNvPr>
          <p:cNvGrpSpPr>
            <a:grpSpLocks/>
          </p:cNvGrpSpPr>
          <p:nvPr/>
        </p:nvGrpSpPr>
        <p:grpSpPr>
          <a:xfrm>
            <a:off x="7927018" y="4580458"/>
            <a:ext cx="504228" cy="114300"/>
            <a:chOff x="4129685" y="4562475"/>
            <a:chExt cx="504228" cy="114300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C86FF85-C03C-8745-CDAE-072C3225C982}"/>
                </a:ext>
              </a:extLst>
            </p:cNvPr>
            <p:cNvSpPr txBox="1">
              <a:spLocks/>
            </p:cNvSpPr>
            <p:nvPr/>
          </p:nvSpPr>
          <p:spPr>
            <a:xfrm>
              <a:off x="4129685" y="4565015"/>
              <a:ext cx="501307" cy="1097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id = “”</a:t>
              </a:r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7136C810-B649-E87E-D34B-FAFA9AAF43D8}"/>
                </a:ext>
              </a:extLst>
            </p:cNvPr>
            <p:cNvGrpSpPr>
              <a:grpSpLocks/>
            </p:cNvGrpSpPr>
            <p:nvPr/>
          </p:nvGrpSpPr>
          <p:grpSpPr>
            <a:xfrm>
              <a:off x="4131469" y="4562475"/>
              <a:ext cx="502444" cy="114300"/>
              <a:chOff x="5180228" y="4399591"/>
              <a:chExt cx="502444" cy="114300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F350B70-4DE1-0A1F-6F0E-977FAFB35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0228" y="4399591"/>
                <a:ext cx="502444" cy="1143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108D1DE-FA9B-C76B-4776-0BE007459D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2609" y="4406734"/>
                <a:ext cx="490536" cy="10715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F5AACC4-4C0D-C8B0-69EA-E898E827502D}"/>
              </a:ext>
            </a:extLst>
          </p:cNvPr>
          <p:cNvGrpSpPr/>
          <p:nvPr/>
        </p:nvGrpSpPr>
        <p:grpSpPr>
          <a:xfrm>
            <a:off x="2010499" y="5724643"/>
            <a:ext cx="6452239" cy="118779"/>
            <a:chOff x="1976087" y="4716839"/>
            <a:chExt cx="6452239" cy="118779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714B41A-2009-5065-7011-B7B205E5A7F6}"/>
                </a:ext>
              </a:extLst>
            </p:cNvPr>
            <p:cNvSpPr txBox="1">
              <a:spLocks/>
            </p:cNvSpPr>
            <p:nvPr/>
          </p:nvSpPr>
          <p:spPr>
            <a:xfrm>
              <a:off x="1976087" y="4729336"/>
              <a:ext cx="1013947" cy="106282"/>
            </a:xfrm>
            <a:prstGeom prst="rect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8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-block-a"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A451744-F89B-3070-77E9-9FA75ACE4FC5}"/>
                </a:ext>
              </a:extLst>
            </p:cNvPr>
            <p:cNvSpPr txBox="1">
              <a:spLocks/>
            </p:cNvSpPr>
            <p:nvPr/>
          </p:nvSpPr>
          <p:spPr>
            <a:xfrm>
              <a:off x="4717199" y="4727428"/>
              <a:ext cx="1013947" cy="106282"/>
            </a:xfrm>
            <a:prstGeom prst="rect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8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-block-b"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292F758-FDD4-1980-0ECA-BECF89293445}"/>
                </a:ext>
              </a:extLst>
            </p:cNvPr>
            <p:cNvSpPr txBox="1">
              <a:spLocks/>
            </p:cNvSpPr>
            <p:nvPr/>
          </p:nvSpPr>
          <p:spPr>
            <a:xfrm>
              <a:off x="7414379" y="4716839"/>
              <a:ext cx="1013947" cy="106282"/>
            </a:xfrm>
            <a:prstGeom prst="rect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8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-block-c"</a:t>
              </a:r>
            </a:p>
          </p:txBody>
        </p:sp>
      </p:grp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EB4A623-643A-1103-4E1A-E397C3201AF2}"/>
              </a:ext>
            </a:extLst>
          </p:cNvPr>
          <p:cNvSpPr/>
          <p:nvPr/>
        </p:nvSpPr>
        <p:spPr>
          <a:xfrm>
            <a:off x="492370" y="164122"/>
            <a:ext cx="2157046" cy="7364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NEEDS TO BE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423670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F3CCB-213D-EA0D-49CF-0E298ABCD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&quot;Window&quot; template">
            <a:extLst>
              <a:ext uri="{FF2B5EF4-FFF2-40B4-BE49-F238E27FC236}">
                <a16:creationId xmlns:a16="http://schemas.microsoft.com/office/drawing/2014/main" id="{DA0CCAE3-D0D6-0853-3BC6-EA84BEE17E8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8177" y="1009200"/>
            <a:ext cx="7863840" cy="5239512"/>
            <a:chOff x="1083475" y="1006819"/>
            <a:chExt cx="7884610" cy="5146330"/>
          </a:xfrm>
        </p:grpSpPr>
        <p:sp>
          <p:nvSpPr>
            <p:cNvPr id="21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D7EA795-AF5D-393A-10A7-DDC16D9806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custDataLst>
                <p:tags r:id="rId1"/>
              </p:custDataLst>
            </p:nvPr>
          </p:nvSpPr>
          <p:spPr>
            <a:xfrm>
              <a:off x="1083475" y="1287921"/>
              <a:ext cx="7884610" cy="4865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C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1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53DD557-9FD3-9943-6150-8CB1BC6BFAD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custDataLst>
                <p:tags r:id="rId2"/>
              </p:custDataLst>
            </p:nvPr>
          </p:nvSpPr>
          <p:spPr>
            <a:xfrm>
              <a:off x="1083476" y="1006819"/>
              <a:ext cx="7884608" cy="2811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C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C0CFEA"/>
                  </a:solidFill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1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59C2358-B045-2135-74EE-D6DA5F7CF8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718741" y="1091059"/>
              <a:ext cx="116375" cy="11262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3175" cap="flat">
              <a:solidFill>
                <a:srgbClr val="C0CFE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cs typeface="Segoe UI" panose="020B0502040204020203" pitchFamily="34" charset="0"/>
              </a:endParaRP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2C8FB198-622F-F2A5-24F9-2ABC45309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87" y="1646636"/>
            <a:ext cx="7878032" cy="4483513"/>
          </a:xfrm>
          <a:prstGeom prst="rect">
            <a:avLst/>
          </a:prstGeom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7DAB888C-B522-A3D5-6B8D-21B37BA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868" y="2167"/>
            <a:ext cx="5914417" cy="661571"/>
          </a:xfrm>
        </p:spPr>
        <p:txBody>
          <a:bodyPr/>
          <a:lstStyle/>
          <a:p>
            <a:r>
              <a:rPr lang="en-US" dirty="0"/>
              <a:t>“list of log entries” page </a:t>
            </a:r>
          </a:p>
        </p:txBody>
      </p:sp>
      <p:sp>
        <p:nvSpPr>
          <p:cNvPr id="3" name="slide footer - slide number">
            <a:extLst>
              <a:ext uri="{FF2B5EF4-FFF2-40B4-BE49-F238E27FC236}">
                <a16:creationId xmlns:a16="http://schemas.microsoft.com/office/drawing/2014/main" id="{81729613-8903-70CE-FA65-6BD552F5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>
                <a:latin typeface="+mn-lt"/>
              </a:rPr>
              <a:pPr/>
              <a:t>5</a:t>
            </a:fld>
            <a:endParaRPr lang="en-US">
              <a:latin typeface="+mn-lt"/>
            </a:endParaRPr>
          </a:p>
        </p:txBody>
      </p:sp>
      <p:sp>
        <p:nvSpPr>
          <p:cNvPr id="7" name="slidefooter - full path for file name">
            <a:extLst>
              <a:ext uri="{FF2B5EF4-FFF2-40B4-BE49-F238E27FC236}">
                <a16:creationId xmlns:a16="http://schemas.microsoft.com/office/drawing/2014/main" id="{02ADB3D2-452A-FBFA-7667-77647B9027A9}"/>
              </a:ext>
            </a:extLst>
          </p:cNvPr>
          <p:cNvSpPr txBox="1">
            <a:spLocks/>
          </p:cNvSpPr>
          <p:nvPr/>
        </p:nvSpPr>
        <p:spPr>
          <a:xfrm>
            <a:off x="1678" y="6554011"/>
            <a:ext cx="5486400" cy="15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C:\Users\burns\MyProjects\BC-DEV209\DEV209HW7JQMactLi-work-area\</a:t>
            </a:r>
            <a:endParaRPr lang="en-US" dirty="0"/>
          </a:p>
        </p:txBody>
      </p:sp>
      <p:sp>
        <p:nvSpPr>
          <p:cNvPr id="8" name="slide footer - file name">
            <a:extLst>
              <a:ext uri="{FF2B5EF4-FFF2-40B4-BE49-F238E27FC236}">
                <a16:creationId xmlns:a16="http://schemas.microsoft.com/office/drawing/2014/main" id="{61644B09-20F2-7818-A43B-E02EBEAA45C6}"/>
              </a:ext>
            </a:extLst>
          </p:cNvPr>
          <p:cNvSpPr txBox="1">
            <a:spLocks/>
          </p:cNvSpPr>
          <p:nvPr/>
        </p:nvSpPr>
        <p:spPr>
          <a:xfrm>
            <a:off x="0" y="6710744"/>
            <a:ext cx="3657600" cy="15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DEV209HW7JQMactLi-design.pptx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B54654-6FFA-501C-43E3-5382C0858251}"/>
              </a:ext>
            </a:extLst>
          </p:cNvPr>
          <p:cNvGrpSpPr/>
          <p:nvPr/>
        </p:nvGrpSpPr>
        <p:grpSpPr>
          <a:xfrm>
            <a:off x="10092441" y="1267490"/>
            <a:ext cx="7552944" cy="4325112"/>
            <a:chOff x="871295" y="2308805"/>
            <a:chExt cx="7552944" cy="43251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CD0978-C62B-DCD7-3AB0-E00D09C9FD3A}"/>
                </a:ext>
              </a:extLst>
            </p:cNvPr>
            <p:cNvSpPr/>
            <p:nvPr/>
          </p:nvSpPr>
          <p:spPr>
            <a:xfrm>
              <a:off x="871295" y="2308805"/>
              <a:ext cx="7552944" cy="4325112"/>
            </a:xfrm>
            <a:prstGeom prst="rect">
              <a:avLst/>
            </a:prstGeom>
            <a:solidFill>
              <a:srgbClr val="F3F6F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80CBF2D-68C3-D41B-F085-C00F56EB4670}"/>
                </a:ext>
              </a:extLst>
            </p:cNvPr>
            <p:cNvSpPr/>
            <p:nvPr/>
          </p:nvSpPr>
          <p:spPr>
            <a:xfrm>
              <a:off x="896960" y="5424349"/>
              <a:ext cx="7507224" cy="694944"/>
            </a:xfrm>
            <a:prstGeom prst="rect">
              <a:avLst/>
            </a:prstGeom>
            <a:gradFill>
              <a:gsLst>
                <a:gs pos="0">
                  <a:srgbClr val="F6F8FC"/>
                </a:gs>
                <a:gs pos="46000">
                  <a:srgbClr val="97B0DD"/>
                </a:gs>
                <a:gs pos="56000">
                  <a:srgbClr val="819FD5"/>
                </a:gs>
                <a:gs pos="100000">
                  <a:srgbClr val="F6F8FC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17BACD-162A-E428-BBB6-8A85945F5781}"/>
                </a:ext>
              </a:extLst>
            </p:cNvPr>
            <p:cNvGrpSpPr/>
            <p:nvPr/>
          </p:nvGrpSpPr>
          <p:grpSpPr>
            <a:xfrm>
              <a:off x="888316" y="2329648"/>
              <a:ext cx="7516368" cy="4302096"/>
              <a:chOff x="884346" y="2329648"/>
              <a:chExt cx="7516368" cy="430209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C9ECE44-5616-B99A-0863-2ACE8C4C62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718" t="16287" r="2524" b="73004"/>
              <a:stretch/>
            </p:blipFill>
            <p:spPr>
              <a:xfrm>
                <a:off x="884346" y="2329648"/>
                <a:ext cx="7516368" cy="58529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ED8573A-DCFA-5DB7-2A1D-239E31965D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718" t="65876" r="2524" b="28193"/>
              <a:stretch/>
            </p:blipFill>
            <p:spPr>
              <a:xfrm>
                <a:off x="884346" y="6307621"/>
                <a:ext cx="7516368" cy="324123"/>
              </a:xfrm>
              <a:prstGeom prst="rect">
                <a:avLst/>
              </a:prstGeom>
            </p:spPr>
          </p:pic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922E3FB-C093-E7F5-EF91-EFA993136184}"/>
                  </a:ext>
                </a:extLst>
              </p:cNvPr>
              <p:cNvGrpSpPr/>
              <p:nvPr/>
            </p:nvGrpSpPr>
            <p:grpSpPr>
              <a:xfrm>
                <a:off x="893870" y="2977596"/>
                <a:ext cx="7501144" cy="3311525"/>
                <a:chOff x="1449864" y="491571"/>
                <a:chExt cx="7501144" cy="3311525"/>
              </a:xfrm>
            </p:grpSpPr>
            <p:sp>
              <p:nvSpPr>
                <p:cNvPr id="19" name="Tile">
                  <a:extLst>
                    <a:ext uri="{FF2B5EF4-FFF2-40B4-BE49-F238E27FC236}">
                      <a16:creationId xmlns:a16="http://schemas.microsoft.com/office/drawing/2014/main" id="{46050FB6-378E-19BA-BA5F-C4CEA7F7EB47}"/>
                    </a:ext>
                  </a:extLst>
                </p:cNvPr>
                <p:cNvSpPr/>
                <p:nvPr/>
              </p:nvSpPr>
              <p:spPr>
                <a:xfrm>
                  <a:off x="1449864" y="491571"/>
                  <a:ext cx="1828800" cy="128007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400"/>
                    </a:lnSpc>
                  </a:pPr>
                  <a:r>
                    <a:rPr lang="en-US" sz="105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For more information on a specific log entry, click the log entry’s date</a:t>
                  </a:r>
                </a:p>
              </p:txBody>
            </p:sp>
            <p:sp>
              <p:nvSpPr>
                <p:cNvPr id="20" name="Tile">
                  <a:extLst>
                    <a:ext uri="{FF2B5EF4-FFF2-40B4-BE49-F238E27FC236}">
                      <a16:creationId xmlns:a16="http://schemas.microsoft.com/office/drawing/2014/main" id="{3209E28D-0D3F-8380-80CF-D160833F7022}"/>
                    </a:ext>
                  </a:extLst>
                </p:cNvPr>
                <p:cNvSpPr/>
                <p:nvPr/>
              </p:nvSpPr>
              <p:spPr>
                <a:xfrm>
                  <a:off x="3335293" y="491571"/>
                  <a:ext cx="1828800" cy="128007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TDEE</a:t>
                  </a:r>
                </a:p>
                <a:p>
                  <a:r>
                    <a:rPr lang="en-US" sz="9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Total daily energy expenditure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0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TDCI</a:t>
                  </a:r>
                </a:p>
                <a:p>
                  <a:r>
                    <a:rPr lang="en-US" sz="9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Total Daily Caloric Intake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0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DEBD</a:t>
                  </a:r>
                </a:p>
                <a:p>
                  <a:r>
                    <a:rPr lang="en-US" sz="9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Daily Energy Balance Delta</a:t>
                  </a:r>
                </a:p>
              </p:txBody>
            </p:sp>
            <p:sp>
              <p:nvSpPr>
                <p:cNvPr id="21" name="Tile">
                  <a:extLst>
                    <a:ext uri="{FF2B5EF4-FFF2-40B4-BE49-F238E27FC236}">
                      <a16:creationId xmlns:a16="http://schemas.microsoft.com/office/drawing/2014/main" id="{51CBE175-9843-129A-6FE7-A7751C5C1C03}"/>
                    </a:ext>
                  </a:extLst>
                </p:cNvPr>
                <p:cNvSpPr/>
                <p:nvPr/>
              </p:nvSpPr>
              <p:spPr>
                <a:xfrm>
                  <a:off x="5232829" y="491571"/>
                  <a:ext cx="1828800" cy="128007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300"/>
                    </a:spcBef>
                  </a:pPr>
                  <a:r>
                    <a:rPr lang="en-US" sz="10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Positive DEBD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9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A positive DEBD number indicates more calories were consumed than were expended on the associated entry date.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9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Excess/unused calories may be stored as fat.</a:t>
                  </a:r>
                </a:p>
              </p:txBody>
            </p:sp>
            <p:sp>
              <p:nvSpPr>
                <p:cNvPr id="22" name="Tile">
                  <a:extLst>
                    <a:ext uri="{FF2B5EF4-FFF2-40B4-BE49-F238E27FC236}">
                      <a16:creationId xmlns:a16="http://schemas.microsoft.com/office/drawing/2014/main" id="{A3126C46-3F85-FE73-FDAF-30784DFB0258}"/>
                    </a:ext>
                  </a:extLst>
                </p:cNvPr>
                <p:cNvSpPr/>
                <p:nvPr/>
              </p:nvSpPr>
              <p:spPr>
                <a:xfrm>
                  <a:off x="1449864" y="1818405"/>
                  <a:ext cx="1828800" cy="3818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Entry Date</a:t>
                  </a:r>
                </a:p>
              </p:txBody>
            </p:sp>
            <p:sp>
              <p:nvSpPr>
                <p:cNvPr id="24" name="Tile">
                  <a:extLst>
                    <a:ext uri="{FF2B5EF4-FFF2-40B4-BE49-F238E27FC236}">
                      <a16:creationId xmlns:a16="http://schemas.microsoft.com/office/drawing/2014/main" id="{67F93557-5984-393F-AC6E-6AD7D48CA4B7}"/>
                    </a:ext>
                  </a:extLst>
                </p:cNvPr>
                <p:cNvSpPr/>
                <p:nvPr/>
              </p:nvSpPr>
              <p:spPr>
                <a:xfrm>
                  <a:off x="3335293" y="1818405"/>
                  <a:ext cx="1828800" cy="3818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TDEE</a:t>
                  </a:r>
                </a:p>
              </p:txBody>
            </p:sp>
            <p:sp>
              <p:nvSpPr>
                <p:cNvPr id="25" name="Tile">
                  <a:extLst>
                    <a:ext uri="{FF2B5EF4-FFF2-40B4-BE49-F238E27FC236}">
                      <a16:creationId xmlns:a16="http://schemas.microsoft.com/office/drawing/2014/main" id="{2595BD03-DE57-8A3F-0751-B541E8673DEA}"/>
                    </a:ext>
                  </a:extLst>
                </p:cNvPr>
                <p:cNvSpPr/>
                <p:nvPr/>
              </p:nvSpPr>
              <p:spPr>
                <a:xfrm>
                  <a:off x="5232829" y="1818405"/>
                  <a:ext cx="1828800" cy="3818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TDCI</a:t>
                  </a:r>
                </a:p>
              </p:txBody>
            </p:sp>
            <p:sp>
              <p:nvSpPr>
                <p:cNvPr id="26" name="Tile">
                  <a:extLst>
                    <a:ext uri="{FF2B5EF4-FFF2-40B4-BE49-F238E27FC236}">
                      <a16:creationId xmlns:a16="http://schemas.microsoft.com/office/drawing/2014/main" id="{E3CB2CCC-1A1A-4EB4-FCF1-FE26A4FA929D}"/>
                    </a:ext>
                  </a:extLst>
                </p:cNvPr>
                <p:cNvSpPr/>
                <p:nvPr/>
              </p:nvSpPr>
              <p:spPr>
                <a:xfrm>
                  <a:off x="1449864" y="2310255"/>
                  <a:ext cx="1828800" cy="351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03/20/2024</a:t>
                  </a:r>
                </a:p>
              </p:txBody>
            </p:sp>
            <p:sp>
              <p:nvSpPr>
                <p:cNvPr id="27" name="Tile">
                  <a:extLst>
                    <a:ext uri="{FF2B5EF4-FFF2-40B4-BE49-F238E27FC236}">
                      <a16:creationId xmlns:a16="http://schemas.microsoft.com/office/drawing/2014/main" id="{24152C00-7821-40AF-9405-14C9B288E7B0}"/>
                    </a:ext>
                  </a:extLst>
                </p:cNvPr>
                <p:cNvSpPr/>
                <p:nvPr/>
              </p:nvSpPr>
              <p:spPr>
                <a:xfrm>
                  <a:off x="3335293" y="2310255"/>
                  <a:ext cx="1828800" cy="351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3076</a:t>
                  </a:r>
                </a:p>
              </p:txBody>
            </p:sp>
            <p:sp>
              <p:nvSpPr>
                <p:cNvPr id="28" name="Tile">
                  <a:extLst>
                    <a:ext uri="{FF2B5EF4-FFF2-40B4-BE49-F238E27FC236}">
                      <a16:creationId xmlns:a16="http://schemas.microsoft.com/office/drawing/2014/main" id="{55E07947-2169-948D-8AE0-ACAFDF60F3DB}"/>
                    </a:ext>
                  </a:extLst>
                </p:cNvPr>
                <p:cNvSpPr/>
                <p:nvPr/>
              </p:nvSpPr>
              <p:spPr>
                <a:xfrm>
                  <a:off x="5232829" y="2310255"/>
                  <a:ext cx="1828800" cy="351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3000</a:t>
                  </a:r>
                </a:p>
              </p:txBody>
            </p:sp>
            <p:sp>
              <p:nvSpPr>
                <p:cNvPr id="29" name="Tile">
                  <a:extLst>
                    <a:ext uri="{FF2B5EF4-FFF2-40B4-BE49-F238E27FC236}">
                      <a16:creationId xmlns:a16="http://schemas.microsoft.com/office/drawing/2014/main" id="{9241E16B-C8E5-A3B2-E26D-170651E1222B}"/>
                    </a:ext>
                  </a:extLst>
                </p:cNvPr>
                <p:cNvSpPr/>
                <p:nvPr/>
              </p:nvSpPr>
              <p:spPr>
                <a:xfrm>
                  <a:off x="7122208" y="491571"/>
                  <a:ext cx="1828800" cy="128007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Negative DEBD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900" dirty="0">
                      <a:solidFill>
                        <a:schemeClr val="tx1"/>
                      </a:solidFill>
                      <a:ea typeface="Roboto Medium" panose="02000000000000000000" pitchFamily="2" charset="0"/>
                      <a:cs typeface="Segoe UI" panose="020B0502040204020203" pitchFamily="34" charset="0"/>
                    </a:rPr>
                    <a:t>A negative DEBD number indicates more calories were expended than were consumed on the associated entry date.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900" dirty="0">
                      <a:solidFill>
                        <a:schemeClr val="tx1"/>
                      </a:solidFill>
                      <a:ea typeface="Roboto Medium" panose="02000000000000000000" pitchFamily="2" charset="0"/>
                      <a:cs typeface="Segoe UI" panose="020B0502040204020203" pitchFamily="34" charset="0"/>
                    </a:rPr>
                    <a:t>Calories stored as fat maybe burned to compensate for energy debt.</a:t>
                  </a:r>
                </a:p>
                <a:p>
                  <a:endParaRPr lang="en-US" sz="10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Tile">
                  <a:extLst>
                    <a:ext uri="{FF2B5EF4-FFF2-40B4-BE49-F238E27FC236}">
                      <a16:creationId xmlns:a16="http://schemas.microsoft.com/office/drawing/2014/main" id="{194A1C38-36B7-EDA6-17FC-59B7FE6161EF}"/>
                    </a:ext>
                  </a:extLst>
                </p:cNvPr>
                <p:cNvSpPr/>
                <p:nvPr/>
              </p:nvSpPr>
              <p:spPr>
                <a:xfrm>
                  <a:off x="7122208" y="1818405"/>
                  <a:ext cx="1828800" cy="3818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DEBD</a:t>
                  </a:r>
                </a:p>
              </p:txBody>
            </p:sp>
            <p:sp>
              <p:nvSpPr>
                <p:cNvPr id="33" name="Tile">
                  <a:extLst>
                    <a:ext uri="{FF2B5EF4-FFF2-40B4-BE49-F238E27FC236}">
                      <a16:creationId xmlns:a16="http://schemas.microsoft.com/office/drawing/2014/main" id="{C77E4E27-9D0B-F989-CB56-75CB6C7EAA94}"/>
                    </a:ext>
                  </a:extLst>
                </p:cNvPr>
                <p:cNvSpPr/>
                <p:nvPr/>
              </p:nvSpPr>
              <p:spPr>
                <a:xfrm>
                  <a:off x="7122208" y="2310255"/>
                  <a:ext cx="1828800" cy="351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-76</a:t>
                  </a:r>
                </a:p>
              </p:txBody>
            </p:sp>
            <p:sp>
              <p:nvSpPr>
                <p:cNvPr id="34" name="Tile">
                  <a:extLst>
                    <a:ext uri="{FF2B5EF4-FFF2-40B4-BE49-F238E27FC236}">
                      <a16:creationId xmlns:a16="http://schemas.microsoft.com/office/drawing/2014/main" id="{B41A48CE-F59D-A54B-BFB5-D8B0934DB5E7}"/>
                    </a:ext>
                  </a:extLst>
                </p:cNvPr>
                <p:cNvSpPr/>
                <p:nvPr/>
              </p:nvSpPr>
              <p:spPr>
                <a:xfrm>
                  <a:off x="1449864" y="2773365"/>
                  <a:ext cx="1828800" cy="351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03/22/2024</a:t>
                  </a:r>
                </a:p>
              </p:txBody>
            </p:sp>
            <p:sp>
              <p:nvSpPr>
                <p:cNvPr id="35" name="Tile">
                  <a:extLst>
                    <a:ext uri="{FF2B5EF4-FFF2-40B4-BE49-F238E27FC236}">
                      <a16:creationId xmlns:a16="http://schemas.microsoft.com/office/drawing/2014/main" id="{AEF3A820-4DAB-5682-49C0-1A97FE5169BC}"/>
                    </a:ext>
                  </a:extLst>
                </p:cNvPr>
                <p:cNvSpPr/>
                <p:nvPr/>
              </p:nvSpPr>
              <p:spPr>
                <a:xfrm>
                  <a:off x="3335293" y="2773365"/>
                  <a:ext cx="1828800" cy="351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2707</a:t>
                  </a:r>
                </a:p>
              </p:txBody>
            </p:sp>
            <p:sp>
              <p:nvSpPr>
                <p:cNvPr id="36" name="Tile">
                  <a:extLst>
                    <a:ext uri="{FF2B5EF4-FFF2-40B4-BE49-F238E27FC236}">
                      <a16:creationId xmlns:a16="http://schemas.microsoft.com/office/drawing/2014/main" id="{16747634-4FFB-FCAC-47B1-D277FFA08410}"/>
                    </a:ext>
                  </a:extLst>
                </p:cNvPr>
                <p:cNvSpPr/>
                <p:nvPr/>
              </p:nvSpPr>
              <p:spPr>
                <a:xfrm>
                  <a:off x="5232829" y="2773365"/>
                  <a:ext cx="1828800" cy="351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2700</a:t>
                  </a:r>
                </a:p>
              </p:txBody>
            </p:sp>
            <p:sp>
              <p:nvSpPr>
                <p:cNvPr id="37" name="Tile">
                  <a:extLst>
                    <a:ext uri="{FF2B5EF4-FFF2-40B4-BE49-F238E27FC236}">
                      <a16:creationId xmlns:a16="http://schemas.microsoft.com/office/drawing/2014/main" id="{76AC1512-8207-C2F7-6CED-AD426D4C2E93}"/>
                    </a:ext>
                  </a:extLst>
                </p:cNvPr>
                <p:cNvSpPr/>
                <p:nvPr/>
              </p:nvSpPr>
              <p:spPr>
                <a:xfrm>
                  <a:off x="7122208" y="2773365"/>
                  <a:ext cx="1828800" cy="351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-7</a:t>
                  </a:r>
                </a:p>
              </p:txBody>
            </p:sp>
            <p:sp>
              <p:nvSpPr>
                <p:cNvPr id="38" name="Tile">
                  <a:extLst>
                    <a:ext uri="{FF2B5EF4-FFF2-40B4-BE49-F238E27FC236}">
                      <a16:creationId xmlns:a16="http://schemas.microsoft.com/office/drawing/2014/main" id="{471220A6-D55D-2965-B818-46E9E00F3666}"/>
                    </a:ext>
                  </a:extLst>
                </p:cNvPr>
                <p:cNvSpPr/>
                <p:nvPr/>
              </p:nvSpPr>
              <p:spPr>
                <a:xfrm>
                  <a:off x="1449864" y="3451936"/>
                  <a:ext cx="1828800" cy="351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03/31/2024</a:t>
                  </a:r>
                </a:p>
              </p:txBody>
            </p:sp>
            <p:sp>
              <p:nvSpPr>
                <p:cNvPr id="40" name="Tile">
                  <a:extLst>
                    <a:ext uri="{FF2B5EF4-FFF2-40B4-BE49-F238E27FC236}">
                      <a16:creationId xmlns:a16="http://schemas.microsoft.com/office/drawing/2014/main" id="{6266E5CB-F9CF-1109-B7E3-79B30B32A546}"/>
                    </a:ext>
                  </a:extLst>
                </p:cNvPr>
                <p:cNvSpPr/>
                <p:nvPr/>
              </p:nvSpPr>
              <p:spPr>
                <a:xfrm>
                  <a:off x="3335293" y="3451936"/>
                  <a:ext cx="1828800" cy="351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4082</a:t>
                  </a:r>
                </a:p>
              </p:txBody>
            </p:sp>
            <p:sp>
              <p:nvSpPr>
                <p:cNvPr id="41" name="Tile">
                  <a:extLst>
                    <a:ext uri="{FF2B5EF4-FFF2-40B4-BE49-F238E27FC236}">
                      <a16:creationId xmlns:a16="http://schemas.microsoft.com/office/drawing/2014/main" id="{0CC59D0E-DABE-BAA0-DB53-300AD6F62798}"/>
                    </a:ext>
                  </a:extLst>
                </p:cNvPr>
                <p:cNvSpPr/>
                <p:nvPr/>
              </p:nvSpPr>
              <p:spPr>
                <a:xfrm>
                  <a:off x="5232829" y="3451936"/>
                  <a:ext cx="1828800" cy="351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3900</a:t>
                  </a:r>
                </a:p>
              </p:txBody>
            </p:sp>
            <p:sp>
              <p:nvSpPr>
                <p:cNvPr id="42" name="Tile">
                  <a:extLst>
                    <a:ext uri="{FF2B5EF4-FFF2-40B4-BE49-F238E27FC236}">
                      <a16:creationId xmlns:a16="http://schemas.microsoft.com/office/drawing/2014/main" id="{175806C9-BFDE-A5F7-25C9-8D2967E441B6}"/>
                    </a:ext>
                  </a:extLst>
                </p:cNvPr>
                <p:cNvSpPr/>
                <p:nvPr/>
              </p:nvSpPr>
              <p:spPr>
                <a:xfrm>
                  <a:off x="7122208" y="3451936"/>
                  <a:ext cx="1828800" cy="351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-183</a:t>
                  </a:r>
                </a:p>
              </p:txBody>
            </p:sp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80704C-C818-01CF-3970-EA9164B4BDC4}"/>
              </a:ext>
            </a:extLst>
          </p:cNvPr>
          <p:cNvGrpSpPr/>
          <p:nvPr/>
        </p:nvGrpSpPr>
        <p:grpSpPr>
          <a:xfrm>
            <a:off x="263083" y="2355383"/>
            <a:ext cx="231526" cy="3422179"/>
            <a:chOff x="422920" y="1783245"/>
            <a:chExt cx="231526" cy="342217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9BC058-3E07-5840-A7CA-A239D6B624BD}"/>
                </a:ext>
              </a:extLst>
            </p:cNvPr>
            <p:cNvSpPr txBox="1"/>
            <p:nvPr/>
          </p:nvSpPr>
          <p:spPr>
            <a:xfrm rot="16200000">
              <a:off x="-124366" y="2330532"/>
              <a:ext cx="1326099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ED01AA-F7D3-A529-39C6-1FD561538E1A}"/>
                </a:ext>
              </a:extLst>
            </p:cNvPr>
            <p:cNvSpPr txBox="1"/>
            <p:nvPr/>
          </p:nvSpPr>
          <p:spPr>
            <a:xfrm rot="16200000">
              <a:off x="346659" y="3234389"/>
              <a:ext cx="384048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16F345-5172-848B-12B5-D0805207C6E9}"/>
                </a:ext>
              </a:extLst>
            </p:cNvPr>
            <p:cNvSpPr txBox="1"/>
            <p:nvPr/>
          </p:nvSpPr>
          <p:spPr>
            <a:xfrm rot="16200000">
              <a:off x="346659" y="3714690"/>
              <a:ext cx="384048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CE84361-B21A-3A5B-FC5A-A848D119CA98}"/>
                </a:ext>
              </a:extLst>
            </p:cNvPr>
            <p:cNvSpPr txBox="1"/>
            <p:nvPr/>
          </p:nvSpPr>
          <p:spPr>
            <a:xfrm rot="16200000">
              <a:off x="346659" y="4204937"/>
              <a:ext cx="384048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553A793-27EC-3F46-D84B-9647FAAB41F2}"/>
                </a:ext>
              </a:extLst>
            </p:cNvPr>
            <p:cNvSpPr txBox="1"/>
            <p:nvPr/>
          </p:nvSpPr>
          <p:spPr>
            <a:xfrm rot="16200000">
              <a:off x="346659" y="4897637"/>
              <a:ext cx="384048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</a:t>
              </a:r>
              <a:r>
                <a:rPr lang="en-US" sz="1000" dirty="0">
                  <a:solidFill>
                    <a:srgbClr val="C0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B0CC6C5-5A64-ABD0-4936-02A16F50AC5D}"/>
              </a:ext>
            </a:extLst>
          </p:cNvPr>
          <p:cNvGrpSpPr/>
          <p:nvPr/>
        </p:nvGrpSpPr>
        <p:grpSpPr>
          <a:xfrm flipH="1">
            <a:off x="8599549" y="2355383"/>
            <a:ext cx="231526" cy="3422179"/>
            <a:chOff x="422920" y="1783245"/>
            <a:chExt cx="231526" cy="342217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A6EC871-F1B9-9C6B-79C0-C92FDF09EFDD}"/>
                </a:ext>
              </a:extLst>
            </p:cNvPr>
            <p:cNvSpPr txBox="1"/>
            <p:nvPr/>
          </p:nvSpPr>
          <p:spPr>
            <a:xfrm rot="16200000">
              <a:off x="-124366" y="2330532"/>
              <a:ext cx="1326099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F4A9F7D-4E85-BE44-DB52-E0BC06142B09}"/>
                </a:ext>
              </a:extLst>
            </p:cNvPr>
            <p:cNvSpPr txBox="1"/>
            <p:nvPr/>
          </p:nvSpPr>
          <p:spPr>
            <a:xfrm rot="16200000">
              <a:off x="346659" y="3234389"/>
              <a:ext cx="384048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590BF52-3A42-BBF1-0CBD-8D2F75E36501}"/>
                </a:ext>
              </a:extLst>
            </p:cNvPr>
            <p:cNvSpPr txBox="1"/>
            <p:nvPr/>
          </p:nvSpPr>
          <p:spPr>
            <a:xfrm rot="16200000">
              <a:off x="346659" y="3714690"/>
              <a:ext cx="384048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1C80E5-F31B-EB61-447D-B14B61EEC1BB}"/>
                </a:ext>
              </a:extLst>
            </p:cNvPr>
            <p:cNvSpPr txBox="1"/>
            <p:nvPr/>
          </p:nvSpPr>
          <p:spPr>
            <a:xfrm rot="16200000">
              <a:off x="346659" y="4204937"/>
              <a:ext cx="384048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8FEFF2C-2516-BA6C-098D-FC69744E91FF}"/>
                </a:ext>
              </a:extLst>
            </p:cNvPr>
            <p:cNvSpPr txBox="1"/>
            <p:nvPr/>
          </p:nvSpPr>
          <p:spPr>
            <a:xfrm rot="16200000">
              <a:off x="346659" y="4897637"/>
              <a:ext cx="384048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</a:t>
              </a:r>
              <a:r>
                <a:rPr lang="en-US" sz="1000" dirty="0">
                  <a:solidFill>
                    <a:srgbClr val="C0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345245-DA5E-F486-02AA-B3BDD760560D}"/>
              </a:ext>
            </a:extLst>
          </p:cNvPr>
          <p:cNvGrpSpPr/>
          <p:nvPr/>
        </p:nvGrpSpPr>
        <p:grpSpPr>
          <a:xfrm>
            <a:off x="746017" y="1387638"/>
            <a:ext cx="7733565" cy="274319"/>
            <a:chOff x="735571" y="526966"/>
            <a:chExt cx="7658188" cy="34729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1C1C74C-E79F-586D-7CB8-2D26B98BA4A2}"/>
                </a:ext>
              </a:extLst>
            </p:cNvPr>
            <p:cNvSpPr txBox="1"/>
            <p:nvPr/>
          </p:nvSpPr>
          <p:spPr>
            <a:xfrm>
              <a:off x="735571" y="526967"/>
              <a:ext cx="1865305" cy="34728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477CA3-A4DF-ABED-F4AC-0805288D6368}"/>
                </a:ext>
              </a:extLst>
            </p:cNvPr>
            <p:cNvSpPr txBox="1"/>
            <p:nvPr/>
          </p:nvSpPr>
          <p:spPr>
            <a:xfrm>
              <a:off x="2665233" y="526969"/>
              <a:ext cx="1865305" cy="34728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3738C1-1933-3CFB-2E30-BBF3AA2A35F3}"/>
                </a:ext>
              </a:extLst>
            </p:cNvPr>
            <p:cNvSpPr txBox="1"/>
            <p:nvPr/>
          </p:nvSpPr>
          <p:spPr>
            <a:xfrm>
              <a:off x="4604437" y="526966"/>
              <a:ext cx="1865305" cy="34728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F97673-1C82-A3B3-1C44-7593173C7F3B}"/>
                </a:ext>
              </a:extLst>
            </p:cNvPr>
            <p:cNvSpPr txBox="1"/>
            <p:nvPr/>
          </p:nvSpPr>
          <p:spPr>
            <a:xfrm>
              <a:off x="6528454" y="526970"/>
              <a:ext cx="1865305" cy="34728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4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D482F15-E10B-6323-2F77-2FD574BB7ABE}"/>
              </a:ext>
            </a:extLst>
          </p:cNvPr>
          <p:cNvGrpSpPr/>
          <p:nvPr/>
        </p:nvGrpSpPr>
        <p:grpSpPr>
          <a:xfrm>
            <a:off x="746017" y="6321588"/>
            <a:ext cx="7733565" cy="274319"/>
            <a:chOff x="735571" y="526966"/>
            <a:chExt cx="7658188" cy="34729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6F8CB3E-5E87-1BAB-73B9-4CDC5C26E6C3}"/>
                </a:ext>
              </a:extLst>
            </p:cNvPr>
            <p:cNvSpPr txBox="1"/>
            <p:nvPr/>
          </p:nvSpPr>
          <p:spPr>
            <a:xfrm>
              <a:off x="735571" y="526967"/>
              <a:ext cx="1865305" cy="34728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9CBFC8F-9902-4050-4CEE-1D06F3F3B449}"/>
                </a:ext>
              </a:extLst>
            </p:cNvPr>
            <p:cNvSpPr txBox="1"/>
            <p:nvPr/>
          </p:nvSpPr>
          <p:spPr>
            <a:xfrm>
              <a:off x="2665233" y="526969"/>
              <a:ext cx="1865305" cy="34728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A4F58D-AF7C-135D-3901-D3F5D40F60EA}"/>
                </a:ext>
              </a:extLst>
            </p:cNvPr>
            <p:cNvSpPr txBox="1"/>
            <p:nvPr/>
          </p:nvSpPr>
          <p:spPr>
            <a:xfrm>
              <a:off x="4604437" y="526966"/>
              <a:ext cx="1865305" cy="34728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5EEED0-C1B6-D502-F681-D5E9CFFF097F}"/>
                </a:ext>
              </a:extLst>
            </p:cNvPr>
            <p:cNvSpPr txBox="1"/>
            <p:nvPr/>
          </p:nvSpPr>
          <p:spPr>
            <a:xfrm>
              <a:off x="6528454" y="526970"/>
              <a:ext cx="1865305" cy="34728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4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61C44460-E99F-057F-BD76-0DB1D8082DFA}"/>
              </a:ext>
            </a:extLst>
          </p:cNvPr>
          <p:cNvGrpSpPr/>
          <p:nvPr/>
        </p:nvGrpSpPr>
        <p:grpSpPr>
          <a:xfrm>
            <a:off x="707261" y="2233359"/>
            <a:ext cx="7695822" cy="3631116"/>
            <a:chOff x="707261" y="2233359"/>
            <a:chExt cx="7695822" cy="3631116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700026B-15C9-8F71-A4CD-1EAACC2007DF}"/>
                </a:ext>
              </a:extLst>
            </p:cNvPr>
            <p:cNvGrpSpPr/>
            <p:nvPr/>
          </p:nvGrpSpPr>
          <p:grpSpPr>
            <a:xfrm>
              <a:off x="707261" y="2233359"/>
              <a:ext cx="1830123" cy="3631116"/>
              <a:chOff x="707261" y="2233359"/>
              <a:chExt cx="1830123" cy="3631116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1DA9B3C-5B6B-7EDD-CF69-AFF01034F53F}"/>
                  </a:ext>
                </a:extLst>
              </p:cNvPr>
              <p:cNvGrpSpPr/>
              <p:nvPr/>
            </p:nvGrpSpPr>
            <p:grpSpPr>
              <a:xfrm>
                <a:off x="707261" y="3607955"/>
                <a:ext cx="1830123" cy="600915"/>
                <a:chOff x="2521917" y="293035"/>
                <a:chExt cx="1830123" cy="600915"/>
              </a:xfrm>
            </p:grpSpPr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275FB18-7339-040D-E288-8AA68E46E745}"/>
                    </a:ext>
                  </a:extLst>
                </p:cNvPr>
                <p:cNvSpPr txBox="1"/>
                <p:nvPr/>
              </p:nvSpPr>
              <p:spPr>
                <a:xfrm>
                  <a:off x="3346200" y="729358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-block-a"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22538012-75F4-BA1D-82E5-92B412B0BC1F}"/>
                    </a:ext>
                  </a:extLst>
                </p:cNvPr>
                <p:cNvSpPr txBox="1"/>
                <p:nvPr/>
              </p:nvSpPr>
              <p:spPr>
                <a:xfrm>
                  <a:off x="2521917" y="293035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c1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9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8769F2-3EF2-A84A-8851-079ED334179B}"/>
                  </a:ext>
                </a:extLst>
              </p:cNvPr>
              <p:cNvGrpSpPr/>
              <p:nvPr/>
            </p:nvGrpSpPr>
            <p:grpSpPr>
              <a:xfrm>
                <a:off x="707261" y="4119389"/>
                <a:ext cx="1830123" cy="569745"/>
                <a:chOff x="2521917" y="329400"/>
                <a:chExt cx="1830123" cy="569745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E8DFCC6-7D1D-80B5-58A0-4C68C580C178}"/>
                    </a:ext>
                  </a:extLst>
                </p:cNvPr>
                <p:cNvSpPr txBox="1"/>
                <p:nvPr/>
              </p:nvSpPr>
              <p:spPr>
                <a:xfrm>
                  <a:off x="3346200" y="734553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-block-a"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CA48FA9-795B-970C-581B-A3BD2E5D3D3B}"/>
                    </a:ext>
                  </a:extLst>
                </p:cNvPr>
                <p:cNvSpPr txBox="1"/>
                <p:nvPr/>
              </p:nvSpPr>
              <p:spPr>
                <a:xfrm>
                  <a:off x="2521917" y="32940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c1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r3</a:t>
                  </a:r>
                  <a:endParaRPr lang="en-US" sz="9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A11DA24-9066-9900-2E9E-EC2D112F8B77}"/>
                  </a:ext>
                </a:extLst>
              </p:cNvPr>
              <p:cNvGrpSpPr/>
              <p:nvPr/>
            </p:nvGrpSpPr>
            <p:grpSpPr>
              <a:xfrm>
                <a:off x="707261" y="4605585"/>
                <a:ext cx="1830123" cy="569745"/>
                <a:chOff x="2521917" y="329400"/>
                <a:chExt cx="1830123" cy="569745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0D7F7AA-64E2-C68B-BD31-A90257AABA11}"/>
                    </a:ext>
                  </a:extLst>
                </p:cNvPr>
                <p:cNvSpPr txBox="1"/>
                <p:nvPr/>
              </p:nvSpPr>
              <p:spPr>
                <a:xfrm>
                  <a:off x="3346200" y="734553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-block-a"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3EAF623-1698-25C5-0CD4-F58738D881B2}"/>
                    </a:ext>
                  </a:extLst>
                </p:cNvPr>
                <p:cNvSpPr txBox="1"/>
                <p:nvPr/>
              </p:nvSpPr>
              <p:spPr>
                <a:xfrm>
                  <a:off x="2521917" y="32940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c1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r4</a:t>
                  </a:r>
                  <a:endParaRPr lang="en-US" sz="9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66C8DC6-68E8-7EDF-8289-3BD4F7B77872}"/>
                  </a:ext>
                </a:extLst>
              </p:cNvPr>
              <p:cNvGrpSpPr/>
              <p:nvPr/>
            </p:nvGrpSpPr>
            <p:grpSpPr>
              <a:xfrm>
                <a:off x="707261" y="5294730"/>
                <a:ext cx="1830123" cy="569745"/>
                <a:chOff x="2521917" y="329400"/>
                <a:chExt cx="1830123" cy="569745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69E68AC-BC61-3592-ED85-2B4C7911BA02}"/>
                    </a:ext>
                  </a:extLst>
                </p:cNvPr>
                <p:cNvSpPr txBox="1"/>
                <p:nvPr/>
              </p:nvSpPr>
              <p:spPr>
                <a:xfrm>
                  <a:off x="3346200" y="734553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-block-a"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77B060BE-A1CB-113D-FC60-CDE1A99BBD15}"/>
                    </a:ext>
                  </a:extLst>
                </p:cNvPr>
                <p:cNvSpPr txBox="1"/>
                <p:nvPr/>
              </p:nvSpPr>
              <p:spPr>
                <a:xfrm>
                  <a:off x="2521917" y="32940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c1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</a:t>
                  </a:r>
                  <a:r>
                    <a:rPr lang="en-US" sz="900" dirty="0" err="1">
                      <a:solidFill>
                        <a:srgbClr val="C0000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n</a:t>
                  </a:r>
                  <a:endParaRPr lang="en-US" sz="900" dirty="0">
                    <a:solidFill>
                      <a:srgbClr val="C0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3E337DAB-31CC-C941-AB43-74F0F5D006EA}"/>
                  </a:ext>
                </a:extLst>
              </p:cNvPr>
              <p:cNvGrpSpPr/>
              <p:nvPr/>
            </p:nvGrpSpPr>
            <p:grpSpPr>
              <a:xfrm>
                <a:off x="707261" y="2233359"/>
                <a:ext cx="1830123" cy="1425407"/>
                <a:chOff x="2521917" y="350180"/>
                <a:chExt cx="1830123" cy="1425407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DABBB5-2F8C-E159-4AEC-0BFA36E8B726}"/>
                    </a:ext>
                  </a:extLst>
                </p:cNvPr>
                <p:cNvSpPr txBox="1"/>
                <p:nvPr/>
              </p:nvSpPr>
              <p:spPr>
                <a:xfrm>
                  <a:off x="3346200" y="1610995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-block-a"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E2676BC-0405-F3C0-D8EC-0EDD288AABB6}"/>
                    </a:ext>
                  </a:extLst>
                </p:cNvPr>
                <p:cNvSpPr txBox="1"/>
                <p:nvPr/>
              </p:nvSpPr>
              <p:spPr>
                <a:xfrm>
                  <a:off x="2521917" y="35018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c1 | r1</a:t>
                  </a:r>
                </a:p>
              </p:txBody>
            </p:sp>
          </p:grp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F85933E-ADE1-C8E5-392B-744FE58A8EE1}"/>
                </a:ext>
              </a:extLst>
            </p:cNvPr>
            <p:cNvGrpSpPr/>
            <p:nvPr/>
          </p:nvGrpSpPr>
          <p:grpSpPr>
            <a:xfrm>
              <a:off x="2657283" y="2233359"/>
              <a:ext cx="1830123" cy="3631116"/>
              <a:chOff x="707261" y="2233359"/>
              <a:chExt cx="1830123" cy="3631116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0D812CE2-8A32-A164-6468-898E3471B7F3}"/>
                  </a:ext>
                </a:extLst>
              </p:cNvPr>
              <p:cNvGrpSpPr/>
              <p:nvPr/>
            </p:nvGrpSpPr>
            <p:grpSpPr>
              <a:xfrm>
                <a:off x="707261" y="3607955"/>
                <a:ext cx="1830123" cy="600915"/>
                <a:chOff x="2521917" y="293035"/>
                <a:chExt cx="1830123" cy="600915"/>
              </a:xfrm>
            </p:grpSpPr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04555AD1-695B-59D5-F208-1BF5DB349025}"/>
                    </a:ext>
                  </a:extLst>
                </p:cNvPr>
                <p:cNvSpPr txBox="1"/>
                <p:nvPr/>
              </p:nvSpPr>
              <p:spPr>
                <a:xfrm>
                  <a:off x="3346200" y="729358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-block-b"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A6A01590-5592-C96C-07F8-82880C1D9A3E}"/>
                    </a:ext>
                  </a:extLst>
                </p:cNvPr>
                <p:cNvSpPr txBox="1"/>
                <p:nvPr/>
              </p:nvSpPr>
              <p:spPr>
                <a:xfrm>
                  <a:off x="2521917" y="293035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c2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9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FED312D9-3017-6635-E144-BC7F032B2A7E}"/>
                  </a:ext>
                </a:extLst>
              </p:cNvPr>
              <p:cNvGrpSpPr/>
              <p:nvPr/>
            </p:nvGrpSpPr>
            <p:grpSpPr>
              <a:xfrm>
                <a:off x="707261" y="4119389"/>
                <a:ext cx="1830123" cy="569745"/>
                <a:chOff x="2521917" y="329400"/>
                <a:chExt cx="1830123" cy="569745"/>
              </a:xfrm>
            </p:grpSpPr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C9E265DD-101E-C697-2169-1BA41B934AF1}"/>
                    </a:ext>
                  </a:extLst>
                </p:cNvPr>
                <p:cNvSpPr txBox="1"/>
                <p:nvPr/>
              </p:nvSpPr>
              <p:spPr>
                <a:xfrm>
                  <a:off x="3346200" y="734553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-block-b"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85CB0BF4-372A-386C-0828-61F177AA8F3A}"/>
                    </a:ext>
                  </a:extLst>
                </p:cNvPr>
                <p:cNvSpPr txBox="1"/>
                <p:nvPr/>
              </p:nvSpPr>
              <p:spPr>
                <a:xfrm>
                  <a:off x="2521917" y="32940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c2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r3</a:t>
                  </a:r>
                  <a:endParaRPr lang="en-US" sz="9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174A39BF-3955-4797-D37D-09BBECCDDBF8}"/>
                  </a:ext>
                </a:extLst>
              </p:cNvPr>
              <p:cNvGrpSpPr/>
              <p:nvPr/>
            </p:nvGrpSpPr>
            <p:grpSpPr>
              <a:xfrm>
                <a:off x="707261" y="4605585"/>
                <a:ext cx="1830123" cy="569745"/>
                <a:chOff x="2521917" y="329400"/>
                <a:chExt cx="1830123" cy="569745"/>
              </a:xfrm>
            </p:grpSpPr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E1B0AC06-2008-C59E-E128-40BBD5B6732F}"/>
                    </a:ext>
                  </a:extLst>
                </p:cNvPr>
                <p:cNvSpPr txBox="1"/>
                <p:nvPr/>
              </p:nvSpPr>
              <p:spPr>
                <a:xfrm>
                  <a:off x="3346200" y="734553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-block-b"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7CC8CEFF-A094-50FA-B5FA-F36175F3B018}"/>
                    </a:ext>
                  </a:extLst>
                </p:cNvPr>
                <p:cNvSpPr txBox="1"/>
                <p:nvPr/>
              </p:nvSpPr>
              <p:spPr>
                <a:xfrm>
                  <a:off x="2521917" y="32940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c2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r4</a:t>
                  </a:r>
                  <a:endParaRPr lang="en-US" sz="9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B1DA106C-CCB3-5A9B-77AB-EC16DAAACFD7}"/>
                  </a:ext>
                </a:extLst>
              </p:cNvPr>
              <p:cNvGrpSpPr/>
              <p:nvPr/>
            </p:nvGrpSpPr>
            <p:grpSpPr>
              <a:xfrm>
                <a:off x="707261" y="5294730"/>
                <a:ext cx="1830123" cy="569745"/>
                <a:chOff x="2521917" y="329400"/>
                <a:chExt cx="1830123" cy="569745"/>
              </a:xfrm>
            </p:grpSpPr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ABF9A5A3-B80E-7482-2E29-A335A39D685C}"/>
                    </a:ext>
                  </a:extLst>
                </p:cNvPr>
                <p:cNvSpPr txBox="1"/>
                <p:nvPr/>
              </p:nvSpPr>
              <p:spPr>
                <a:xfrm>
                  <a:off x="3346200" y="734553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-block-b"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EA8A288-47F9-32BE-6D10-F9F8B03FFF4B}"/>
                    </a:ext>
                  </a:extLst>
                </p:cNvPr>
                <p:cNvSpPr txBox="1"/>
                <p:nvPr/>
              </p:nvSpPr>
              <p:spPr>
                <a:xfrm>
                  <a:off x="2521917" y="32940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c2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</a:t>
                  </a:r>
                  <a:r>
                    <a:rPr lang="en-US" sz="900" dirty="0" err="1">
                      <a:solidFill>
                        <a:srgbClr val="C0000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n</a:t>
                  </a:r>
                  <a:endParaRPr lang="en-US" sz="900" dirty="0">
                    <a:solidFill>
                      <a:srgbClr val="C0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6F7F06D9-B1C7-2BAE-60AB-D892ACBD10C6}"/>
                  </a:ext>
                </a:extLst>
              </p:cNvPr>
              <p:cNvGrpSpPr/>
              <p:nvPr/>
            </p:nvGrpSpPr>
            <p:grpSpPr>
              <a:xfrm>
                <a:off x="707261" y="2233359"/>
                <a:ext cx="1830123" cy="1425407"/>
                <a:chOff x="2521917" y="350180"/>
                <a:chExt cx="1830123" cy="1425407"/>
              </a:xfrm>
            </p:grpSpPr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05AE847F-3D86-2AB4-02BE-AD17E0CB3863}"/>
                    </a:ext>
                  </a:extLst>
                </p:cNvPr>
                <p:cNvSpPr txBox="1"/>
                <p:nvPr/>
              </p:nvSpPr>
              <p:spPr>
                <a:xfrm>
                  <a:off x="3346200" y="1610995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-block-b"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56992F6B-254E-DE5D-EEFE-02376ECDA94C}"/>
                    </a:ext>
                  </a:extLst>
                </p:cNvPr>
                <p:cNvSpPr txBox="1"/>
                <p:nvPr/>
              </p:nvSpPr>
              <p:spPr>
                <a:xfrm>
                  <a:off x="2521917" y="35018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c2 | r1</a:t>
                  </a:r>
                </a:p>
              </p:txBody>
            </p:sp>
          </p:grp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C764D3CF-C1B2-E84B-0FBA-6FACDC3AAE9A}"/>
                </a:ext>
              </a:extLst>
            </p:cNvPr>
            <p:cNvGrpSpPr/>
            <p:nvPr/>
          </p:nvGrpSpPr>
          <p:grpSpPr>
            <a:xfrm>
              <a:off x="4622916" y="2233359"/>
              <a:ext cx="1830123" cy="3631116"/>
              <a:chOff x="707261" y="2233359"/>
              <a:chExt cx="1830123" cy="3631116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7F323735-E7DE-04F2-8844-FAF911D3C28E}"/>
                  </a:ext>
                </a:extLst>
              </p:cNvPr>
              <p:cNvGrpSpPr/>
              <p:nvPr/>
            </p:nvGrpSpPr>
            <p:grpSpPr>
              <a:xfrm>
                <a:off x="707261" y="3607955"/>
                <a:ext cx="1830123" cy="600915"/>
                <a:chOff x="2521917" y="293035"/>
                <a:chExt cx="1830123" cy="600915"/>
              </a:xfrm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43085639-9063-3865-D21C-3045F5846028}"/>
                    </a:ext>
                  </a:extLst>
                </p:cNvPr>
                <p:cNvSpPr txBox="1"/>
                <p:nvPr/>
              </p:nvSpPr>
              <p:spPr>
                <a:xfrm>
                  <a:off x="3346200" y="729358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-block-c"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04341C8F-262C-3343-7A55-A1D68E9F94B4}"/>
                    </a:ext>
                  </a:extLst>
                </p:cNvPr>
                <p:cNvSpPr txBox="1"/>
                <p:nvPr/>
              </p:nvSpPr>
              <p:spPr>
                <a:xfrm>
                  <a:off x="2521917" y="293035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c3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9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6941BA36-05B2-9B62-578B-834CB49B3611}"/>
                  </a:ext>
                </a:extLst>
              </p:cNvPr>
              <p:cNvGrpSpPr/>
              <p:nvPr/>
            </p:nvGrpSpPr>
            <p:grpSpPr>
              <a:xfrm>
                <a:off x="707261" y="4119389"/>
                <a:ext cx="1830123" cy="569745"/>
                <a:chOff x="2521917" y="329400"/>
                <a:chExt cx="1830123" cy="569745"/>
              </a:xfrm>
            </p:grpSpPr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462C1B1-C6A1-AF23-6FAC-989E34409682}"/>
                    </a:ext>
                  </a:extLst>
                </p:cNvPr>
                <p:cNvSpPr txBox="1"/>
                <p:nvPr/>
              </p:nvSpPr>
              <p:spPr>
                <a:xfrm>
                  <a:off x="3346200" y="734553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-block-c"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D52E709D-159C-2D4B-13F8-69A91DFF4FA1}"/>
                    </a:ext>
                  </a:extLst>
                </p:cNvPr>
                <p:cNvSpPr txBox="1"/>
                <p:nvPr/>
              </p:nvSpPr>
              <p:spPr>
                <a:xfrm>
                  <a:off x="2521917" y="32940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c3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r3</a:t>
                  </a:r>
                  <a:endParaRPr lang="en-US" sz="9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07C6431F-502B-B0CD-E297-E2C9A42B167F}"/>
                  </a:ext>
                </a:extLst>
              </p:cNvPr>
              <p:cNvGrpSpPr/>
              <p:nvPr/>
            </p:nvGrpSpPr>
            <p:grpSpPr>
              <a:xfrm>
                <a:off x="707261" y="4605585"/>
                <a:ext cx="1830123" cy="569745"/>
                <a:chOff x="2521917" y="329400"/>
                <a:chExt cx="1830123" cy="569745"/>
              </a:xfrm>
            </p:grpSpPr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815FBA5-479B-D387-4D75-23FF6CCE68F8}"/>
                    </a:ext>
                  </a:extLst>
                </p:cNvPr>
                <p:cNvSpPr txBox="1"/>
                <p:nvPr/>
              </p:nvSpPr>
              <p:spPr>
                <a:xfrm>
                  <a:off x="3346200" y="734553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-block-c"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698B9E7F-E047-B453-6640-3A05348589A1}"/>
                    </a:ext>
                  </a:extLst>
                </p:cNvPr>
                <p:cNvSpPr txBox="1"/>
                <p:nvPr/>
              </p:nvSpPr>
              <p:spPr>
                <a:xfrm>
                  <a:off x="2521917" y="32940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c3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r4</a:t>
                  </a:r>
                  <a:endParaRPr lang="en-US" sz="9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D37F33E5-0B3E-FD49-6BBF-C8D5A6CDBDE0}"/>
                  </a:ext>
                </a:extLst>
              </p:cNvPr>
              <p:cNvGrpSpPr/>
              <p:nvPr/>
            </p:nvGrpSpPr>
            <p:grpSpPr>
              <a:xfrm>
                <a:off x="707261" y="5294730"/>
                <a:ext cx="1830123" cy="569745"/>
                <a:chOff x="2521917" y="329400"/>
                <a:chExt cx="1830123" cy="569745"/>
              </a:xfrm>
            </p:grpSpPr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E3923FBB-1467-2799-A5F8-D81B33C5A87B}"/>
                    </a:ext>
                  </a:extLst>
                </p:cNvPr>
                <p:cNvSpPr txBox="1"/>
                <p:nvPr/>
              </p:nvSpPr>
              <p:spPr>
                <a:xfrm>
                  <a:off x="3346200" y="734553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-block-c"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D90862D4-681D-7465-0F21-1E52069946ED}"/>
                    </a:ext>
                  </a:extLst>
                </p:cNvPr>
                <p:cNvSpPr txBox="1"/>
                <p:nvPr/>
              </p:nvSpPr>
              <p:spPr>
                <a:xfrm>
                  <a:off x="2521917" y="32940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c3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</a:t>
                  </a:r>
                  <a:r>
                    <a:rPr lang="en-US" sz="900" dirty="0" err="1">
                      <a:solidFill>
                        <a:srgbClr val="C0000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n</a:t>
                  </a:r>
                  <a:endParaRPr lang="en-US" sz="900" dirty="0">
                    <a:solidFill>
                      <a:srgbClr val="C0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8B311F5C-F611-EB23-43B1-6323B98B1CFD}"/>
                  </a:ext>
                </a:extLst>
              </p:cNvPr>
              <p:cNvGrpSpPr/>
              <p:nvPr/>
            </p:nvGrpSpPr>
            <p:grpSpPr>
              <a:xfrm>
                <a:off x="707261" y="2233359"/>
                <a:ext cx="1830123" cy="1425407"/>
                <a:chOff x="2521917" y="350180"/>
                <a:chExt cx="1830123" cy="1425407"/>
              </a:xfrm>
            </p:grpSpPr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386E0AC-CAFC-C2CC-C028-C3C9B83A12B7}"/>
                    </a:ext>
                  </a:extLst>
                </p:cNvPr>
                <p:cNvSpPr txBox="1"/>
                <p:nvPr/>
              </p:nvSpPr>
              <p:spPr>
                <a:xfrm>
                  <a:off x="3346200" y="1610995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-block-c"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AD0CF64-F597-09C2-0D16-F0740C1663E2}"/>
                    </a:ext>
                  </a:extLst>
                </p:cNvPr>
                <p:cNvSpPr txBox="1"/>
                <p:nvPr/>
              </p:nvSpPr>
              <p:spPr>
                <a:xfrm>
                  <a:off x="2521917" y="35018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c3 | r1</a:t>
                  </a: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05B5E39-BF20-0CB4-6C52-1A3EE221FC24}"/>
                </a:ext>
              </a:extLst>
            </p:cNvPr>
            <p:cNvGrpSpPr/>
            <p:nvPr/>
          </p:nvGrpSpPr>
          <p:grpSpPr>
            <a:xfrm>
              <a:off x="6572960" y="2233359"/>
              <a:ext cx="1830123" cy="3631116"/>
              <a:chOff x="707261" y="2233359"/>
              <a:chExt cx="1830123" cy="3631116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796D89EE-F2A2-CE2F-E4CC-B0B41475A658}"/>
                  </a:ext>
                </a:extLst>
              </p:cNvPr>
              <p:cNvGrpSpPr/>
              <p:nvPr/>
            </p:nvGrpSpPr>
            <p:grpSpPr>
              <a:xfrm>
                <a:off x="707261" y="3607955"/>
                <a:ext cx="1830123" cy="600915"/>
                <a:chOff x="2521917" y="293035"/>
                <a:chExt cx="1830123" cy="600915"/>
              </a:xfrm>
            </p:grpSpPr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0BB9A9D-2B79-C430-497E-4715D6AFF3B1}"/>
                    </a:ext>
                  </a:extLst>
                </p:cNvPr>
                <p:cNvSpPr txBox="1"/>
                <p:nvPr/>
              </p:nvSpPr>
              <p:spPr>
                <a:xfrm>
                  <a:off x="3346200" y="729358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-block-d"</a:t>
                  </a: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39DAB612-195B-7843-2AFC-A5FB2F225F8A}"/>
                    </a:ext>
                  </a:extLst>
                </p:cNvPr>
                <p:cNvSpPr txBox="1"/>
                <p:nvPr/>
              </p:nvSpPr>
              <p:spPr>
                <a:xfrm>
                  <a:off x="2521917" y="293035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c4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9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05EE67E5-0F85-4843-20FA-15A70692599B}"/>
                  </a:ext>
                </a:extLst>
              </p:cNvPr>
              <p:cNvGrpSpPr/>
              <p:nvPr/>
            </p:nvGrpSpPr>
            <p:grpSpPr>
              <a:xfrm>
                <a:off x="707261" y="4119389"/>
                <a:ext cx="1830123" cy="569745"/>
                <a:chOff x="2521917" y="329400"/>
                <a:chExt cx="1830123" cy="569745"/>
              </a:xfrm>
            </p:grpSpPr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F7853613-50CE-1FAA-6A6F-DF1B61288258}"/>
                    </a:ext>
                  </a:extLst>
                </p:cNvPr>
                <p:cNvSpPr txBox="1"/>
                <p:nvPr/>
              </p:nvSpPr>
              <p:spPr>
                <a:xfrm>
                  <a:off x="3346200" y="734553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-block-d"</a:t>
                  </a:r>
                  <a:endParaRPr lang="en-US" sz="900" dirty="0">
                    <a:solidFill>
                      <a:schemeClr val="bg1">
                        <a:lumMod val="9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9A47BAF4-6FB0-8025-A54B-AD0353CDC83A}"/>
                    </a:ext>
                  </a:extLst>
                </p:cNvPr>
                <p:cNvSpPr txBox="1"/>
                <p:nvPr/>
              </p:nvSpPr>
              <p:spPr>
                <a:xfrm>
                  <a:off x="2521917" y="32940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c4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r3</a:t>
                  </a:r>
                  <a:endParaRPr lang="en-US" sz="9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E7CD823F-3BFF-ABF3-55A4-3F1CE22DAFF9}"/>
                  </a:ext>
                </a:extLst>
              </p:cNvPr>
              <p:cNvGrpSpPr/>
              <p:nvPr/>
            </p:nvGrpSpPr>
            <p:grpSpPr>
              <a:xfrm>
                <a:off x="707261" y="4605585"/>
                <a:ext cx="1830123" cy="569745"/>
                <a:chOff x="2521917" y="329400"/>
                <a:chExt cx="1830123" cy="569745"/>
              </a:xfrm>
            </p:grpSpPr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F327BFB-51B1-4F7C-5CC7-ED81052B752C}"/>
                    </a:ext>
                  </a:extLst>
                </p:cNvPr>
                <p:cNvSpPr txBox="1"/>
                <p:nvPr/>
              </p:nvSpPr>
              <p:spPr>
                <a:xfrm>
                  <a:off x="3346200" y="734553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-block-d"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1EF82CE-1B21-80BC-3FBF-B60B3FC73488}"/>
                    </a:ext>
                  </a:extLst>
                </p:cNvPr>
                <p:cNvSpPr txBox="1"/>
                <p:nvPr/>
              </p:nvSpPr>
              <p:spPr>
                <a:xfrm>
                  <a:off x="2521917" y="32940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c4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r4</a:t>
                  </a:r>
                  <a:endParaRPr lang="en-US" sz="9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53A814D7-BAB0-03C5-869D-A1AAD1840C77}"/>
                  </a:ext>
                </a:extLst>
              </p:cNvPr>
              <p:cNvGrpSpPr/>
              <p:nvPr/>
            </p:nvGrpSpPr>
            <p:grpSpPr>
              <a:xfrm>
                <a:off x="707261" y="5294730"/>
                <a:ext cx="1830123" cy="569745"/>
                <a:chOff x="2521917" y="329400"/>
                <a:chExt cx="1830123" cy="569745"/>
              </a:xfrm>
            </p:grpSpPr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EFD3EB9E-91B8-F375-B997-4B885DAE6227}"/>
                    </a:ext>
                  </a:extLst>
                </p:cNvPr>
                <p:cNvSpPr txBox="1"/>
                <p:nvPr/>
              </p:nvSpPr>
              <p:spPr>
                <a:xfrm>
                  <a:off x="3346200" y="734553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-block-d"</a:t>
                  </a: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8BE3D335-3FEF-1027-42F5-E9DA77270E09}"/>
                    </a:ext>
                  </a:extLst>
                </p:cNvPr>
                <p:cNvSpPr txBox="1"/>
                <p:nvPr/>
              </p:nvSpPr>
              <p:spPr>
                <a:xfrm>
                  <a:off x="2521917" y="32940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c4 | </a:t>
                  </a:r>
                  <a:r>
                    <a:rPr lang="en-US" sz="9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</a:t>
                  </a:r>
                  <a:r>
                    <a:rPr lang="en-US" sz="900" dirty="0" err="1">
                      <a:solidFill>
                        <a:srgbClr val="C0000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n</a:t>
                  </a:r>
                  <a:endParaRPr lang="en-US" sz="900" dirty="0">
                    <a:solidFill>
                      <a:srgbClr val="C0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E33CAEB0-1AC6-CC1C-CA84-2C05310DB84D}"/>
                  </a:ext>
                </a:extLst>
              </p:cNvPr>
              <p:cNvGrpSpPr/>
              <p:nvPr/>
            </p:nvGrpSpPr>
            <p:grpSpPr>
              <a:xfrm>
                <a:off x="707261" y="2233359"/>
                <a:ext cx="1830123" cy="1425407"/>
                <a:chOff x="2521917" y="350180"/>
                <a:chExt cx="1830123" cy="1425407"/>
              </a:xfrm>
            </p:grpSpPr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12ADEDE1-5111-19FB-2913-9DE83B64E757}"/>
                    </a:ext>
                  </a:extLst>
                </p:cNvPr>
                <p:cNvSpPr txBox="1"/>
                <p:nvPr/>
              </p:nvSpPr>
              <p:spPr>
                <a:xfrm>
                  <a:off x="3346200" y="1610995"/>
                  <a:ext cx="1005840" cy="164592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</a:t>
                  </a:r>
                  <a:r>
                    <a:rPr lang="en-US" sz="900" dirty="0" err="1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ui</a:t>
                  </a:r>
                  <a:r>
                    <a:rPr lang="en-US" sz="9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-block-d"</a:t>
                  </a: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627CCA36-1CA9-7AE6-D92D-BA358CC96E10}"/>
                    </a:ext>
                  </a:extLst>
                </p:cNvPr>
                <p:cNvSpPr txBox="1"/>
                <p:nvPr/>
              </p:nvSpPr>
              <p:spPr>
                <a:xfrm>
                  <a:off x="2521917" y="350180"/>
                  <a:ext cx="420624" cy="1645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c4 | r1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7113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F3CCB-213D-EA0D-49CF-0E298ABCD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&quot;Window&quot; template">
            <a:extLst>
              <a:ext uri="{FF2B5EF4-FFF2-40B4-BE49-F238E27FC236}">
                <a16:creationId xmlns:a16="http://schemas.microsoft.com/office/drawing/2014/main" id="{DA0CCAE3-D0D6-0853-3BC6-EA84BEE17E8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8177" y="1009200"/>
            <a:ext cx="7863840" cy="5239512"/>
            <a:chOff x="1083475" y="1006819"/>
            <a:chExt cx="7884610" cy="5146330"/>
          </a:xfrm>
        </p:grpSpPr>
        <p:sp>
          <p:nvSpPr>
            <p:cNvPr id="21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D7EA795-AF5D-393A-10A7-DDC16D9806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custDataLst>
                <p:tags r:id="rId1"/>
              </p:custDataLst>
            </p:nvPr>
          </p:nvSpPr>
          <p:spPr>
            <a:xfrm>
              <a:off x="1083475" y="1287921"/>
              <a:ext cx="7884610" cy="4865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C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1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53DD557-9FD3-9943-6150-8CB1BC6BFAD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custDataLst>
                <p:tags r:id="rId2"/>
              </p:custDataLst>
            </p:nvPr>
          </p:nvSpPr>
          <p:spPr>
            <a:xfrm>
              <a:off x="1083476" y="1006819"/>
              <a:ext cx="7884608" cy="2811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C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C0CFEA"/>
                  </a:solidFill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1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59C2358-B045-2135-74EE-D6DA5F7CF8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718741" y="1091059"/>
              <a:ext cx="116375" cy="11262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3175" cap="flat">
              <a:solidFill>
                <a:srgbClr val="C0CFE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cs typeface="Segoe UI" panose="020B0502040204020203" pitchFamily="34" charset="0"/>
              </a:endParaRPr>
            </a:p>
          </p:txBody>
        </p:sp>
      </p:grpSp>
      <p:pic>
        <p:nvPicPr>
          <p:cNvPr id="122" name="Graphic 121">
            <a:extLst>
              <a:ext uri="{FF2B5EF4-FFF2-40B4-BE49-F238E27FC236}">
                <a16:creationId xmlns:a16="http://schemas.microsoft.com/office/drawing/2014/main" id="{E9BDEA77-3DF9-3AE7-7CA0-A9A1A1CF2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020" y="1618797"/>
            <a:ext cx="7581900" cy="4352925"/>
          </a:xfrm>
          <a:prstGeom prst="rect">
            <a:avLst/>
          </a:prstGeom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7DAB888C-B522-A3D5-6B8D-21B37BA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419" y="2167"/>
            <a:ext cx="3721866" cy="661571"/>
          </a:xfrm>
        </p:spPr>
        <p:txBody>
          <a:bodyPr/>
          <a:lstStyle/>
          <a:p>
            <a:pPr algn="l"/>
            <a:r>
              <a:rPr lang="en-US" sz="2000" dirty="0">
                <a:latin typeface="+mn-lt"/>
              </a:rPr>
              <a:t>scratch page:</a:t>
            </a:r>
            <a:br>
              <a:rPr lang="en-US" sz="2400" dirty="0"/>
            </a:br>
            <a:r>
              <a:rPr lang="en-US" sz="2400" dirty="0"/>
              <a:t>“list of log entries” page </a:t>
            </a:r>
          </a:p>
        </p:txBody>
      </p:sp>
      <p:sp>
        <p:nvSpPr>
          <p:cNvPr id="3" name="slide footer - slide number">
            <a:extLst>
              <a:ext uri="{FF2B5EF4-FFF2-40B4-BE49-F238E27FC236}">
                <a16:creationId xmlns:a16="http://schemas.microsoft.com/office/drawing/2014/main" id="{81729613-8903-70CE-FA65-6BD552F5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>
                <a:latin typeface="+mn-lt"/>
              </a:rPr>
              <a:pPr/>
              <a:t>6</a:t>
            </a:fld>
            <a:endParaRPr lang="en-US">
              <a:latin typeface="+mn-lt"/>
            </a:endParaRPr>
          </a:p>
        </p:txBody>
      </p:sp>
      <p:sp>
        <p:nvSpPr>
          <p:cNvPr id="7" name="slidefooter - full path for file name">
            <a:extLst>
              <a:ext uri="{FF2B5EF4-FFF2-40B4-BE49-F238E27FC236}">
                <a16:creationId xmlns:a16="http://schemas.microsoft.com/office/drawing/2014/main" id="{02ADB3D2-452A-FBFA-7667-77647B9027A9}"/>
              </a:ext>
            </a:extLst>
          </p:cNvPr>
          <p:cNvSpPr txBox="1">
            <a:spLocks/>
          </p:cNvSpPr>
          <p:nvPr/>
        </p:nvSpPr>
        <p:spPr>
          <a:xfrm>
            <a:off x="1678" y="6554011"/>
            <a:ext cx="5486400" cy="15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C:\Users\burns\MyProjects\BC-DEV209\DEV209HW7JQMactLi-work-area\</a:t>
            </a:r>
            <a:endParaRPr lang="en-US" dirty="0"/>
          </a:p>
        </p:txBody>
      </p:sp>
      <p:sp>
        <p:nvSpPr>
          <p:cNvPr id="8" name="slide footer - file name">
            <a:extLst>
              <a:ext uri="{FF2B5EF4-FFF2-40B4-BE49-F238E27FC236}">
                <a16:creationId xmlns:a16="http://schemas.microsoft.com/office/drawing/2014/main" id="{61644B09-20F2-7818-A43B-E02EBEAA45C6}"/>
              </a:ext>
            </a:extLst>
          </p:cNvPr>
          <p:cNvSpPr txBox="1">
            <a:spLocks/>
          </p:cNvSpPr>
          <p:nvPr/>
        </p:nvSpPr>
        <p:spPr>
          <a:xfrm>
            <a:off x="0" y="6710744"/>
            <a:ext cx="3657600" cy="15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DEV209HW7JQMactLi-design.pptx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80704C-C818-01CF-3970-EA9164B4BDC4}"/>
              </a:ext>
            </a:extLst>
          </p:cNvPr>
          <p:cNvGrpSpPr/>
          <p:nvPr/>
        </p:nvGrpSpPr>
        <p:grpSpPr>
          <a:xfrm>
            <a:off x="356391" y="1827749"/>
            <a:ext cx="231526" cy="3988233"/>
            <a:chOff x="503788" y="1864109"/>
            <a:chExt cx="231526" cy="39882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9BC058-3E07-5840-A7CA-A239D6B624BD}"/>
                </a:ext>
              </a:extLst>
            </p:cNvPr>
            <p:cNvSpPr txBox="1"/>
            <p:nvPr/>
          </p:nvSpPr>
          <p:spPr>
            <a:xfrm rot="16200000">
              <a:off x="308006" y="2059892"/>
              <a:ext cx="623091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ED01AA-F7D3-A529-39C6-1FD561538E1A}"/>
                </a:ext>
              </a:extLst>
            </p:cNvPr>
            <p:cNvSpPr txBox="1"/>
            <p:nvPr/>
          </p:nvSpPr>
          <p:spPr>
            <a:xfrm rot="16200000">
              <a:off x="365760" y="2967351"/>
              <a:ext cx="507582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16F345-5172-848B-12B5-D0805207C6E9}"/>
                </a:ext>
              </a:extLst>
            </p:cNvPr>
            <p:cNvSpPr txBox="1"/>
            <p:nvPr/>
          </p:nvSpPr>
          <p:spPr>
            <a:xfrm rot="16200000">
              <a:off x="374427" y="3730010"/>
              <a:ext cx="490248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CE84361-B21A-3A5B-FC5A-A848D119CA98}"/>
                </a:ext>
              </a:extLst>
            </p:cNvPr>
            <p:cNvSpPr txBox="1"/>
            <p:nvPr/>
          </p:nvSpPr>
          <p:spPr>
            <a:xfrm rot="16200000">
              <a:off x="362569" y="4494537"/>
              <a:ext cx="513964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553A793-27EC-3F46-D84B-9647FAAB41F2}"/>
                </a:ext>
              </a:extLst>
            </p:cNvPr>
            <p:cNvSpPr txBox="1"/>
            <p:nvPr/>
          </p:nvSpPr>
          <p:spPr>
            <a:xfrm rot="16200000">
              <a:off x="367672" y="5484700"/>
              <a:ext cx="503758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</a:t>
              </a:r>
              <a:r>
                <a:rPr lang="en-US" sz="1000" dirty="0">
                  <a:solidFill>
                    <a:srgbClr val="C0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345245-DA5E-F486-02AA-B3BDD760560D}"/>
              </a:ext>
            </a:extLst>
          </p:cNvPr>
          <p:cNvGrpSpPr/>
          <p:nvPr/>
        </p:nvGrpSpPr>
        <p:grpSpPr>
          <a:xfrm>
            <a:off x="1328820" y="1322326"/>
            <a:ext cx="6941602" cy="274319"/>
            <a:chOff x="696406" y="526966"/>
            <a:chExt cx="7730925" cy="34729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1C1C74C-E79F-586D-7CB8-2D26B98BA4A2}"/>
                </a:ext>
              </a:extLst>
            </p:cNvPr>
            <p:cNvSpPr txBox="1"/>
            <p:nvPr/>
          </p:nvSpPr>
          <p:spPr>
            <a:xfrm>
              <a:off x="696406" y="526967"/>
              <a:ext cx="1865305" cy="34728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477CA3-A4DF-ABED-F4AC-0805288D6368}"/>
                </a:ext>
              </a:extLst>
            </p:cNvPr>
            <p:cNvSpPr txBox="1"/>
            <p:nvPr/>
          </p:nvSpPr>
          <p:spPr>
            <a:xfrm>
              <a:off x="2648447" y="526969"/>
              <a:ext cx="1865305" cy="34728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3738C1-1933-3CFB-2E30-BBF3AA2A35F3}"/>
                </a:ext>
              </a:extLst>
            </p:cNvPr>
            <p:cNvSpPr txBox="1"/>
            <p:nvPr/>
          </p:nvSpPr>
          <p:spPr>
            <a:xfrm>
              <a:off x="4604437" y="526966"/>
              <a:ext cx="1865305" cy="34728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F97673-1C82-A3B3-1C44-7593173C7F3B}"/>
                </a:ext>
              </a:extLst>
            </p:cNvPr>
            <p:cNvSpPr txBox="1"/>
            <p:nvPr/>
          </p:nvSpPr>
          <p:spPr>
            <a:xfrm>
              <a:off x="6562028" y="526970"/>
              <a:ext cx="1865303" cy="34728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3863-8F0F-2F9D-E829-A7BAAF51D3A7}"/>
              </a:ext>
            </a:extLst>
          </p:cNvPr>
          <p:cNvGrpSpPr/>
          <p:nvPr/>
        </p:nvGrpSpPr>
        <p:grpSpPr>
          <a:xfrm>
            <a:off x="1315708" y="2447248"/>
            <a:ext cx="6973894" cy="3470613"/>
            <a:chOff x="1315708" y="2447248"/>
            <a:chExt cx="6973894" cy="347061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275FB18-7339-040D-E288-8AA68E46E745}"/>
                </a:ext>
              </a:extLst>
            </p:cNvPr>
            <p:cNvSpPr txBox="1"/>
            <p:nvPr/>
          </p:nvSpPr>
          <p:spPr>
            <a:xfrm>
              <a:off x="2011647" y="3255528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-block-a"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538012-75F4-BA1D-82E5-92B412B0BC1F}"/>
                </a:ext>
              </a:extLst>
            </p:cNvPr>
            <p:cNvSpPr txBox="1"/>
            <p:nvPr/>
          </p:nvSpPr>
          <p:spPr>
            <a:xfrm>
              <a:off x="1315708" y="3256349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c1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r2</a:t>
              </a:r>
              <a:endParaRPr lang="en-US" sz="900" dirty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E8DFCC6-7D1D-80B5-58A0-4C68C580C178}"/>
                </a:ext>
              </a:extLst>
            </p:cNvPr>
            <p:cNvSpPr txBox="1"/>
            <p:nvPr/>
          </p:nvSpPr>
          <p:spPr>
            <a:xfrm>
              <a:off x="2015654" y="4004491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-block-a"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CA48FA9-795B-970C-581B-A3BD2E5D3D3B}"/>
                </a:ext>
              </a:extLst>
            </p:cNvPr>
            <p:cNvSpPr txBox="1"/>
            <p:nvPr/>
          </p:nvSpPr>
          <p:spPr>
            <a:xfrm>
              <a:off x="1315708" y="4000392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c1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r3</a:t>
              </a:r>
              <a:endParaRPr lang="en-US" sz="900" dirty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D7F7AA-64E2-C68B-BD31-A90257AABA11}"/>
                </a:ext>
              </a:extLst>
            </p:cNvPr>
            <p:cNvSpPr txBox="1"/>
            <p:nvPr/>
          </p:nvSpPr>
          <p:spPr>
            <a:xfrm>
              <a:off x="2007640" y="4759393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-block-a"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3EAF623-1698-25C5-0CD4-F58738D881B2}"/>
                </a:ext>
              </a:extLst>
            </p:cNvPr>
            <p:cNvSpPr txBox="1"/>
            <p:nvPr/>
          </p:nvSpPr>
          <p:spPr>
            <a:xfrm>
              <a:off x="1315708" y="4759311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c1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r4</a:t>
              </a:r>
              <a:endParaRPr lang="en-US" sz="900" dirty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9E68AC-BC61-3592-ED85-2B4C7911BA02}"/>
                </a:ext>
              </a:extLst>
            </p:cNvPr>
            <p:cNvSpPr txBox="1"/>
            <p:nvPr/>
          </p:nvSpPr>
          <p:spPr>
            <a:xfrm>
              <a:off x="2007644" y="5745324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-block-a"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7B060BE-A1CB-113D-FC60-CDE1A99BBD15}"/>
                </a:ext>
              </a:extLst>
            </p:cNvPr>
            <p:cNvSpPr txBox="1"/>
            <p:nvPr/>
          </p:nvSpPr>
          <p:spPr>
            <a:xfrm>
              <a:off x="1315708" y="5753269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c1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</a:t>
              </a:r>
              <a:r>
                <a:rPr lang="en-US" sz="900" dirty="0" err="1">
                  <a:solidFill>
                    <a:srgbClr val="C0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</a:t>
              </a:r>
              <a:endParaRPr lang="en-US" sz="900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DABBB5-2F8C-E159-4AEC-0BFA36E8B726}"/>
                </a:ext>
              </a:extLst>
            </p:cNvPr>
            <p:cNvSpPr txBox="1"/>
            <p:nvPr/>
          </p:nvSpPr>
          <p:spPr>
            <a:xfrm>
              <a:off x="2018391" y="2453199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-block-a"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2676BC-0405-F3C0-D8EC-0EDD288AABB6}"/>
                </a:ext>
              </a:extLst>
            </p:cNvPr>
            <p:cNvSpPr txBox="1"/>
            <p:nvPr/>
          </p:nvSpPr>
          <p:spPr>
            <a:xfrm>
              <a:off x="1315708" y="2447248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c1 | r1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04555AD1-695B-59D5-F208-1BF5DB349025}"/>
                </a:ext>
              </a:extLst>
            </p:cNvPr>
            <p:cNvSpPr txBox="1"/>
            <p:nvPr/>
          </p:nvSpPr>
          <p:spPr>
            <a:xfrm>
              <a:off x="3757124" y="3255528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-block-b"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A6A01590-5592-C96C-07F8-82880C1D9A3E}"/>
                </a:ext>
              </a:extLst>
            </p:cNvPr>
            <p:cNvSpPr txBox="1"/>
            <p:nvPr/>
          </p:nvSpPr>
          <p:spPr>
            <a:xfrm>
              <a:off x="3066316" y="3256349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c2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r2</a:t>
              </a:r>
              <a:endParaRPr lang="en-US" sz="900" dirty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9E265DD-101E-C697-2169-1BA41B934AF1}"/>
                </a:ext>
              </a:extLst>
            </p:cNvPr>
            <p:cNvSpPr txBox="1"/>
            <p:nvPr/>
          </p:nvSpPr>
          <p:spPr>
            <a:xfrm>
              <a:off x="3761129" y="4004491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-block-b"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5CB0BF4-372A-386C-0828-61F177AA8F3A}"/>
                </a:ext>
              </a:extLst>
            </p:cNvPr>
            <p:cNvSpPr txBox="1"/>
            <p:nvPr/>
          </p:nvSpPr>
          <p:spPr>
            <a:xfrm>
              <a:off x="3066316" y="4000392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c2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r3</a:t>
              </a:r>
              <a:endParaRPr lang="en-US" sz="900" dirty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1B0AC06-2008-C59E-E128-40BBD5B6732F}"/>
                </a:ext>
              </a:extLst>
            </p:cNvPr>
            <p:cNvSpPr txBox="1"/>
            <p:nvPr/>
          </p:nvSpPr>
          <p:spPr>
            <a:xfrm>
              <a:off x="3765147" y="4759393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-block-b"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CC8CEFF-A094-50FA-B5FA-F36175F3B018}"/>
                </a:ext>
              </a:extLst>
            </p:cNvPr>
            <p:cNvSpPr txBox="1"/>
            <p:nvPr/>
          </p:nvSpPr>
          <p:spPr>
            <a:xfrm>
              <a:off x="3066316" y="4759311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c2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r4</a:t>
              </a:r>
              <a:endParaRPr lang="en-US" sz="900" dirty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ABF9A5A3-B80E-7482-2E29-A335A39D685C}"/>
                </a:ext>
              </a:extLst>
            </p:cNvPr>
            <p:cNvSpPr txBox="1"/>
            <p:nvPr/>
          </p:nvSpPr>
          <p:spPr>
            <a:xfrm>
              <a:off x="3757127" y="5745324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-block-b"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EA8A288-47F9-32BE-6D10-F9F8B03FFF4B}"/>
                </a:ext>
              </a:extLst>
            </p:cNvPr>
            <p:cNvSpPr txBox="1"/>
            <p:nvPr/>
          </p:nvSpPr>
          <p:spPr>
            <a:xfrm>
              <a:off x="3066316" y="5753269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c2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</a:t>
              </a:r>
              <a:r>
                <a:rPr lang="en-US" sz="900" dirty="0" err="1">
                  <a:solidFill>
                    <a:srgbClr val="C0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</a:t>
              </a:r>
              <a:endParaRPr lang="en-US" sz="900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5AE847F-3D86-2AB4-02BE-AD17E0CB3863}"/>
                </a:ext>
              </a:extLst>
            </p:cNvPr>
            <p:cNvSpPr txBox="1"/>
            <p:nvPr/>
          </p:nvSpPr>
          <p:spPr>
            <a:xfrm>
              <a:off x="3764130" y="2453199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-block-b"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56992F6B-254E-DE5D-EEFE-02376ECDA94C}"/>
                </a:ext>
              </a:extLst>
            </p:cNvPr>
            <p:cNvSpPr txBox="1"/>
            <p:nvPr/>
          </p:nvSpPr>
          <p:spPr>
            <a:xfrm>
              <a:off x="3066316" y="2447248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c2 | r1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3085639-9063-3865-D21C-3045F5846028}"/>
                </a:ext>
              </a:extLst>
            </p:cNvPr>
            <p:cNvSpPr txBox="1"/>
            <p:nvPr/>
          </p:nvSpPr>
          <p:spPr>
            <a:xfrm>
              <a:off x="5514199" y="3255528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-block-c"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04341C8F-262C-3343-7A55-A1D68E9F94B4}"/>
                </a:ext>
              </a:extLst>
            </p:cNvPr>
            <p:cNvSpPr txBox="1"/>
            <p:nvPr/>
          </p:nvSpPr>
          <p:spPr>
            <a:xfrm>
              <a:off x="4827663" y="3256349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c3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r2</a:t>
              </a:r>
              <a:endParaRPr lang="en-US" sz="900" dirty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462C1B1-C6A1-AF23-6FAC-989E34409682}"/>
                </a:ext>
              </a:extLst>
            </p:cNvPr>
            <p:cNvSpPr txBox="1"/>
            <p:nvPr/>
          </p:nvSpPr>
          <p:spPr>
            <a:xfrm>
              <a:off x="5514195" y="4004491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-block-c"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52E709D-159C-2D4B-13F8-69A91DFF4FA1}"/>
                </a:ext>
              </a:extLst>
            </p:cNvPr>
            <p:cNvSpPr txBox="1"/>
            <p:nvPr/>
          </p:nvSpPr>
          <p:spPr>
            <a:xfrm>
              <a:off x="4827663" y="4000392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c3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r3</a:t>
              </a:r>
              <a:endParaRPr lang="en-US" sz="900" dirty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815FBA5-479B-D387-4D75-23FF6CCE68F8}"/>
                </a:ext>
              </a:extLst>
            </p:cNvPr>
            <p:cNvSpPr txBox="1"/>
            <p:nvPr/>
          </p:nvSpPr>
          <p:spPr>
            <a:xfrm>
              <a:off x="5514201" y="4759393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-block-c"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698B9E7F-E047-B453-6640-3A05348589A1}"/>
                </a:ext>
              </a:extLst>
            </p:cNvPr>
            <p:cNvSpPr txBox="1"/>
            <p:nvPr/>
          </p:nvSpPr>
          <p:spPr>
            <a:xfrm>
              <a:off x="4827663" y="4759311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c3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r4</a:t>
              </a:r>
              <a:endParaRPr lang="en-US" sz="900" dirty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E3923FBB-1467-2799-A5F8-D81B33C5A87B}"/>
                </a:ext>
              </a:extLst>
            </p:cNvPr>
            <p:cNvSpPr txBox="1"/>
            <p:nvPr/>
          </p:nvSpPr>
          <p:spPr>
            <a:xfrm>
              <a:off x="5514212" y="5745324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-block-c"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90862D4-681D-7465-0F21-1E52069946ED}"/>
                </a:ext>
              </a:extLst>
            </p:cNvPr>
            <p:cNvSpPr txBox="1"/>
            <p:nvPr/>
          </p:nvSpPr>
          <p:spPr>
            <a:xfrm>
              <a:off x="4827663" y="5753269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c3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</a:t>
              </a:r>
              <a:r>
                <a:rPr lang="en-US" sz="900" dirty="0" err="1">
                  <a:solidFill>
                    <a:srgbClr val="C0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</a:t>
              </a:r>
              <a:endParaRPr lang="en-US" sz="900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386E0AC-CAFC-C2CC-C028-C3C9B83A12B7}"/>
                </a:ext>
              </a:extLst>
            </p:cNvPr>
            <p:cNvSpPr txBox="1"/>
            <p:nvPr/>
          </p:nvSpPr>
          <p:spPr>
            <a:xfrm>
              <a:off x="5510889" y="2453199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-block-c"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4AD0CF64-F597-09C2-0D16-F0740C1663E2}"/>
                </a:ext>
              </a:extLst>
            </p:cNvPr>
            <p:cNvSpPr txBox="1"/>
            <p:nvPr/>
          </p:nvSpPr>
          <p:spPr>
            <a:xfrm>
              <a:off x="4827663" y="2447248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c3 | r1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0BB9A9D-2B79-C430-497E-4715D6AFF3B1}"/>
                </a:ext>
              </a:extLst>
            </p:cNvPr>
            <p:cNvSpPr txBox="1"/>
            <p:nvPr/>
          </p:nvSpPr>
          <p:spPr>
            <a:xfrm>
              <a:off x="7283762" y="3255528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-block-d"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39DAB612-195B-7843-2AFC-A5FB2F225F8A}"/>
                </a:ext>
              </a:extLst>
            </p:cNvPr>
            <p:cNvSpPr txBox="1"/>
            <p:nvPr/>
          </p:nvSpPr>
          <p:spPr>
            <a:xfrm>
              <a:off x="6588016" y="3256349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c4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r2</a:t>
              </a:r>
              <a:endParaRPr lang="en-US" sz="900" dirty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F7853613-50CE-1FAA-6A6F-DF1B61288258}"/>
                </a:ext>
              </a:extLst>
            </p:cNvPr>
            <p:cNvSpPr txBox="1"/>
            <p:nvPr/>
          </p:nvSpPr>
          <p:spPr>
            <a:xfrm>
              <a:off x="7279744" y="4004491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-block-d"</a:t>
              </a:r>
              <a:endParaRPr lang="en-US" sz="900" dirty="0">
                <a:solidFill>
                  <a:schemeClr val="bg1">
                    <a:lumMod val="9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9A47BAF4-6FB0-8025-A54B-AD0353CDC83A}"/>
                </a:ext>
              </a:extLst>
            </p:cNvPr>
            <p:cNvSpPr txBox="1"/>
            <p:nvPr/>
          </p:nvSpPr>
          <p:spPr>
            <a:xfrm>
              <a:off x="6588016" y="4000392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c4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r3</a:t>
              </a:r>
              <a:endParaRPr lang="en-US" sz="900" dirty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F327BFB-51B1-4F7C-5CC7-ED81052B752C}"/>
                </a:ext>
              </a:extLst>
            </p:cNvPr>
            <p:cNvSpPr txBox="1"/>
            <p:nvPr/>
          </p:nvSpPr>
          <p:spPr>
            <a:xfrm>
              <a:off x="7275742" y="4759393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-block-d"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1EF82CE-1B21-80BC-3FBF-B60B3FC73488}"/>
                </a:ext>
              </a:extLst>
            </p:cNvPr>
            <p:cNvSpPr txBox="1"/>
            <p:nvPr/>
          </p:nvSpPr>
          <p:spPr>
            <a:xfrm>
              <a:off x="6588016" y="4759311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c4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r4</a:t>
              </a:r>
              <a:endParaRPr lang="en-US" sz="900" dirty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FD3EB9E-91B8-F375-B997-4B885DAE6227}"/>
                </a:ext>
              </a:extLst>
            </p:cNvPr>
            <p:cNvSpPr txBox="1"/>
            <p:nvPr/>
          </p:nvSpPr>
          <p:spPr>
            <a:xfrm>
              <a:off x="7279766" y="5745324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-block-d"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BE3D335-3FEF-1027-42F5-E9DA77270E09}"/>
                </a:ext>
              </a:extLst>
            </p:cNvPr>
            <p:cNvSpPr txBox="1"/>
            <p:nvPr/>
          </p:nvSpPr>
          <p:spPr>
            <a:xfrm>
              <a:off x="6588016" y="5753269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c4 | </a:t>
              </a:r>
              <a:r>
                <a:rPr lang="en-US" sz="900" dirty="0" err="1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</a:t>
              </a:r>
              <a:r>
                <a:rPr lang="en-US" sz="900" dirty="0" err="1">
                  <a:solidFill>
                    <a:srgbClr val="C0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</a:t>
              </a:r>
              <a:endParaRPr lang="en-US" sz="900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2ADEDE1-5111-19FB-2913-9DE83B64E757}"/>
                </a:ext>
              </a:extLst>
            </p:cNvPr>
            <p:cNvSpPr txBox="1"/>
            <p:nvPr/>
          </p:nvSpPr>
          <p:spPr>
            <a:xfrm>
              <a:off x="7271244" y="2453199"/>
              <a:ext cx="1005840" cy="16459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FF66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class="</a:t>
              </a:r>
              <a:r>
                <a:rPr lang="en-US" sz="900" dirty="0" err="1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ui</a:t>
              </a:r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-block-d"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27CCA36-1CA9-7AE6-D92D-BA358CC96E10}"/>
                </a:ext>
              </a:extLst>
            </p:cNvPr>
            <p:cNvSpPr txBox="1"/>
            <p:nvPr/>
          </p:nvSpPr>
          <p:spPr>
            <a:xfrm>
              <a:off x="6588016" y="2447248"/>
              <a:ext cx="420624" cy="16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c4 | r1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354D3A8-638E-845C-81F5-ACF615C4C3EB}"/>
              </a:ext>
            </a:extLst>
          </p:cNvPr>
          <p:cNvSpPr/>
          <p:nvPr/>
        </p:nvSpPr>
        <p:spPr>
          <a:xfrm>
            <a:off x="-13413275" y="3851118"/>
            <a:ext cx="950614" cy="697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31BAB-62FD-A171-449C-5A162DEA94AC}"/>
              </a:ext>
            </a:extLst>
          </p:cNvPr>
          <p:cNvSpPr/>
          <p:nvPr/>
        </p:nvSpPr>
        <p:spPr>
          <a:xfrm>
            <a:off x="8193386" y="16633668"/>
            <a:ext cx="950614" cy="697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DD532E-3C15-CD46-5ABE-CF4776F3155F}"/>
              </a:ext>
            </a:extLst>
          </p:cNvPr>
          <p:cNvSpPr/>
          <p:nvPr/>
        </p:nvSpPr>
        <p:spPr>
          <a:xfrm>
            <a:off x="5865325" y="-9502932"/>
            <a:ext cx="950614" cy="697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D427C-6E6F-8577-0FB8-78B926862997}"/>
              </a:ext>
            </a:extLst>
          </p:cNvPr>
          <p:cNvSpPr/>
          <p:nvPr/>
        </p:nvSpPr>
        <p:spPr>
          <a:xfrm>
            <a:off x="25677325" y="-1692432"/>
            <a:ext cx="950614" cy="697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A74BA1-510A-DEE2-5C4D-DF04CE985AA7}"/>
              </a:ext>
            </a:extLst>
          </p:cNvPr>
          <p:cNvGrpSpPr/>
          <p:nvPr/>
        </p:nvGrpSpPr>
        <p:grpSpPr>
          <a:xfrm>
            <a:off x="10092441" y="1267490"/>
            <a:ext cx="7552944" cy="4325112"/>
            <a:chOff x="10092441" y="1267490"/>
            <a:chExt cx="7552944" cy="43251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CD0978-C62B-DCD7-3AB0-E00D09C9FD3A}"/>
                </a:ext>
              </a:extLst>
            </p:cNvPr>
            <p:cNvSpPr/>
            <p:nvPr/>
          </p:nvSpPr>
          <p:spPr>
            <a:xfrm>
              <a:off x="10092441" y="1267490"/>
              <a:ext cx="7552944" cy="4325112"/>
            </a:xfrm>
            <a:prstGeom prst="rect">
              <a:avLst/>
            </a:prstGeom>
            <a:solidFill>
              <a:srgbClr val="F3F6F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C9ECE44-5616-B99A-0863-2ACE8C4C6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718" t="16287" r="2524" b="73004"/>
            <a:stretch/>
          </p:blipFill>
          <p:spPr>
            <a:xfrm>
              <a:off x="10109462" y="1299984"/>
              <a:ext cx="7516368" cy="16600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D8573A-DCFA-5DB7-2A1D-239E31965D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718" t="65876" r="2524" b="28193"/>
            <a:stretch/>
          </p:blipFill>
          <p:spPr>
            <a:xfrm>
              <a:off x="10109462" y="5409283"/>
              <a:ext cx="7516368" cy="181147"/>
            </a:xfrm>
            <a:prstGeom prst="rect">
              <a:avLst/>
            </a:prstGeom>
          </p:spPr>
        </p:pic>
        <p:sp>
          <p:nvSpPr>
            <p:cNvPr id="19" name="Tile">
              <a:extLst>
                <a:ext uri="{FF2B5EF4-FFF2-40B4-BE49-F238E27FC236}">
                  <a16:creationId xmlns:a16="http://schemas.microsoft.com/office/drawing/2014/main" id="{46050FB6-378E-19BA-BA5F-C4CEA7F7EB47}"/>
                </a:ext>
              </a:extLst>
            </p:cNvPr>
            <p:cNvSpPr/>
            <p:nvPr/>
          </p:nvSpPr>
          <p:spPr>
            <a:xfrm>
              <a:off x="10614751" y="1464764"/>
              <a:ext cx="1691640" cy="597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For more info...entry’s date</a:t>
              </a:r>
            </a:p>
          </p:txBody>
        </p:sp>
        <p:sp>
          <p:nvSpPr>
            <p:cNvPr id="20" name="Tile">
              <a:extLst>
                <a:ext uri="{FF2B5EF4-FFF2-40B4-BE49-F238E27FC236}">
                  <a16:creationId xmlns:a16="http://schemas.microsoft.com/office/drawing/2014/main" id="{3209E28D-0D3F-8380-80CF-D160833F7022}"/>
                </a:ext>
              </a:extLst>
            </p:cNvPr>
            <p:cNvSpPr/>
            <p:nvPr/>
          </p:nvSpPr>
          <p:spPr>
            <a:xfrm>
              <a:off x="12367976" y="1464764"/>
              <a:ext cx="1691640" cy="597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TDEE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" panose="020B0502040204020203" pitchFamily="34" charset="0"/>
                </a:rPr>
                <a:t>Total ...</a:t>
              </a:r>
            </a:p>
            <a:p>
              <a:pPr>
                <a:spcBef>
                  <a:spcPts val="600"/>
                </a:spcBef>
              </a:pPr>
              <a:r>
                <a:rPr lang="en-US" sz="9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" panose="020B0502040204020203" pitchFamily="34" charset="0"/>
                </a:rPr>
                <a:t>... Daily Energy Balance Delta</a:t>
              </a:r>
            </a:p>
          </p:txBody>
        </p:sp>
        <p:sp>
          <p:nvSpPr>
            <p:cNvPr id="21" name="Tile">
              <a:extLst>
                <a:ext uri="{FF2B5EF4-FFF2-40B4-BE49-F238E27FC236}">
                  <a16:creationId xmlns:a16="http://schemas.microsoft.com/office/drawing/2014/main" id="{51CBE175-9843-129A-6FE7-A7751C5C1C03}"/>
                </a:ext>
              </a:extLst>
            </p:cNvPr>
            <p:cNvSpPr/>
            <p:nvPr/>
          </p:nvSpPr>
          <p:spPr>
            <a:xfrm>
              <a:off x="14122291" y="1464764"/>
              <a:ext cx="1691640" cy="597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sz="9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Positive DEBD</a:t>
              </a:r>
            </a:p>
            <a:p>
              <a:pPr>
                <a:spcBef>
                  <a:spcPts val="300"/>
                </a:spcBef>
              </a:pPr>
              <a:r>
                <a:rPr lang="en-US" sz="9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" panose="020B0502040204020203" pitchFamily="34" charset="0"/>
                </a:rPr>
                <a:t>A positive </a:t>
              </a:r>
              <a:r>
                <a:rPr lang="en-US" sz="9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" panose="020B0502040204020203" pitchFamily="34" charset="0"/>
                </a:rPr>
                <a:t>DEBD</a:t>
              </a:r>
              <a:r>
                <a:rPr lang="en-US" sz="9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Segoe UI" panose="020B0502040204020203" pitchFamily="34" charset="0"/>
                </a:rPr>
                <a:t> number... </a:t>
              </a:r>
            </a:p>
          </p:txBody>
        </p:sp>
        <p:sp>
          <p:nvSpPr>
            <p:cNvPr id="22" name="Tile">
              <a:extLst>
                <a:ext uri="{FF2B5EF4-FFF2-40B4-BE49-F238E27FC236}">
                  <a16:creationId xmlns:a16="http://schemas.microsoft.com/office/drawing/2014/main" id="{A3126C46-3F85-FE73-FDAF-30784DFB0258}"/>
                </a:ext>
              </a:extLst>
            </p:cNvPr>
            <p:cNvSpPr/>
            <p:nvPr/>
          </p:nvSpPr>
          <p:spPr>
            <a:xfrm>
              <a:off x="10614751" y="2483218"/>
              <a:ext cx="1691640" cy="3818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Entry Date</a:t>
              </a:r>
            </a:p>
          </p:txBody>
        </p:sp>
        <p:sp>
          <p:nvSpPr>
            <p:cNvPr id="24" name="Tile">
              <a:extLst>
                <a:ext uri="{FF2B5EF4-FFF2-40B4-BE49-F238E27FC236}">
                  <a16:creationId xmlns:a16="http://schemas.microsoft.com/office/drawing/2014/main" id="{67F93557-5984-393F-AC6E-6AD7D48CA4B7}"/>
                </a:ext>
              </a:extLst>
            </p:cNvPr>
            <p:cNvSpPr/>
            <p:nvPr/>
          </p:nvSpPr>
          <p:spPr>
            <a:xfrm>
              <a:off x="12367976" y="2483218"/>
              <a:ext cx="1691640" cy="3818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TDEE</a:t>
              </a:r>
            </a:p>
          </p:txBody>
        </p:sp>
        <p:sp>
          <p:nvSpPr>
            <p:cNvPr id="25" name="Tile">
              <a:extLst>
                <a:ext uri="{FF2B5EF4-FFF2-40B4-BE49-F238E27FC236}">
                  <a16:creationId xmlns:a16="http://schemas.microsoft.com/office/drawing/2014/main" id="{2595BD03-DE57-8A3F-0751-B541E8673DEA}"/>
                </a:ext>
              </a:extLst>
            </p:cNvPr>
            <p:cNvSpPr/>
            <p:nvPr/>
          </p:nvSpPr>
          <p:spPr>
            <a:xfrm>
              <a:off x="14122291" y="2483218"/>
              <a:ext cx="1691640" cy="3818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TDCI</a:t>
              </a:r>
            </a:p>
          </p:txBody>
        </p:sp>
        <p:sp>
          <p:nvSpPr>
            <p:cNvPr id="26" name="Tile">
              <a:extLst>
                <a:ext uri="{FF2B5EF4-FFF2-40B4-BE49-F238E27FC236}">
                  <a16:creationId xmlns:a16="http://schemas.microsoft.com/office/drawing/2014/main" id="{E3CB2CCC-1A1A-4EB4-FCF1-FE26A4FA929D}"/>
                </a:ext>
              </a:extLst>
            </p:cNvPr>
            <p:cNvSpPr/>
            <p:nvPr/>
          </p:nvSpPr>
          <p:spPr>
            <a:xfrm>
              <a:off x="10614751" y="3267915"/>
              <a:ext cx="1691640" cy="351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03/20/2024</a:t>
              </a:r>
            </a:p>
          </p:txBody>
        </p:sp>
        <p:sp>
          <p:nvSpPr>
            <p:cNvPr id="27" name="Tile">
              <a:extLst>
                <a:ext uri="{FF2B5EF4-FFF2-40B4-BE49-F238E27FC236}">
                  <a16:creationId xmlns:a16="http://schemas.microsoft.com/office/drawing/2014/main" id="{24152C00-7821-40AF-9405-14C9B288E7B0}"/>
                </a:ext>
              </a:extLst>
            </p:cNvPr>
            <p:cNvSpPr/>
            <p:nvPr/>
          </p:nvSpPr>
          <p:spPr>
            <a:xfrm>
              <a:off x="12367976" y="3267915"/>
              <a:ext cx="1691640" cy="351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3076</a:t>
              </a:r>
            </a:p>
          </p:txBody>
        </p:sp>
        <p:sp>
          <p:nvSpPr>
            <p:cNvPr id="28" name="Tile">
              <a:extLst>
                <a:ext uri="{FF2B5EF4-FFF2-40B4-BE49-F238E27FC236}">
                  <a16:creationId xmlns:a16="http://schemas.microsoft.com/office/drawing/2014/main" id="{55E07947-2169-948D-8AE0-ACAFDF60F3DB}"/>
                </a:ext>
              </a:extLst>
            </p:cNvPr>
            <p:cNvSpPr/>
            <p:nvPr/>
          </p:nvSpPr>
          <p:spPr>
            <a:xfrm>
              <a:off x="14122291" y="3267915"/>
              <a:ext cx="1691640" cy="351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3000</a:t>
              </a:r>
            </a:p>
          </p:txBody>
        </p:sp>
        <p:sp>
          <p:nvSpPr>
            <p:cNvPr id="29" name="Tile">
              <a:extLst>
                <a:ext uri="{FF2B5EF4-FFF2-40B4-BE49-F238E27FC236}">
                  <a16:creationId xmlns:a16="http://schemas.microsoft.com/office/drawing/2014/main" id="{9241E16B-C8E5-A3B2-E26D-170651E1222B}"/>
                </a:ext>
              </a:extLst>
            </p:cNvPr>
            <p:cNvSpPr/>
            <p:nvPr/>
          </p:nvSpPr>
          <p:spPr>
            <a:xfrm>
              <a:off x="15879466" y="1464764"/>
              <a:ext cx="1691640" cy="597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Negative DEBD</a:t>
              </a:r>
            </a:p>
            <a:p>
              <a:pPr>
                <a:spcBef>
                  <a:spcPts val="300"/>
                </a:spcBef>
              </a:pPr>
              <a:r>
                <a:rPr lang="en-US" sz="900" dirty="0">
                  <a:solidFill>
                    <a:schemeClr val="tx1"/>
                  </a:solidFill>
                  <a:ea typeface="Roboto Medium" panose="02000000000000000000" pitchFamily="2" charset="0"/>
                  <a:cs typeface="Segoe UI" panose="020B0502040204020203" pitchFamily="34" charset="0"/>
                </a:rPr>
                <a:t>A negative </a:t>
              </a:r>
              <a:r>
                <a:rPr lang="en-US" sz="900" dirty="0" err="1">
                  <a:solidFill>
                    <a:schemeClr val="tx1"/>
                  </a:solidFill>
                  <a:ea typeface="Roboto Medium" panose="02000000000000000000" pitchFamily="2" charset="0"/>
                  <a:cs typeface="Segoe UI" panose="020B0502040204020203" pitchFamily="34" charset="0"/>
                </a:rPr>
                <a:t>DEBD</a:t>
              </a:r>
              <a:r>
                <a:rPr lang="en-US" sz="900" dirty="0">
                  <a:solidFill>
                    <a:schemeClr val="tx1"/>
                  </a:solidFill>
                  <a:ea typeface="Roboto Medium" panose="02000000000000000000" pitchFamily="2" charset="0"/>
                  <a:cs typeface="Segoe UI" panose="020B0502040204020203" pitchFamily="34" charset="0"/>
                </a:rPr>
                <a:t> number ... </a:t>
              </a:r>
              <a:endParaRPr lang="en-US" sz="9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30" name="Tile">
              <a:extLst>
                <a:ext uri="{FF2B5EF4-FFF2-40B4-BE49-F238E27FC236}">
                  <a16:creationId xmlns:a16="http://schemas.microsoft.com/office/drawing/2014/main" id="{194A1C38-36B7-EDA6-17FC-59B7FE6161EF}"/>
                </a:ext>
              </a:extLst>
            </p:cNvPr>
            <p:cNvSpPr/>
            <p:nvPr/>
          </p:nvSpPr>
          <p:spPr>
            <a:xfrm>
              <a:off x="15879466" y="2483218"/>
              <a:ext cx="1691640" cy="3818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DEBD</a:t>
              </a:r>
            </a:p>
          </p:txBody>
        </p:sp>
        <p:sp>
          <p:nvSpPr>
            <p:cNvPr id="33" name="Tile">
              <a:extLst>
                <a:ext uri="{FF2B5EF4-FFF2-40B4-BE49-F238E27FC236}">
                  <a16:creationId xmlns:a16="http://schemas.microsoft.com/office/drawing/2014/main" id="{C77E4E27-9D0B-F989-CB56-75CB6C7EAA94}"/>
                </a:ext>
              </a:extLst>
            </p:cNvPr>
            <p:cNvSpPr/>
            <p:nvPr/>
          </p:nvSpPr>
          <p:spPr>
            <a:xfrm>
              <a:off x="15879466" y="3267915"/>
              <a:ext cx="1691640" cy="351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-76</a:t>
              </a:r>
            </a:p>
          </p:txBody>
        </p:sp>
        <p:sp>
          <p:nvSpPr>
            <p:cNvPr id="34" name="Tile">
              <a:extLst>
                <a:ext uri="{FF2B5EF4-FFF2-40B4-BE49-F238E27FC236}">
                  <a16:creationId xmlns:a16="http://schemas.microsoft.com/office/drawing/2014/main" id="{B41A48CE-F59D-A54B-BFB5-D8B0934DB5E7}"/>
                </a:ext>
              </a:extLst>
            </p:cNvPr>
            <p:cNvSpPr/>
            <p:nvPr/>
          </p:nvSpPr>
          <p:spPr>
            <a:xfrm>
              <a:off x="10614751" y="4029850"/>
              <a:ext cx="1691640" cy="351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03/22/2024</a:t>
              </a:r>
            </a:p>
          </p:txBody>
        </p:sp>
        <p:sp>
          <p:nvSpPr>
            <p:cNvPr id="35" name="Tile">
              <a:extLst>
                <a:ext uri="{FF2B5EF4-FFF2-40B4-BE49-F238E27FC236}">
                  <a16:creationId xmlns:a16="http://schemas.microsoft.com/office/drawing/2014/main" id="{AEF3A820-4DAB-5682-49C0-1A97FE5169BC}"/>
                </a:ext>
              </a:extLst>
            </p:cNvPr>
            <p:cNvSpPr/>
            <p:nvPr/>
          </p:nvSpPr>
          <p:spPr>
            <a:xfrm>
              <a:off x="12367976" y="4029850"/>
              <a:ext cx="1691640" cy="351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2707</a:t>
              </a:r>
            </a:p>
          </p:txBody>
        </p:sp>
        <p:sp>
          <p:nvSpPr>
            <p:cNvPr id="36" name="Tile">
              <a:extLst>
                <a:ext uri="{FF2B5EF4-FFF2-40B4-BE49-F238E27FC236}">
                  <a16:creationId xmlns:a16="http://schemas.microsoft.com/office/drawing/2014/main" id="{16747634-4FFB-FCAC-47B1-D277FFA08410}"/>
                </a:ext>
              </a:extLst>
            </p:cNvPr>
            <p:cNvSpPr/>
            <p:nvPr/>
          </p:nvSpPr>
          <p:spPr>
            <a:xfrm>
              <a:off x="14122291" y="4029850"/>
              <a:ext cx="1691640" cy="351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2700</a:t>
              </a:r>
            </a:p>
          </p:txBody>
        </p:sp>
        <p:sp>
          <p:nvSpPr>
            <p:cNvPr id="37" name="Tile">
              <a:extLst>
                <a:ext uri="{FF2B5EF4-FFF2-40B4-BE49-F238E27FC236}">
                  <a16:creationId xmlns:a16="http://schemas.microsoft.com/office/drawing/2014/main" id="{76AC1512-8207-C2F7-6CED-AD426D4C2E93}"/>
                </a:ext>
              </a:extLst>
            </p:cNvPr>
            <p:cNvSpPr/>
            <p:nvPr/>
          </p:nvSpPr>
          <p:spPr>
            <a:xfrm>
              <a:off x="15879466" y="4029850"/>
              <a:ext cx="1691640" cy="351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-7</a:t>
              </a:r>
            </a:p>
          </p:txBody>
        </p:sp>
        <p:sp>
          <p:nvSpPr>
            <p:cNvPr id="38" name="Tile">
              <a:extLst>
                <a:ext uri="{FF2B5EF4-FFF2-40B4-BE49-F238E27FC236}">
                  <a16:creationId xmlns:a16="http://schemas.microsoft.com/office/drawing/2014/main" id="{471220A6-D55D-2965-B818-46E9E00F3666}"/>
                </a:ext>
              </a:extLst>
            </p:cNvPr>
            <p:cNvSpPr/>
            <p:nvPr/>
          </p:nvSpPr>
          <p:spPr>
            <a:xfrm>
              <a:off x="10614751" y="5017833"/>
              <a:ext cx="1691640" cy="351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03/31/2024</a:t>
              </a:r>
            </a:p>
          </p:txBody>
        </p:sp>
        <p:sp>
          <p:nvSpPr>
            <p:cNvPr id="40" name="Tile">
              <a:extLst>
                <a:ext uri="{FF2B5EF4-FFF2-40B4-BE49-F238E27FC236}">
                  <a16:creationId xmlns:a16="http://schemas.microsoft.com/office/drawing/2014/main" id="{6266E5CB-F9CF-1109-B7E3-79B30B32A546}"/>
                </a:ext>
              </a:extLst>
            </p:cNvPr>
            <p:cNvSpPr/>
            <p:nvPr/>
          </p:nvSpPr>
          <p:spPr>
            <a:xfrm>
              <a:off x="12367976" y="5017833"/>
              <a:ext cx="1691640" cy="351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4083</a:t>
              </a:r>
            </a:p>
          </p:txBody>
        </p:sp>
        <p:sp>
          <p:nvSpPr>
            <p:cNvPr id="41" name="Tile">
              <a:extLst>
                <a:ext uri="{FF2B5EF4-FFF2-40B4-BE49-F238E27FC236}">
                  <a16:creationId xmlns:a16="http://schemas.microsoft.com/office/drawing/2014/main" id="{0CC59D0E-DABE-BAA0-DB53-300AD6F62798}"/>
                </a:ext>
              </a:extLst>
            </p:cNvPr>
            <p:cNvSpPr/>
            <p:nvPr/>
          </p:nvSpPr>
          <p:spPr>
            <a:xfrm>
              <a:off x="14122291" y="5017833"/>
              <a:ext cx="1691640" cy="351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3900</a:t>
              </a:r>
            </a:p>
          </p:txBody>
        </p:sp>
        <p:sp>
          <p:nvSpPr>
            <p:cNvPr id="42" name="Tile">
              <a:extLst>
                <a:ext uri="{FF2B5EF4-FFF2-40B4-BE49-F238E27FC236}">
                  <a16:creationId xmlns:a16="http://schemas.microsoft.com/office/drawing/2014/main" id="{175806C9-BFDE-A5F7-25C9-8D2967E441B6}"/>
                </a:ext>
              </a:extLst>
            </p:cNvPr>
            <p:cNvSpPr/>
            <p:nvPr/>
          </p:nvSpPr>
          <p:spPr>
            <a:xfrm>
              <a:off x="15879466" y="5017833"/>
              <a:ext cx="1691640" cy="351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Segoe UI" panose="020B0502040204020203" pitchFamily="34" charset="0"/>
                </a:rPr>
                <a:t>-183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9DB4-C9E5-3437-4768-0EF1DA6AE7E2}"/>
                </a:ext>
              </a:extLst>
            </p:cNvPr>
            <p:cNvSpPr/>
            <p:nvPr/>
          </p:nvSpPr>
          <p:spPr>
            <a:xfrm>
              <a:off x="10118326" y="2471108"/>
              <a:ext cx="7498080" cy="41148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8E39BB-8E99-6AD0-5C92-535ABD846B88}"/>
                </a:ext>
              </a:extLst>
            </p:cNvPr>
            <p:cNvSpPr/>
            <p:nvPr/>
          </p:nvSpPr>
          <p:spPr>
            <a:xfrm>
              <a:off x="10118326" y="1456601"/>
              <a:ext cx="7498080" cy="6217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E1B6D-4169-C41C-3CFB-6EED3FAA04B6}"/>
                </a:ext>
              </a:extLst>
            </p:cNvPr>
            <p:cNvSpPr/>
            <p:nvPr/>
          </p:nvSpPr>
          <p:spPr>
            <a:xfrm>
              <a:off x="10118326" y="3255192"/>
              <a:ext cx="7498080" cy="3749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1F84FE-68DA-FFED-5D40-267AC530726E}"/>
                </a:ext>
              </a:extLst>
            </p:cNvPr>
            <p:cNvSpPr/>
            <p:nvPr/>
          </p:nvSpPr>
          <p:spPr>
            <a:xfrm>
              <a:off x="10118326" y="4018030"/>
              <a:ext cx="7498080" cy="3749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EC815E7-A386-2D65-6C09-3AE47AFC2F91}"/>
                </a:ext>
              </a:extLst>
            </p:cNvPr>
            <p:cNvSpPr/>
            <p:nvPr/>
          </p:nvSpPr>
          <p:spPr>
            <a:xfrm>
              <a:off x="10118326" y="5005077"/>
              <a:ext cx="7498080" cy="3749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Badge with solid fill">
              <a:extLst>
                <a:ext uri="{FF2B5EF4-FFF2-40B4-BE49-F238E27FC236}">
                  <a16:creationId xmlns:a16="http://schemas.microsoft.com/office/drawing/2014/main" id="{BC14A099-E2AF-5530-01B8-0D969D545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24434" y="4093718"/>
              <a:ext cx="228600" cy="228600"/>
            </a:xfrm>
            <a:prstGeom prst="rect">
              <a:avLst/>
            </a:prstGeom>
          </p:spPr>
        </p:pic>
        <p:pic>
          <p:nvPicPr>
            <p:cNvPr id="68" name="Graphic 67" descr="Badge 6 with solid fill">
              <a:extLst>
                <a:ext uri="{FF2B5EF4-FFF2-40B4-BE49-F238E27FC236}">
                  <a16:creationId xmlns:a16="http://schemas.microsoft.com/office/drawing/2014/main" id="{69AA554A-FD7A-17F1-5E89-709B927F0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24434" y="5080703"/>
              <a:ext cx="228600" cy="228600"/>
            </a:xfrm>
            <a:prstGeom prst="rect">
              <a:avLst/>
            </a:prstGeom>
          </p:spPr>
        </p:pic>
        <p:pic>
          <p:nvPicPr>
            <p:cNvPr id="70" name="Graphic 69" descr="Badge 1 with solid fill">
              <a:extLst>
                <a:ext uri="{FF2B5EF4-FFF2-40B4-BE49-F238E27FC236}">
                  <a16:creationId xmlns:a16="http://schemas.microsoft.com/office/drawing/2014/main" id="{413E6EC3-5A9A-FF78-C6E1-9294452E0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24434" y="3330837"/>
              <a:ext cx="228600" cy="228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66395C3-6A4E-1BFF-9B10-886C6973F4B3}"/>
              </a:ext>
            </a:extLst>
          </p:cNvPr>
          <p:cNvGrpSpPr/>
          <p:nvPr/>
        </p:nvGrpSpPr>
        <p:grpSpPr>
          <a:xfrm>
            <a:off x="1328820" y="6261884"/>
            <a:ext cx="6941602" cy="274319"/>
            <a:chOff x="696406" y="526966"/>
            <a:chExt cx="7730925" cy="34729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98F804D-D10D-00AA-C43A-0E298DCB19EB}"/>
                </a:ext>
              </a:extLst>
            </p:cNvPr>
            <p:cNvSpPr txBox="1"/>
            <p:nvPr/>
          </p:nvSpPr>
          <p:spPr>
            <a:xfrm>
              <a:off x="696406" y="526967"/>
              <a:ext cx="1865305" cy="34728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7C54DA-C6D6-B2AC-8DA3-52A2A232AC7B}"/>
                </a:ext>
              </a:extLst>
            </p:cNvPr>
            <p:cNvSpPr txBox="1"/>
            <p:nvPr/>
          </p:nvSpPr>
          <p:spPr>
            <a:xfrm>
              <a:off x="2648447" y="526969"/>
              <a:ext cx="1865305" cy="34728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E60EB34-412E-4B67-A9EF-3243C87D6956}"/>
                </a:ext>
              </a:extLst>
            </p:cNvPr>
            <p:cNvSpPr txBox="1"/>
            <p:nvPr/>
          </p:nvSpPr>
          <p:spPr>
            <a:xfrm>
              <a:off x="4604437" y="526966"/>
              <a:ext cx="1865305" cy="34728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9563519-3072-962D-93B0-5B4BAA4814A1}"/>
                </a:ext>
              </a:extLst>
            </p:cNvPr>
            <p:cNvSpPr txBox="1"/>
            <p:nvPr/>
          </p:nvSpPr>
          <p:spPr>
            <a:xfrm>
              <a:off x="6562028" y="526970"/>
              <a:ext cx="1865303" cy="34728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COLUMN 4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5ADF71-79A9-DFEA-93E2-5D5A19D5EDD8}"/>
              </a:ext>
            </a:extLst>
          </p:cNvPr>
          <p:cNvGrpSpPr/>
          <p:nvPr/>
        </p:nvGrpSpPr>
        <p:grpSpPr>
          <a:xfrm flipH="1">
            <a:off x="8546177" y="1827749"/>
            <a:ext cx="231526" cy="3988233"/>
            <a:chOff x="503788" y="1864109"/>
            <a:chExt cx="231526" cy="3988233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6C4ACED-3FC9-FD7C-58CA-E514CD3CF130}"/>
                </a:ext>
              </a:extLst>
            </p:cNvPr>
            <p:cNvSpPr txBox="1"/>
            <p:nvPr/>
          </p:nvSpPr>
          <p:spPr>
            <a:xfrm rot="16200000">
              <a:off x="308006" y="2059892"/>
              <a:ext cx="623091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D75B1E-16FE-A753-4899-B5FE34A8CB1A}"/>
                </a:ext>
              </a:extLst>
            </p:cNvPr>
            <p:cNvSpPr txBox="1"/>
            <p:nvPr/>
          </p:nvSpPr>
          <p:spPr>
            <a:xfrm rot="16200000">
              <a:off x="365760" y="2967351"/>
              <a:ext cx="507582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D937861-DFFC-228B-2B22-6F8C6A6EF8EA}"/>
                </a:ext>
              </a:extLst>
            </p:cNvPr>
            <p:cNvSpPr txBox="1"/>
            <p:nvPr/>
          </p:nvSpPr>
          <p:spPr>
            <a:xfrm rot="16200000">
              <a:off x="374427" y="3730010"/>
              <a:ext cx="490248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E1E8B17-5E4C-B90B-6337-FD5B90550C0F}"/>
                </a:ext>
              </a:extLst>
            </p:cNvPr>
            <p:cNvSpPr txBox="1"/>
            <p:nvPr/>
          </p:nvSpPr>
          <p:spPr>
            <a:xfrm rot="16200000">
              <a:off x="362569" y="4494537"/>
              <a:ext cx="513964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E0FC16B-BAA5-76D6-668E-FA83BE6DF747}"/>
                </a:ext>
              </a:extLst>
            </p:cNvPr>
            <p:cNvSpPr txBox="1"/>
            <p:nvPr/>
          </p:nvSpPr>
          <p:spPr>
            <a:xfrm rot="16200000">
              <a:off x="367672" y="5484700"/>
              <a:ext cx="503758" cy="2315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ROW </a:t>
              </a:r>
              <a:r>
                <a:rPr lang="en-US" sz="1000" dirty="0">
                  <a:solidFill>
                    <a:srgbClr val="C0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4DDC7FD8-50B1-593C-35EC-2FB9034B86CB}"/>
              </a:ext>
            </a:extLst>
          </p:cNvPr>
          <p:cNvSpPr txBox="1"/>
          <p:nvPr/>
        </p:nvSpPr>
        <p:spPr>
          <a:xfrm>
            <a:off x="1365862" y="3535474"/>
            <a:ext cx="1594020" cy="16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energyBalanceArray[0].entryDate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CA05B1A-1494-4C03-6273-EA6265E70A6F}"/>
              </a:ext>
            </a:extLst>
          </p:cNvPr>
          <p:cNvSpPr txBox="1"/>
          <p:nvPr/>
        </p:nvSpPr>
        <p:spPr>
          <a:xfrm>
            <a:off x="3121710" y="3535474"/>
            <a:ext cx="1594020" cy="16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energyBalanceArray[0].</a:t>
            </a:r>
            <a:r>
              <a:rPr lang="en-US" sz="800" dirty="0" err="1"/>
              <a:t>tdee</a:t>
            </a:r>
            <a:endParaRPr lang="en-US" sz="8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C2950B9-D9BA-AD14-0E8D-8E4134E64C98}"/>
              </a:ext>
            </a:extLst>
          </p:cNvPr>
          <p:cNvSpPr txBox="1"/>
          <p:nvPr/>
        </p:nvSpPr>
        <p:spPr>
          <a:xfrm>
            <a:off x="4873224" y="3535474"/>
            <a:ext cx="1594020" cy="16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energyBalanceArray[0].</a:t>
            </a:r>
            <a:r>
              <a:rPr lang="en-US" sz="800" dirty="0" err="1"/>
              <a:t>tdci</a:t>
            </a:r>
            <a:endParaRPr 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AAE823-8040-2D64-61D4-0C2E0368CE1F}"/>
              </a:ext>
            </a:extLst>
          </p:cNvPr>
          <p:cNvSpPr txBox="1"/>
          <p:nvPr/>
        </p:nvSpPr>
        <p:spPr>
          <a:xfrm>
            <a:off x="6633401" y="3535474"/>
            <a:ext cx="1594020" cy="16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energyBalanceArray[0].</a:t>
            </a:r>
            <a:r>
              <a:rPr lang="en-US" sz="800" dirty="0" err="1"/>
              <a:t>debd</a:t>
            </a:r>
            <a:endParaRPr 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DC7E508-13B5-9D06-5572-1E74FE9B4EBC}"/>
              </a:ext>
            </a:extLst>
          </p:cNvPr>
          <p:cNvSpPr txBox="1"/>
          <p:nvPr/>
        </p:nvSpPr>
        <p:spPr>
          <a:xfrm>
            <a:off x="1370918" y="4316260"/>
            <a:ext cx="1594020" cy="16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energyBalanceArray[1].entryDate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BA70EF0-4706-1A19-4FC3-F4E332BA3CAE}"/>
              </a:ext>
            </a:extLst>
          </p:cNvPr>
          <p:cNvSpPr txBox="1"/>
          <p:nvPr/>
        </p:nvSpPr>
        <p:spPr>
          <a:xfrm>
            <a:off x="3126766" y="4316260"/>
            <a:ext cx="1594020" cy="16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energyBalanceArray[1].</a:t>
            </a:r>
            <a:r>
              <a:rPr lang="en-US" sz="800" dirty="0" err="1"/>
              <a:t>tdee</a:t>
            </a:r>
            <a:endParaRPr lang="en-US" sz="8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D2D5BA-188E-708C-7FA6-2CC3C3F96E87}"/>
              </a:ext>
            </a:extLst>
          </p:cNvPr>
          <p:cNvSpPr txBox="1"/>
          <p:nvPr/>
        </p:nvSpPr>
        <p:spPr>
          <a:xfrm>
            <a:off x="4878280" y="4316260"/>
            <a:ext cx="1594020" cy="16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energyBalanceArray[1].</a:t>
            </a:r>
            <a:r>
              <a:rPr lang="en-US" sz="800" dirty="0" err="1"/>
              <a:t>tdci</a:t>
            </a:r>
            <a:endParaRPr 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E1666EB-DE74-EC22-EC43-34FCD00D17E5}"/>
              </a:ext>
            </a:extLst>
          </p:cNvPr>
          <p:cNvSpPr txBox="1"/>
          <p:nvPr/>
        </p:nvSpPr>
        <p:spPr>
          <a:xfrm>
            <a:off x="6638457" y="4316260"/>
            <a:ext cx="1594020" cy="16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energyBalanceArray[1].</a:t>
            </a:r>
            <a:r>
              <a:rPr lang="en-US" sz="800" dirty="0" err="1"/>
              <a:t>debd</a:t>
            </a:r>
            <a:endParaRPr lang="en-US" sz="8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6053B07-D84D-1276-25DD-9B91F8D2A3B1}"/>
              </a:ext>
            </a:extLst>
          </p:cNvPr>
          <p:cNvSpPr txBox="1"/>
          <p:nvPr/>
        </p:nvSpPr>
        <p:spPr>
          <a:xfrm>
            <a:off x="1375974" y="5283396"/>
            <a:ext cx="1594020" cy="16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energyBalanceArray[</a:t>
            </a:r>
            <a:r>
              <a:rPr lang="en-US" sz="800" dirty="0">
                <a:solidFill>
                  <a:srgbClr val="C00000"/>
                </a:solidFill>
                <a:latin typeface="+mj-lt"/>
              </a:rPr>
              <a:t>x</a:t>
            </a:r>
            <a:r>
              <a:rPr lang="en-US" sz="800" dirty="0"/>
              <a:t>].entryDate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B875F5B-327C-E1AD-9D8F-573EAEB15EEC}"/>
              </a:ext>
            </a:extLst>
          </p:cNvPr>
          <p:cNvSpPr txBox="1"/>
          <p:nvPr/>
        </p:nvSpPr>
        <p:spPr>
          <a:xfrm>
            <a:off x="3131822" y="5283396"/>
            <a:ext cx="1594020" cy="16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energyBalanceArray[</a:t>
            </a:r>
            <a:r>
              <a:rPr lang="en-US" sz="800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US" sz="800" dirty="0"/>
              <a:t>].</a:t>
            </a:r>
            <a:r>
              <a:rPr lang="en-US" sz="800" dirty="0" err="1"/>
              <a:t>tdee</a:t>
            </a:r>
            <a:endParaRPr lang="en-US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E217A7-B805-0795-35AB-555A158254A2}"/>
              </a:ext>
            </a:extLst>
          </p:cNvPr>
          <p:cNvSpPr txBox="1"/>
          <p:nvPr/>
        </p:nvSpPr>
        <p:spPr>
          <a:xfrm>
            <a:off x="4883336" y="5283396"/>
            <a:ext cx="1594020" cy="16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energyBalanceArray[</a:t>
            </a:r>
            <a:r>
              <a:rPr lang="en-US" sz="800" dirty="0">
                <a:solidFill>
                  <a:srgbClr val="C00000"/>
                </a:solidFill>
                <a:latin typeface="+mj-lt"/>
              </a:rPr>
              <a:t>x</a:t>
            </a:r>
            <a:r>
              <a:rPr lang="en-US" sz="800" dirty="0"/>
              <a:t>].</a:t>
            </a:r>
            <a:r>
              <a:rPr lang="en-US" sz="800" dirty="0" err="1"/>
              <a:t>tdci</a:t>
            </a:r>
            <a:endParaRPr lang="en-US" sz="8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65E6429-B943-0940-50B8-E6B7CD5C575E}"/>
              </a:ext>
            </a:extLst>
          </p:cNvPr>
          <p:cNvSpPr txBox="1"/>
          <p:nvPr/>
        </p:nvSpPr>
        <p:spPr>
          <a:xfrm>
            <a:off x="6643513" y="5283396"/>
            <a:ext cx="1594020" cy="16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energyBalanceArray[</a:t>
            </a:r>
            <a:r>
              <a:rPr lang="en-US" sz="800" dirty="0">
                <a:solidFill>
                  <a:srgbClr val="C00000"/>
                </a:solidFill>
                <a:latin typeface="+mj-lt"/>
              </a:rPr>
              <a:t>x</a:t>
            </a:r>
            <a:r>
              <a:rPr lang="en-US" sz="800" dirty="0"/>
              <a:t>].</a:t>
            </a:r>
            <a:r>
              <a:rPr lang="en-US" sz="800" dirty="0" err="1"/>
              <a:t>debd</a:t>
            </a:r>
            <a:endParaRPr lang="en-US" sz="8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5923F57-7B40-E935-0DDF-375B5B525193}"/>
              </a:ext>
            </a:extLst>
          </p:cNvPr>
          <p:cNvSpPr txBox="1"/>
          <p:nvPr/>
        </p:nvSpPr>
        <p:spPr>
          <a:xfrm>
            <a:off x="177753" y="89940"/>
            <a:ext cx="1984811" cy="1169551"/>
          </a:xfrm>
          <a:prstGeom prst="rect">
            <a:avLst/>
          </a:prstGeom>
          <a:solidFill>
            <a:srgbClr val="C1FFD6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energyBalanceArray.length = </a:t>
            </a:r>
            <a:r>
              <a:rPr lang="en-US" sz="1000" dirty="0">
                <a:solidFill>
                  <a:srgbClr val="C00000"/>
                </a:solidFill>
                <a:latin typeface="+mj-lt"/>
              </a:rPr>
              <a:t>L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energyBalanceArray[0]</a:t>
            </a:r>
          </a:p>
          <a:p>
            <a:r>
              <a:rPr lang="en-US" sz="1000" dirty="0"/>
              <a:t>energyBalanceArray[1]</a:t>
            </a:r>
            <a:endParaRPr lang="en-US" sz="1000" dirty="0">
              <a:solidFill>
                <a:srgbClr val="C00000"/>
              </a:solidFill>
              <a:latin typeface="+mj-lt"/>
            </a:endParaRPr>
          </a:p>
          <a:p>
            <a:r>
              <a:rPr lang="en-US" sz="1000" dirty="0"/>
              <a:t>...</a:t>
            </a:r>
            <a:endParaRPr lang="en-US" sz="1000" dirty="0">
              <a:solidFill>
                <a:srgbClr val="C00000"/>
              </a:solidFill>
              <a:latin typeface="+mj-lt"/>
            </a:endParaRPr>
          </a:p>
          <a:p>
            <a:r>
              <a:rPr lang="en-US" sz="1000" dirty="0"/>
              <a:t>energyBalanceArray[</a:t>
            </a:r>
            <a:r>
              <a:rPr lang="en-US" sz="1000" dirty="0" err="1">
                <a:solidFill>
                  <a:srgbClr val="0000FF"/>
                </a:solidFill>
                <a:latin typeface="+mj-lt"/>
              </a:rPr>
              <a:t>nthObject</a:t>
            </a:r>
            <a:r>
              <a:rPr lang="en-US" sz="1000" dirty="0"/>
              <a:t>]</a:t>
            </a:r>
            <a:endParaRPr lang="en-US" sz="1000" dirty="0">
              <a:solidFill>
                <a:srgbClr val="C00000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sz="1000" dirty="0"/>
              <a:t>where </a:t>
            </a:r>
            <a:r>
              <a:rPr lang="en-US" sz="1000" dirty="0" err="1">
                <a:solidFill>
                  <a:srgbClr val="0000FF"/>
                </a:solidFill>
                <a:latin typeface="+mj-lt"/>
              </a:rPr>
              <a:t>nthObject</a:t>
            </a:r>
            <a:r>
              <a:rPr lang="en-US" sz="10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000" dirty="0"/>
              <a:t>=</a:t>
            </a:r>
            <a:r>
              <a:rPr lang="en-US" sz="10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000" dirty="0">
                <a:solidFill>
                  <a:srgbClr val="C00000"/>
                </a:solidFill>
                <a:latin typeface="+mj-lt"/>
              </a:rPr>
              <a:t>L</a:t>
            </a:r>
            <a:r>
              <a:rPr lang="en-US" sz="10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000" dirty="0"/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26883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2670D-EE8D-5B77-3360-C8AD65A03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&quot;Window&quot; template">
            <a:extLst>
              <a:ext uri="{FF2B5EF4-FFF2-40B4-BE49-F238E27FC236}">
                <a16:creationId xmlns:a16="http://schemas.microsoft.com/office/drawing/2014/main" id="{618F99E3-CF43-1275-3A5D-FDEF8566EA0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8177" y="1009200"/>
            <a:ext cx="7863840" cy="5239512"/>
            <a:chOff x="1083475" y="1006819"/>
            <a:chExt cx="7884610" cy="5146330"/>
          </a:xfrm>
        </p:grpSpPr>
        <p:sp>
          <p:nvSpPr>
            <p:cNvPr id="21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8AE8580-324E-EF5D-5895-E3E6061C9B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custDataLst>
                <p:tags r:id="rId1"/>
              </p:custDataLst>
            </p:nvPr>
          </p:nvSpPr>
          <p:spPr>
            <a:xfrm>
              <a:off x="1083475" y="1287921"/>
              <a:ext cx="7884610" cy="4865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C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1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53E070A-C82F-3ADE-B724-FCF24C1176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custDataLst>
                <p:tags r:id="rId2"/>
              </p:custDataLst>
            </p:nvPr>
          </p:nvSpPr>
          <p:spPr>
            <a:xfrm>
              <a:off x="1083476" y="1006819"/>
              <a:ext cx="7884608" cy="2811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C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C0CFEA"/>
                  </a:solidFill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1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454F0F-596D-13A3-F93D-7828537198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718741" y="1091059"/>
              <a:ext cx="116375" cy="11262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3175" cap="flat">
              <a:solidFill>
                <a:srgbClr val="C0CFE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cs typeface="Segoe UI" panose="020B0502040204020203" pitchFamily="34" charset="0"/>
              </a:endParaRPr>
            </a:p>
          </p:txBody>
        </p:sp>
      </p:grpSp>
      <p:sp>
        <p:nvSpPr>
          <p:cNvPr id="2" name="slide title">
            <a:extLst>
              <a:ext uri="{FF2B5EF4-FFF2-40B4-BE49-F238E27FC236}">
                <a16:creationId xmlns:a16="http://schemas.microsoft.com/office/drawing/2014/main" id="{99EBBBE2-E449-A5E9-EF53-4887D210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868" y="2167"/>
            <a:ext cx="5914417" cy="661571"/>
          </a:xfrm>
        </p:spPr>
        <p:txBody>
          <a:bodyPr/>
          <a:lstStyle/>
          <a:p>
            <a:r>
              <a:rPr lang="en-US" dirty="0"/>
              <a:t>“log details” page </a:t>
            </a:r>
          </a:p>
        </p:txBody>
      </p:sp>
      <p:sp>
        <p:nvSpPr>
          <p:cNvPr id="3" name="slide footer - slide number">
            <a:extLst>
              <a:ext uri="{FF2B5EF4-FFF2-40B4-BE49-F238E27FC236}">
                <a16:creationId xmlns:a16="http://schemas.microsoft.com/office/drawing/2014/main" id="{6FCE73E8-039C-E4DA-48D7-8C9C1122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79EE-1CB8-4218-AC32-B9E0C3028C49}" type="slidenum">
              <a:rPr lang="en-US" smtClean="0">
                <a:latin typeface="+mn-lt"/>
              </a:rPr>
              <a:pPr/>
              <a:t>7</a:t>
            </a:fld>
            <a:endParaRPr lang="en-US">
              <a:latin typeface="+mn-lt"/>
            </a:endParaRPr>
          </a:p>
        </p:txBody>
      </p:sp>
      <p:sp>
        <p:nvSpPr>
          <p:cNvPr id="7" name="slidefooter - full path for file name">
            <a:extLst>
              <a:ext uri="{FF2B5EF4-FFF2-40B4-BE49-F238E27FC236}">
                <a16:creationId xmlns:a16="http://schemas.microsoft.com/office/drawing/2014/main" id="{BFD0B8F2-DC67-FB92-7F7D-9B7586F2A7D4}"/>
              </a:ext>
            </a:extLst>
          </p:cNvPr>
          <p:cNvSpPr txBox="1">
            <a:spLocks/>
          </p:cNvSpPr>
          <p:nvPr/>
        </p:nvSpPr>
        <p:spPr>
          <a:xfrm>
            <a:off x="1678" y="6554011"/>
            <a:ext cx="5486400" cy="15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C:\Users\burns\MyProjects\BC-DEV209\DEV209HW7JQMactLi-work-area\</a:t>
            </a:r>
            <a:endParaRPr lang="en-US" dirty="0"/>
          </a:p>
        </p:txBody>
      </p:sp>
      <p:sp>
        <p:nvSpPr>
          <p:cNvPr id="8" name="slide footer - file name">
            <a:extLst>
              <a:ext uri="{FF2B5EF4-FFF2-40B4-BE49-F238E27FC236}">
                <a16:creationId xmlns:a16="http://schemas.microsoft.com/office/drawing/2014/main" id="{43E83DFB-5783-C36C-1355-1ED68472500F}"/>
              </a:ext>
            </a:extLst>
          </p:cNvPr>
          <p:cNvSpPr txBox="1">
            <a:spLocks/>
          </p:cNvSpPr>
          <p:nvPr/>
        </p:nvSpPr>
        <p:spPr>
          <a:xfrm>
            <a:off x="0" y="6710744"/>
            <a:ext cx="3657600" cy="15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DEV209HW7JQMactLi-design.pptx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3F46D-5DAE-6759-0C9B-3D391D4CCA7C}"/>
              </a:ext>
            </a:extLst>
          </p:cNvPr>
          <p:cNvSpPr/>
          <p:nvPr/>
        </p:nvSpPr>
        <p:spPr>
          <a:xfrm>
            <a:off x="657140" y="1324796"/>
            <a:ext cx="7827264" cy="4901184"/>
          </a:xfrm>
          <a:prstGeom prst="rect">
            <a:avLst/>
          </a:prstGeom>
          <a:solidFill>
            <a:srgbClr val="F3F6F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7AC01F-0648-4966-8EE8-CA2C317A68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8" t="67072" r="2524" b="29311"/>
          <a:stretch/>
        </p:blipFill>
        <p:spPr>
          <a:xfrm>
            <a:off x="667124" y="6015037"/>
            <a:ext cx="7808976" cy="205372"/>
          </a:xfrm>
          <a:prstGeom prst="rect">
            <a:avLst/>
          </a:prstGeom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AD63574-6E8E-EA02-73A8-031FB1E621CE}"/>
              </a:ext>
            </a:extLst>
          </p:cNvPr>
          <p:cNvGrpSpPr/>
          <p:nvPr/>
        </p:nvGrpSpPr>
        <p:grpSpPr>
          <a:xfrm>
            <a:off x="11687248" y="1299283"/>
            <a:ext cx="8355689" cy="4642752"/>
            <a:chOff x="11687248" y="1299283"/>
            <a:chExt cx="8355689" cy="464275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1EE2268-6439-6BBE-4230-C88329E73E5D}"/>
                </a:ext>
              </a:extLst>
            </p:cNvPr>
            <p:cNvGrpSpPr/>
            <p:nvPr/>
          </p:nvGrpSpPr>
          <p:grpSpPr>
            <a:xfrm>
              <a:off x="11687248" y="1299283"/>
              <a:ext cx="8355689" cy="1388196"/>
              <a:chOff x="11687248" y="1299283"/>
              <a:chExt cx="8355689" cy="1388196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52DE73C-42A4-5C0B-5560-F4C9420D63FA}"/>
                  </a:ext>
                </a:extLst>
              </p:cNvPr>
              <p:cNvGrpSpPr/>
              <p:nvPr/>
            </p:nvGrpSpPr>
            <p:grpSpPr>
              <a:xfrm>
                <a:off x="11687248" y="1299283"/>
                <a:ext cx="8355689" cy="1388196"/>
                <a:chOff x="11687248" y="1299283"/>
                <a:chExt cx="8355689" cy="1388196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2F1409D1-E4C5-F912-F8F7-22B028822257}"/>
                    </a:ext>
                  </a:extLst>
                </p:cNvPr>
                <p:cNvSpPr/>
                <p:nvPr/>
              </p:nvSpPr>
              <p:spPr>
                <a:xfrm>
                  <a:off x="11687248" y="1407319"/>
                  <a:ext cx="8355689" cy="1280160"/>
                </a:xfrm>
                <a:prstGeom prst="roundRect">
                  <a:avLst>
                    <a:gd name="adj" fmla="val 12821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AA76804F-230F-FAC9-2355-64CFCDDB6EFB}"/>
                    </a:ext>
                  </a:extLst>
                </p:cNvPr>
                <p:cNvSpPr/>
                <p:nvPr/>
              </p:nvSpPr>
              <p:spPr>
                <a:xfrm>
                  <a:off x="12086762" y="1299283"/>
                  <a:ext cx="1574800" cy="2210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+mj-lt"/>
                    </a:rPr>
                    <a:t>FOOD &amp; ACTIVITY</a:t>
                  </a: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C4268146-2715-1A29-AB28-ED3826144CBA}"/>
                  </a:ext>
                </a:extLst>
              </p:cNvPr>
              <p:cNvGrpSpPr/>
              <p:nvPr/>
            </p:nvGrpSpPr>
            <p:grpSpPr>
              <a:xfrm>
                <a:off x="11755633" y="1561432"/>
                <a:ext cx="8218918" cy="1009244"/>
                <a:chOff x="11755633" y="1561432"/>
                <a:chExt cx="8218918" cy="1009244"/>
              </a:xfrm>
            </p:grpSpPr>
            <p:sp>
              <p:nvSpPr>
                <p:cNvPr id="21" name="Tile">
                  <a:extLst>
                    <a:ext uri="{FF2B5EF4-FFF2-40B4-BE49-F238E27FC236}">
                      <a16:creationId xmlns:a16="http://schemas.microsoft.com/office/drawing/2014/main" id="{9F8B2F2E-4A3A-F284-F807-5DD01CB10A18}"/>
                    </a:ext>
                  </a:extLst>
                </p:cNvPr>
                <p:cNvSpPr/>
                <p:nvPr/>
              </p:nvSpPr>
              <p:spPr>
                <a:xfrm>
                  <a:off x="11755633" y="1561432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Entry Date</a:t>
                  </a:r>
                </a:p>
              </p:txBody>
            </p:sp>
            <p:sp>
              <p:nvSpPr>
                <p:cNvPr id="22" name="Tile">
                  <a:extLst>
                    <a:ext uri="{FF2B5EF4-FFF2-40B4-BE49-F238E27FC236}">
                      <a16:creationId xmlns:a16="http://schemas.microsoft.com/office/drawing/2014/main" id="{66940235-81A4-B724-DDDD-441BC46F4C92}"/>
                    </a:ext>
                  </a:extLst>
                </p:cNvPr>
                <p:cNvSpPr/>
                <p:nvPr/>
              </p:nvSpPr>
              <p:spPr>
                <a:xfrm>
                  <a:off x="13409126" y="1561432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Protein Calories</a:t>
                  </a:r>
                </a:p>
              </p:txBody>
            </p:sp>
            <p:sp>
              <p:nvSpPr>
                <p:cNvPr id="23" name="Tile">
                  <a:extLst>
                    <a:ext uri="{FF2B5EF4-FFF2-40B4-BE49-F238E27FC236}">
                      <a16:creationId xmlns:a16="http://schemas.microsoft.com/office/drawing/2014/main" id="{2C1DAA1A-3A00-F779-E251-1E59134918AF}"/>
                    </a:ext>
                  </a:extLst>
                </p:cNvPr>
                <p:cNvSpPr/>
                <p:nvPr/>
              </p:nvSpPr>
              <p:spPr>
                <a:xfrm>
                  <a:off x="15065801" y="1561432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Carb Calories</a:t>
                  </a:r>
                </a:p>
              </p:txBody>
            </p:sp>
            <p:sp>
              <p:nvSpPr>
                <p:cNvPr id="24" name="Tile">
                  <a:extLst>
                    <a:ext uri="{FF2B5EF4-FFF2-40B4-BE49-F238E27FC236}">
                      <a16:creationId xmlns:a16="http://schemas.microsoft.com/office/drawing/2014/main" id="{C8B399EA-AF15-7E96-6740-600D985CFC21}"/>
                    </a:ext>
                  </a:extLst>
                </p:cNvPr>
                <p:cNvSpPr/>
                <p:nvPr/>
              </p:nvSpPr>
              <p:spPr>
                <a:xfrm>
                  <a:off x="11755633" y="2153984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03/20/2024</a:t>
                  </a:r>
                </a:p>
              </p:txBody>
            </p:sp>
            <p:sp>
              <p:nvSpPr>
                <p:cNvPr id="26" name="Tile">
                  <a:extLst>
                    <a:ext uri="{FF2B5EF4-FFF2-40B4-BE49-F238E27FC236}">
                      <a16:creationId xmlns:a16="http://schemas.microsoft.com/office/drawing/2014/main" id="{5E3E1E8D-1601-F4E9-BB0A-9C896E7658C6}"/>
                    </a:ext>
                  </a:extLst>
                </p:cNvPr>
                <p:cNvSpPr/>
                <p:nvPr/>
              </p:nvSpPr>
              <p:spPr>
                <a:xfrm>
                  <a:off x="13409126" y="2153984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1000</a:t>
                  </a:r>
                </a:p>
              </p:txBody>
            </p:sp>
            <p:sp>
              <p:nvSpPr>
                <p:cNvPr id="27" name="Tile">
                  <a:extLst>
                    <a:ext uri="{FF2B5EF4-FFF2-40B4-BE49-F238E27FC236}">
                      <a16:creationId xmlns:a16="http://schemas.microsoft.com/office/drawing/2014/main" id="{4CDB22FC-2662-69C9-7A8F-B771E43FA23F}"/>
                    </a:ext>
                  </a:extLst>
                </p:cNvPr>
                <p:cNvSpPr/>
                <p:nvPr/>
              </p:nvSpPr>
              <p:spPr>
                <a:xfrm>
                  <a:off x="15065801" y="2153984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1000</a:t>
                  </a:r>
                </a:p>
              </p:txBody>
            </p:sp>
            <p:sp>
              <p:nvSpPr>
                <p:cNvPr id="36" name="Tile">
                  <a:extLst>
                    <a:ext uri="{FF2B5EF4-FFF2-40B4-BE49-F238E27FC236}">
                      <a16:creationId xmlns:a16="http://schemas.microsoft.com/office/drawing/2014/main" id="{61E1836D-FEBA-C7A9-B0E6-258FF358C2D5}"/>
                    </a:ext>
                  </a:extLst>
                </p:cNvPr>
                <p:cNvSpPr/>
                <p:nvPr/>
              </p:nvSpPr>
              <p:spPr>
                <a:xfrm>
                  <a:off x="16723244" y="1561432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Fat Calories</a:t>
                  </a:r>
                </a:p>
              </p:txBody>
            </p:sp>
            <p:sp>
              <p:nvSpPr>
                <p:cNvPr id="42" name="Tile">
                  <a:extLst>
                    <a:ext uri="{FF2B5EF4-FFF2-40B4-BE49-F238E27FC236}">
                      <a16:creationId xmlns:a16="http://schemas.microsoft.com/office/drawing/2014/main" id="{4A0B221C-2A61-568C-B394-83CD89BCB526}"/>
                    </a:ext>
                  </a:extLst>
                </p:cNvPr>
                <p:cNvSpPr/>
                <p:nvPr/>
              </p:nvSpPr>
              <p:spPr>
                <a:xfrm>
                  <a:off x="16723244" y="2153984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1000</a:t>
                  </a:r>
                </a:p>
              </p:txBody>
            </p:sp>
            <p:sp>
              <p:nvSpPr>
                <p:cNvPr id="58" name="Tile">
                  <a:extLst>
                    <a:ext uri="{FF2B5EF4-FFF2-40B4-BE49-F238E27FC236}">
                      <a16:creationId xmlns:a16="http://schemas.microsoft.com/office/drawing/2014/main" id="{41B0873D-C158-C384-9D20-783EE9CB7B21}"/>
                    </a:ext>
                  </a:extLst>
                </p:cNvPr>
                <p:cNvSpPr/>
                <p:nvPr/>
              </p:nvSpPr>
              <p:spPr>
                <a:xfrm>
                  <a:off x="18374351" y="1566644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PAL</a:t>
                  </a:r>
                </a:p>
              </p:txBody>
            </p:sp>
            <p:sp>
              <p:nvSpPr>
                <p:cNvPr id="59" name="Tile">
                  <a:extLst>
                    <a:ext uri="{FF2B5EF4-FFF2-40B4-BE49-F238E27FC236}">
                      <a16:creationId xmlns:a16="http://schemas.microsoft.com/office/drawing/2014/main" id="{A7003332-D7CC-4285-345F-12C118395914}"/>
                    </a:ext>
                  </a:extLst>
                </p:cNvPr>
                <p:cNvSpPr/>
                <p:nvPr/>
              </p:nvSpPr>
              <p:spPr>
                <a:xfrm>
                  <a:off x="18374351" y="2159196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2.5</a:t>
                  </a:r>
                </a:p>
              </p:txBody>
            </p:sp>
          </p:grp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DCC8B88E-9C7C-C70C-7709-291C5596D171}"/>
                </a:ext>
              </a:extLst>
            </p:cNvPr>
            <p:cNvGrpSpPr/>
            <p:nvPr/>
          </p:nvGrpSpPr>
          <p:grpSpPr>
            <a:xfrm>
              <a:off x="11687248" y="2923342"/>
              <a:ext cx="8355689" cy="1388194"/>
              <a:chOff x="11687248" y="2862170"/>
              <a:chExt cx="8355689" cy="1388194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D36C133B-6801-B71E-0B65-4CFCFA8384BB}"/>
                  </a:ext>
                </a:extLst>
              </p:cNvPr>
              <p:cNvGrpSpPr/>
              <p:nvPr/>
            </p:nvGrpSpPr>
            <p:grpSpPr>
              <a:xfrm>
                <a:off x="11687248" y="2862170"/>
                <a:ext cx="8355689" cy="1388194"/>
                <a:chOff x="11687248" y="2862170"/>
                <a:chExt cx="8355689" cy="1388194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A551D44D-0AD3-25AF-56AA-78DDAEBA5401}"/>
                    </a:ext>
                  </a:extLst>
                </p:cNvPr>
                <p:cNvSpPr/>
                <p:nvPr/>
              </p:nvSpPr>
              <p:spPr>
                <a:xfrm>
                  <a:off x="11687248" y="2970204"/>
                  <a:ext cx="8355689" cy="1280160"/>
                </a:xfrm>
                <a:prstGeom prst="roundRect">
                  <a:avLst>
                    <a:gd name="adj" fmla="val 12821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93A95E5F-38A9-D5C4-53AB-2AE0A8F3DFDB}"/>
                    </a:ext>
                  </a:extLst>
                </p:cNvPr>
                <p:cNvSpPr/>
                <p:nvPr/>
              </p:nvSpPr>
              <p:spPr>
                <a:xfrm>
                  <a:off x="12086762" y="2862170"/>
                  <a:ext cx="1574800" cy="2210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+mj-lt"/>
                    </a:rPr>
                    <a:t>ENERGY BALANCE</a:t>
                  </a: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AFBF699-833D-0478-EB7F-3B5A6CED32C1}"/>
                  </a:ext>
                </a:extLst>
              </p:cNvPr>
              <p:cNvGrpSpPr/>
              <p:nvPr/>
            </p:nvGrpSpPr>
            <p:grpSpPr>
              <a:xfrm>
                <a:off x="11755633" y="3115532"/>
                <a:ext cx="8218918" cy="1011594"/>
                <a:chOff x="11755633" y="3115532"/>
                <a:chExt cx="8218918" cy="1011594"/>
              </a:xfrm>
            </p:grpSpPr>
            <p:sp>
              <p:nvSpPr>
                <p:cNvPr id="77" name="Tile">
                  <a:extLst>
                    <a:ext uri="{FF2B5EF4-FFF2-40B4-BE49-F238E27FC236}">
                      <a16:creationId xmlns:a16="http://schemas.microsoft.com/office/drawing/2014/main" id="{6D38BEF8-3F1B-3EAE-13B1-C4139D4A9979}"/>
                    </a:ext>
                  </a:extLst>
                </p:cNvPr>
                <p:cNvSpPr/>
                <p:nvPr/>
              </p:nvSpPr>
              <p:spPr>
                <a:xfrm>
                  <a:off x="11755633" y="3115532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TDEE</a:t>
                  </a:r>
                </a:p>
              </p:txBody>
            </p:sp>
            <p:sp>
              <p:nvSpPr>
                <p:cNvPr id="78" name="Tile">
                  <a:extLst>
                    <a:ext uri="{FF2B5EF4-FFF2-40B4-BE49-F238E27FC236}">
                      <a16:creationId xmlns:a16="http://schemas.microsoft.com/office/drawing/2014/main" id="{45A2A44F-96AA-6963-7918-F47387D13E63}"/>
                    </a:ext>
                  </a:extLst>
                </p:cNvPr>
                <p:cNvSpPr/>
                <p:nvPr/>
              </p:nvSpPr>
              <p:spPr>
                <a:xfrm>
                  <a:off x="13409126" y="3115532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TDCI</a:t>
                  </a:r>
                </a:p>
              </p:txBody>
            </p:sp>
            <p:sp>
              <p:nvSpPr>
                <p:cNvPr id="79" name="Tile">
                  <a:extLst>
                    <a:ext uri="{FF2B5EF4-FFF2-40B4-BE49-F238E27FC236}">
                      <a16:creationId xmlns:a16="http://schemas.microsoft.com/office/drawing/2014/main" id="{97BBF742-F09B-FAAF-DA73-C317E56771B2}"/>
                    </a:ext>
                  </a:extLst>
                </p:cNvPr>
                <p:cNvSpPr/>
                <p:nvPr/>
              </p:nvSpPr>
              <p:spPr>
                <a:xfrm>
                  <a:off x="15065801" y="3115532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DEBD</a:t>
                  </a:r>
                </a:p>
              </p:txBody>
            </p:sp>
            <p:sp>
              <p:nvSpPr>
                <p:cNvPr id="80" name="Tile">
                  <a:extLst>
                    <a:ext uri="{FF2B5EF4-FFF2-40B4-BE49-F238E27FC236}">
                      <a16:creationId xmlns:a16="http://schemas.microsoft.com/office/drawing/2014/main" id="{7DAD574F-4DB2-FEC4-A87A-40EF57D2F201}"/>
                    </a:ext>
                  </a:extLst>
                </p:cNvPr>
                <p:cNvSpPr/>
                <p:nvPr/>
              </p:nvSpPr>
              <p:spPr>
                <a:xfrm>
                  <a:off x="11755633" y="3710434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3076</a:t>
                  </a:r>
                </a:p>
              </p:txBody>
            </p:sp>
            <p:sp>
              <p:nvSpPr>
                <p:cNvPr id="81" name="Tile">
                  <a:extLst>
                    <a:ext uri="{FF2B5EF4-FFF2-40B4-BE49-F238E27FC236}">
                      <a16:creationId xmlns:a16="http://schemas.microsoft.com/office/drawing/2014/main" id="{4C48E007-0DFE-4AD2-D021-548A9C19C588}"/>
                    </a:ext>
                  </a:extLst>
                </p:cNvPr>
                <p:cNvSpPr/>
                <p:nvPr/>
              </p:nvSpPr>
              <p:spPr>
                <a:xfrm>
                  <a:off x="13409126" y="3710434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3000</a:t>
                  </a:r>
                </a:p>
              </p:txBody>
            </p:sp>
            <p:sp>
              <p:nvSpPr>
                <p:cNvPr id="82" name="Tile">
                  <a:extLst>
                    <a:ext uri="{FF2B5EF4-FFF2-40B4-BE49-F238E27FC236}">
                      <a16:creationId xmlns:a16="http://schemas.microsoft.com/office/drawing/2014/main" id="{8D4B2BD8-4229-E1CA-212A-E77387758E23}"/>
                    </a:ext>
                  </a:extLst>
                </p:cNvPr>
                <p:cNvSpPr/>
                <p:nvPr/>
              </p:nvSpPr>
              <p:spPr>
                <a:xfrm>
                  <a:off x="15065801" y="3710434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-76</a:t>
                  </a:r>
                </a:p>
              </p:txBody>
            </p:sp>
            <p:sp>
              <p:nvSpPr>
                <p:cNvPr id="83" name="Tile">
                  <a:extLst>
                    <a:ext uri="{FF2B5EF4-FFF2-40B4-BE49-F238E27FC236}">
                      <a16:creationId xmlns:a16="http://schemas.microsoft.com/office/drawing/2014/main" id="{556023E5-9D86-6FB3-A4D3-8873EC24A0EF}"/>
                    </a:ext>
                  </a:extLst>
                </p:cNvPr>
                <p:cNvSpPr/>
                <p:nvPr/>
              </p:nvSpPr>
              <p:spPr>
                <a:xfrm>
                  <a:off x="16723244" y="3115532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Positive DEBD</a:t>
                  </a:r>
                </a:p>
              </p:txBody>
            </p:sp>
            <p:sp>
              <p:nvSpPr>
                <p:cNvPr id="84" name="Tile">
                  <a:extLst>
                    <a:ext uri="{FF2B5EF4-FFF2-40B4-BE49-F238E27FC236}">
                      <a16:creationId xmlns:a16="http://schemas.microsoft.com/office/drawing/2014/main" id="{6D5084E5-ECB0-BE32-4AA8-70A7851AE919}"/>
                    </a:ext>
                  </a:extLst>
                </p:cNvPr>
                <p:cNvSpPr/>
                <p:nvPr/>
              </p:nvSpPr>
              <p:spPr>
                <a:xfrm>
                  <a:off x="16723244" y="3710434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Excess/unused calories may be stored as fat.</a:t>
                  </a:r>
                </a:p>
              </p:txBody>
            </p:sp>
            <p:sp>
              <p:nvSpPr>
                <p:cNvPr id="85" name="Tile">
                  <a:extLst>
                    <a:ext uri="{FF2B5EF4-FFF2-40B4-BE49-F238E27FC236}">
                      <a16:creationId xmlns:a16="http://schemas.microsoft.com/office/drawing/2014/main" id="{A1BCB0F7-BBE9-6DD9-C326-C7584A9AEBE6}"/>
                    </a:ext>
                  </a:extLst>
                </p:cNvPr>
                <p:cNvSpPr/>
                <p:nvPr/>
              </p:nvSpPr>
              <p:spPr>
                <a:xfrm>
                  <a:off x="18374351" y="3120744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Negative DEBD</a:t>
                  </a:r>
                </a:p>
              </p:txBody>
            </p:sp>
            <p:sp>
              <p:nvSpPr>
                <p:cNvPr id="86" name="Tile">
                  <a:extLst>
                    <a:ext uri="{FF2B5EF4-FFF2-40B4-BE49-F238E27FC236}">
                      <a16:creationId xmlns:a16="http://schemas.microsoft.com/office/drawing/2014/main" id="{399B9D5A-121F-A24A-C611-C67752190A30}"/>
                    </a:ext>
                  </a:extLst>
                </p:cNvPr>
                <p:cNvSpPr/>
                <p:nvPr/>
              </p:nvSpPr>
              <p:spPr>
                <a:xfrm>
                  <a:off x="18374351" y="3715646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Fat may be burned to compensate energy debt.</a:t>
                  </a:r>
                </a:p>
              </p:txBody>
            </p:sp>
          </p:grp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2117AE89-4A7B-92C9-0C8A-87AD0FF9CA73}"/>
                </a:ext>
              </a:extLst>
            </p:cNvPr>
            <p:cNvGrpSpPr/>
            <p:nvPr/>
          </p:nvGrpSpPr>
          <p:grpSpPr>
            <a:xfrm>
              <a:off x="11687248" y="4547398"/>
              <a:ext cx="8355689" cy="1394637"/>
              <a:chOff x="11687248" y="4547398"/>
              <a:chExt cx="8355689" cy="1394637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C51A43D2-3EDE-A9CC-43B6-401A734D7DA9}"/>
                  </a:ext>
                </a:extLst>
              </p:cNvPr>
              <p:cNvGrpSpPr/>
              <p:nvPr/>
            </p:nvGrpSpPr>
            <p:grpSpPr>
              <a:xfrm>
                <a:off x="11687248" y="4547398"/>
                <a:ext cx="8355689" cy="1394637"/>
                <a:chOff x="11687248" y="4547398"/>
                <a:chExt cx="8355689" cy="1394637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A35A7596-FADE-C749-41F1-1372B862B4F2}"/>
                    </a:ext>
                  </a:extLst>
                </p:cNvPr>
                <p:cNvSpPr/>
                <p:nvPr/>
              </p:nvSpPr>
              <p:spPr>
                <a:xfrm>
                  <a:off x="11687248" y="4661875"/>
                  <a:ext cx="8355689" cy="1280160"/>
                </a:xfrm>
                <a:prstGeom prst="roundRect">
                  <a:avLst>
                    <a:gd name="adj" fmla="val 12821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5CBF0B1E-ABD0-9C77-DC13-8E23F2687243}"/>
                    </a:ext>
                  </a:extLst>
                </p:cNvPr>
                <p:cNvSpPr/>
                <p:nvPr/>
              </p:nvSpPr>
              <p:spPr>
                <a:xfrm>
                  <a:off x="12086762" y="4547398"/>
                  <a:ext cx="1574800" cy="2210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+mj-lt"/>
                    </a:rPr>
                    <a:t>MY PROFILE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57659FE5-EE0A-6F15-C5D3-9007EAC233D2}"/>
                  </a:ext>
                </a:extLst>
              </p:cNvPr>
              <p:cNvGrpSpPr/>
              <p:nvPr/>
            </p:nvGrpSpPr>
            <p:grpSpPr>
              <a:xfrm>
                <a:off x="11755633" y="4794325"/>
                <a:ext cx="8218918" cy="1011594"/>
                <a:chOff x="11755633" y="4794325"/>
                <a:chExt cx="8218918" cy="1011594"/>
              </a:xfrm>
            </p:grpSpPr>
            <p:sp>
              <p:nvSpPr>
                <p:cNvPr id="91" name="Tile">
                  <a:extLst>
                    <a:ext uri="{FF2B5EF4-FFF2-40B4-BE49-F238E27FC236}">
                      <a16:creationId xmlns:a16="http://schemas.microsoft.com/office/drawing/2014/main" id="{686287E4-05A0-A2B4-21E8-4B2482026EF0}"/>
                    </a:ext>
                  </a:extLst>
                </p:cNvPr>
                <p:cNvSpPr/>
                <p:nvPr/>
              </p:nvSpPr>
              <p:spPr>
                <a:xfrm>
                  <a:off x="11755633" y="4794325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Age</a:t>
                  </a:r>
                </a:p>
              </p:txBody>
            </p:sp>
            <p:sp>
              <p:nvSpPr>
                <p:cNvPr id="92" name="Tile">
                  <a:extLst>
                    <a:ext uri="{FF2B5EF4-FFF2-40B4-BE49-F238E27FC236}">
                      <a16:creationId xmlns:a16="http://schemas.microsoft.com/office/drawing/2014/main" id="{DE0E9B1D-03E8-43CF-D7DA-E535934CCCDF}"/>
                    </a:ext>
                  </a:extLst>
                </p:cNvPr>
                <p:cNvSpPr/>
                <p:nvPr/>
              </p:nvSpPr>
              <p:spPr>
                <a:xfrm>
                  <a:off x="13409126" y="4794325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Gender</a:t>
                  </a:r>
                </a:p>
              </p:txBody>
            </p:sp>
            <p:sp>
              <p:nvSpPr>
                <p:cNvPr id="93" name="Tile">
                  <a:extLst>
                    <a:ext uri="{FF2B5EF4-FFF2-40B4-BE49-F238E27FC236}">
                      <a16:creationId xmlns:a16="http://schemas.microsoft.com/office/drawing/2014/main" id="{08FF648B-8EA7-C794-9823-3951ED1BD847}"/>
                    </a:ext>
                  </a:extLst>
                </p:cNvPr>
                <p:cNvSpPr/>
                <p:nvPr/>
              </p:nvSpPr>
              <p:spPr>
                <a:xfrm>
                  <a:off x="15065801" y="4794325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Height</a:t>
                  </a:r>
                </a:p>
              </p:txBody>
            </p:sp>
            <p:sp>
              <p:nvSpPr>
                <p:cNvPr id="94" name="Tile">
                  <a:extLst>
                    <a:ext uri="{FF2B5EF4-FFF2-40B4-BE49-F238E27FC236}">
                      <a16:creationId xmlns:a16="http://schemas.microsoft.com/office/drawing/2014/main" id="{9C435FFD-D601-1487-B57A-614C3AD3D243}"/>
                    </a:ext>
                  </a:extLst>
                </p:cNvPr>
                <p:cNvSpPr/>
                <p:nvPr/>
              </p:nvSpPr>
              <p:spPr>
                <a:xfrm>
                  <a:off x="11755633" y="5389227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60</a:t>
                  </a:r>
                </a:p>
              </p:txBody>
            </p:sp>
            <p:sp>
              <p:nvSpPr>
                <p:cNvPr id="95" name="Tile">
                  <a:extLst>
                    <a:ext uri="{FF2B5EF4-FFF2-40B4-BE49-F238E27FC236}">
                      <a16:creationId xmlns:a16="http://schemas.microsoft.com/office/drawing/2014/main" id="{1F1CDEE7-0D84-9702-314B-15FE9855D5DF}"/>
                    </a:ext>
                  </a:extLst>
                </p:cNvPr>
                <p:cNvSpPr/>
                <p:nvPr/>
              </p:nvSpPr>
              <p:spPr>
                <a:xfrm>
                  <a:off x="13409126" y="5389227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woman</a:t>
                  </a:r>
                </a:p>
              </p:txBody>
            </p:sp>
            <p:sp>
              <p:nvSpPr>
                <p:cNvPr id="96" name="Tile">
                  <a:extLst>
                    <a:ext uri="{FF2B5EF4-FFF2-40B4-BE49-F238E27FC236}">
                      <a16:creationId xmlns:a16="http://schemas.microsoft.com/office/drawing/2014/main" id="{16F8FC35-61E6-66B6-E90C-C17D9ACB1FA3}"/>
                    </a:ext>
                  </a:extLst>
                </p:cNvPr>
                <p:cNvSpPr/>
                <p:nvPr/>
              </p:nvSpPr>
              <p:spPr>
                <a:xfrm>
                  <a:off x="15065801" y="5389227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60</a:t>
                  </a:r>
                </a:p>
              </p:txBody>
            </p:sp>
            <p:sp>
              <p:nvSpPr>
                <p:cNvPr id="97" name="Tile">
                  <a:extLst>
                    <a:ext uri="{FF2B5EF4-FFF2-40B4-BE49-F238E27FC236}">
                      <a16:creationId xmlns:a16="http://schemas.microsoft.com/office/drawing/2014/main" id="{B722E67B-37EC-6F45-C2E9-C786EDCED338}"/>
                    </a:ext>
                  </a:extLst>
                </p:cNvPr>
                <p:cNvSpPr/>
                <p:nvPr/>
              </p:nvSpPr>
              <p:spPr>
                <a:xfrm>
                  <a:off x="16723244" y="4794325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Weight</a:t>
                  </a:r>
                </a:p>
              </p:txBody>
            </p:sp>
            <p:sp>
              <p:nvSpPr>
                <p:cNvPr id="98" name="Tile">
                  <a:extLst>
                    <a:ext uri="{FF2B5EF4-FFF2-40B4-BE49-F238E27FC236}">
                      <a16:creationId xmlns:a16="http://schemas.microsoft.com/office/drawing/2014/main" id="{215663CB-FD3F-FD8A-D411-E2FF3F768734}"/>
                    </a:ext>
                  </a:extLst>
                </p:cNvPr>
                <p:cNvSpPr/>
                <p:nvPr/>
              </p:nvSpPr>
              <p:spPr>
                <a:xfrm>
                  <a:off x="16723244" y="5389227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135</a:t>
                  </a:r>
                </a:p>
              </p:txBody>
            </p:sp>
            <p:sp>
              <p:nvSpPr>
                <p:cNvPr id="99" name="Tile">
                  <a:extLst>
                    <a:ext uri="{FF2B5EF4-FFF2-40B4-BE49-F238E27FC236}">
                      <a16:creationId xmlns:a16="http://schemas.microsoft.com/office/drawing/2014/main" id="{0659F6F3-5D64-38B7-299C-B6EF38FD55A8}"/>
                    </a:ext>
                  </a:extLst>
                </p:cNvPr>
                <p:cNvSpPr/>
                <p:nvPr/>
              </p:nvSpPr>
              <p:spPr>
                <a:xfrm>
                  <a:off x="18374351" y="4799537"/>
                  <a:ext cx="1600200" cy="548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Segoe UI" panose="020B0502040204020203" pitchFamily="34" charset="0"/>
                    </a:rPr>
                    <a:t>BMR</a:t>
                  </a:r>
                </a:p>
              </p:txBody>
            </p:sp>
            <p:sp>
              <p:nvSpPr>
                <p:cNvPr id="100" name="Tile">
                  <a:extLst>
                    <a:ext uri="{FF2B5EF4-FFF2-40B4-BE49-F238E27FC236}">
                      <a16:creationId xmlns:a16="http://schemas.microsoft.com/office/drawing/2014/main" id="{DB2F2106-EB65-9663-F3EA-E6817AE754E7}"/>
                    </a:ext>
                  </a:extLst>
                </p:cNvPr>
                <p:cNvSpPr/>
                <p:nvPr/>
              </p:nvSpPr>
              <p:spPr>
                <a:xfrm>
                  <a:off x="18374351" y="5394439"/>
                  <a:ext cx="1600200" cy="4114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Segoe UI" panose="020B0502040204020203" pitchFamily="34" charset="0"/>
                    </a:rPr>
                    <a:t>1231</a:t>
                  </a:r>
                </a:p>
              </p:txBody>
            </p:sp>
          </p:grp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2030E72-F239-DF92-086D-C28F6D0D9E51}"/>
              </a:ext>
            </a:extLst>
          </p:cNvPr>
          <p:cNvGrpSpPr/>
          <p:nvPr/>
        </p:nvGrpSpPr>
        <p:grpSpPr>
          <a:xfrm>
            <a:off x="667345" y="1332870"/>
            <a:ext cx="7808976" cy="608052"/>
            <a:chOff x="667345" y="1332870"/>
            <a:chExt cx="7808976" cy="60805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070DDB-1BB7-6038-964A-6A80F5828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18" t="16287" r="2524" b="73004"/>
            <a:stretch/>
          </p:blipFill>
          <p:spPr>
            <a:xfrm>
              <a:off x="667345" y="1332870"/>
              <a:ext cx="7808976" cy="608052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6CE14D3-86FF-3274-5AB8-C007494D2D20}"/>
                </a:ext>
              </a:extLst>
            </p:cNvPr>
            <p:cNvSpPr txBox="1"/>
            <p:nvPr/>
          </p:nvSpPr>
          <p:spPr>
            <a:xfrm>
              <a:off x="3881516" y="1380780"/>
              <a:ext cx="1377108" cy="246221"/>
            </a:xfrm>
            <a:prstGeom prst="rect">
              <a:avLst/>
            </a:prstGeom>
            <a:solidFill>
              <a:srgbClr val="E9E9E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Log Entry Details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535739CF-D329-9265-D9B7-1E7F691DD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308" y="1988821"/>
            <a:ext cx="7196328" cy="4027979"/>
          </a:xfrm>
          <a:prstGeom prst="rect">
            <a:avLst/>
          </a:prstGeom>
        </p:spPr>
      </p:pic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6CCA97C-64CA-3545-AAB9-039C34D986E6}"/>
              </a:ext>
            </a:extLst>
          </p:cNvPr>
          <p:cNvGrpSpPr/>
          <p:nvPr/>
        </p:nvGrpSpPr>
        <p:grpSpPr>
          <a:xfrm>
            <a:off x="695692" y="1045069"/>
            <a:ext cx="7774095" cy="5524802"/>
            <a:chOff x="695692" y="1045069"/>
            <a:chExt cx="7774095" cy="552480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41CC14D-EB7D-C652-48CE-730B9F852DF7}"/>
                </a:ext>
              </a:extLst>
            </p:cNvPr>
            <p:cNvGrpSpPr/>
            <p:nvPr/>
          </p:nvGrpSpPr>
          <p:grpSpPr>
            <a:xfrm>
              <a:off x="1037268" y="1045069"/>
              <a:ext cx="7081422" cy="274320"/>
              <a:chOff x="728392" y="528474"/>
              <a:chExt cx="7642724" cy="347292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4849DC5-0F5F-0517-3417-25BE041D237B}"/>
                  </a:ext>
                </a:extLst>
              </p:cNvPr>
              <p:cNvSpPr txBox="1"/>
              <p:nvPr/>
            </p:nvSpPr>
            <p:spPr>
              <a:xfrm>
                <a:off x="728392" y="528475"/>
                <a:ext cx="1497303" cy="34729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COLUMN 1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AB0D97B-3807-E713-2607-3E0BF5A89032}"/>
                  </a:ext>
                </a:extLst>
              </p:cNvPr>
              <p:cNvSpPr txBox="1"/>
              <p:nvPr/>
            </p:nvSpPr>
            <p:spPr>
              <a:xfrm>
                <a:off x="2265961" y="528475"/>
                <a:ext cx="1500058" cy="34729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COLUMN 2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AAFD2EC-88CA-3FD6-3C9D-EF6F943BD8E2}"/>
                  </a:ext>
                </a:extLst>
              </p:cNvPr>
              <p:cNvSpPr txBox="1"/>
              <p:nvPr/>
            </p:nvSpPr>
            <p:spPr>
              <a:xfrm>
                <a:off x="3801138" y="528475"/>
                <a:ext cx="1500058" cy="34729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COLUMN 3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832944A-6D6B-28A6-F233-4C5B651FC05C}"/>
                  </a:ext>
                </a:extLst>
              </p:cNvPr>
              <p:cNvSpPr txBox="1"/>
              <p:nvPr/>
            </p:nvSpPr>
            <p:spPr>
              <a:xfrm>
                <a:off x="5344985" y="528475"/>
                <a:ext cx="1500057" cy="34729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COLUMN 4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8C6A763-202D-7CC2-54A6-602D0FF96BD2}"/>
                  </a:ext>
                </a:extLst>
              </p:cNvPr>
              <p:cNvSpPr txBox="1"/>
              <p:nvPr/>
            </p:nvSpPr>
            <p:spPr>
              <a:xfrm>
                <a:off x="6871060" y="528474"/>
                <a:ext cx="1500056" cy="34729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COLUMN 5</a:t>
                </a: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89949EC-4E78-CC4A-AF5A-A4E754B688AA}"/>
                </a:ext>
              </a:extLst>
            </p:cNvPr>
            <p:cNvGrpSpPr/>
            <p:nvPr/>
          </p:nvGrpSpPr>
          <p:grpSpPr>
            <a:xfrm>
              <a:off x="1037268" y="6295551"/>
              <a:ext cx="7081422" cy="274320"/>
              <a:chOff x="728392" y="528474"/>
              <a:chExt cx="7642724" cy="347292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46CC23F0-C746-BD30-E534-87B79E8B5876}"/>
                  </a:ext>
                </a:extLst>
              </p:cNvPr>
              <p:cNvSpPr txBox="1"/>
              <p:nvPr/>
            </p:nvSpPr>
            <p:spPr>
              <a:xfrm>
                <a:off x="728392" y="528475"/>
                <a:ext cx="1497303" cy="34729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COLUMN 1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78B9D0E1-5D5A-FD24-580A-85D7BC7125DB}"/>
                  </a:ext>
                </a:extLst>
              </p:cNvPr>
              <p:cNvSpPr txBox="1"/>
              <p:nvPr/>
            </p:nvSpPr>
            <p:spPr>
              <a:xfrm>
                <a:off x="2265961" y="528475"/>
                <a:ext cx="1500058" cy="34729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COLUMN 2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CC24537-2E62-7572-F74D-50A17017B739}"/>
                  </a:ext>
                </a:extLst>
              </p:cNvPr>
              <p:cNvSpPr txBox="1"/>
              <p:nvPr/>
            </p:nvSpPr>
            <p:spPr>
              <a:xfrm>
                <a:off x="3801138" y="528475"/>
                <a:ext cx="1500058" cy="34729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COLUMN 3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5289706-781F-3A9B-0EDD-637733FB92DD}"/>
                  </a:ext>
                </a:extLst>
              </p:cNvPr>
              <p:cNvSpPr txBox="1"/>
              <p:nvPr/>
            </p:nvSpPr>
            <p:spPr>
              <a:xfrm>
                <a:off x="5344985" y="528475"/>
                <a:ext cx="1500057" cy="34729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COLUMN 4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F8C63D81-1A25-413D-3B6F-420E7EAB062D}"/>
                  </a:ext>
                </a:extLst>
              </p:cNvPr>
              <p:cNvSpPr txBox="1"/>
              <p:nvPr/>
            </p:nvSpPr>
            <p:spPr>
              <a:xfrm>
                <a:off x="6871060" y="528474"/>
                <a:ext cx="1500056" cy="34729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COLUMN 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1713F0F-D73D-F23E-3692-D5BD2E27AD15}"/>
                </a:ext>
              </a:extLst>
            </p:cNvPr>
            <p:cNvGrpSpPr/>
            <p:nvPr/>
          </p:nvGrpSpPr>
          <p:grpSpPr>
            <a:xfrm>
              <a:off x="695692" y="2248094"/>
              <a:ext cx="231525" cy="3643119"/>
              <a:chOff x="-193833" y="2272856"/>
              <a:chExt cx="231525" cy="364311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0730DD5-3CCD-67C7-E372-DF0168C248AB}"/>
                  </a:ext>
                </a:extLst>
              </p:cNvPr>
              <p:cNvSpPr txBox="1"/>
              <p:nvPr/>
            </p:nvSpPr>
            <p:spPr>
              <a:xfrm rot="16200000">
                <a:off x="-309052" y="3780911"/>
                <a:ext cx="461963" cy="231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9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ROW 1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9C505F0-9740-7DD8-CE33-A68FDD261A1F}"/>
                  </a:ext>
                </a:extLst>
              </p:cNvPr>
              <p:cNvSpPr txBox="1"/>
              <p:nvPr/>
            </p:nvSpPr>
            <p:spPr>
              <a:xfrm rot="16200000">
                <a:off x="-251247" y="4229241"/>
                <a:ext cx="346353" cy="231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9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ROW 2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08680AF-1D4F-AC6B-F4B2-4C12814223B9}"/>
                  </a:ext>
                </a:extLst>
              </p:cNvPr>
              <p:cNvSpPr txBox="1"/>
              <p:nvPr/>
            </p:nvSpPr>
            <p:spPr>
              <a:xfrm rot="16200000">
                <a:off x="-313813" y="5169181"/>
                <a:ext cx="471486" cy="231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9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ROW 1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7FA6681-399F-01E0-6B01-EAECD56435A6}"/>
                  </a:ext>
                </a:extLst>
              </p:cNvPr>
              <p:cNvSpPr txBox="1"/>
              <p:nvPr/>
            </p:nvSpPr>
            <p:spPr>
              <a:xfrm rot="16200000">
                <a:off x="-251806" y="2840420"/>
                <a:ext cx="347472" cy="231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9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ROW 2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E58B0A3-8F7E-7A30-F268-5E98C5BEB125}"/>
                  </a:ext>
                </a:extLst>
              </p:cNvPr>
              <p:cNvSpPr txBox="1"/>
              <p:nvPr/>
            </p:nvSpPr>
            <p:spPr>
              <a:xfrm rot="16200000">
                <a:off x="-313717" y="2392740"/>
                <a:ext cx="471294" cy="231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9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ROW 1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5A6F44A8-ECA0-BA91-4163-E35022E62BA1}"/>
                  </a:ext>
                </a:extLst>
              </p:cNvPr>
              <p:cNvSpPr txBox="1"/>
              <p:nvPr/>
            </p:nvSpPr>
            <p:spPr>
              <a:xfrm rot="16200000">
                <a:off x="-253090" y="5625193"/>
                <a:ext cx="350039" cy="231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9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ROW 2</a:t>
                </a: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EF8A6EE8-7919-D415-782B-19A1FC3BFDAB}"/>
                </a:ext>
              </a:extLst>
            </p:cNvPr>
            <p:cNvGrpSpPr/>
            <p:nvPr/>
          </p:nvGrpSpPr>
          <p:grpSpPr>
            <a:xfrm flipH="1">
              <a:off x="8238262" y="2248094"/>
              <a:ext cx="231525" cy="3643119"/>
              <a:chOff x="-193833" y="2272856"/>
              <a:chExt cx="231525" cy="3643119"/>
            </a:xfrm>
          </p:grpSpPr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DE400B3-DDEB-85A9-7B05-BA26C3B9793C}"/>
                  </a:ext>
                </a:extLst>
              </p:cNvPr>
              <p:cNvSpPr txBox="1"/>
              <p:nvPr/>
            </p:nvSpPr>
            <p:spPr>
              <a:xfrm rot="16200000">
                <a:off x="-309052" y="3780911"/>
                <a:ext cx="461963" cy="231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9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ROW 1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905DB9B-20DB-ACC8-D638-4F2358BFCB38}"/>
                  </a:ext>
                </a:extLst>
              </p:cNvPr>
              <p:cNvSpPr txBox="1"/>
              <p:nvPr/>
            </p:nvSpPr>
            <p:spPr>
              <a:xfrm rot="16200000">
                <a:off x="-251247" y="4229241"/>
                <a:ext cx="346353" cy="231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9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ROW 2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C340CDB-7E2C-093A-3E92-10C44454E52E}"/>
                  </a:ext>
                </a:extLst>
              </p:cNvPr>
              <p:cNvSpPr txBox="1"/>
              <p:nvPr/>
            </p:nvSpPr>
            <p:spPr>
              <a:xfrm rot="16200000">
                <a:off x="-313813" y="5169181"/>
                <a:ext cx="471486" cy="231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9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ROW 1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2EFE2D32-E28B-5FCE-2983-E3BFFBAF8460}"/>
                  </a:ext>
                </a:extLst>
              </p:cNvPr>
              <p:cNvSpPr txBox="1"/>
              <p:nvPr/>
            </p:nvSpPr>
            <p:spPr>
              <a:xfrm rot="16200000">
                <a:off x="-251806" y="2840420"/>
                <a:ext cx="347472" cy="231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9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ROW 2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939C1C09-201E-317A-0A45-E039DF2B50D3}"/>
                  </a:ext>
                </a:extLst>
              </p:cNvPr>
              <p:cNvSpPr txBox="1"/>
              <p:nvPr/>
            </p:nvSpPr>
            <p:spPr>
              <a:xfrm rot="16200000">
                <a:off x="-313717" y="2392740"/>
                <a:ext cx="471294" cy="231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9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ROW 1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19A90A2-1D0E-3094-72C0-0281AA86157E}"/>
                  </a:ext>
                </a:extLst>
              </p:cNvPr>
              <p:cNvSpPr txBox="1"/>
              <p:nvPr/>
            </p:nvSpPr>
            <p:spPr>
              <a:xfrm rot="16200000">
                <a:off x="-253090" y="5625193"/>
                <a:ext cx="350039" cy="231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900" dirty="0">
                    <a:latin typeface="Roboto Medium" panose="02000000000000000000" pitchFamily="2" charset="0"/>
                    <a:ea typeface="Roboto Medium" panose="02000000000000000000" pitchFamily="2" charset="0"/>
                  </a:rPr>
                  <a:t>ROW 2</a:t>
                </a:r>
              </a:p>
            </p:txBody>
          </p: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19717B32-3CCB-420D-A0D3-F77DAD379F83}"/>
              </a:ext>
            </a:extLst>
          </p:cNvPr>
          <p:cNvGrpSpPr/>
          <p:nvPr/>
        </p:nvGrpSpPr>
        <p:grpSpPr>
          <a:xfrm>
            <a:off x="1043056" y="2247200"/>
            <a:ext cx="7068004" cy="908503"/>
            <a:chOff x="1043056" y="2247200"/>
            <a:chExt cx="7068004" cy="908503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9AE8B3-0E7E-01D0-E184-2E319303A19F}"/>
                </a:ext>
              </a:extLst>
            </p:cNvPr>
            <p:cNvGrpSpPr/>
            <p:nvPr/>
          </p:nvGrpSpPr>
          <p:grpSpPr>
            <a:xfrm>
              <a:off x="1043056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EE40D36-E249-E5F5-194B-33033BF21E3B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DA636098-E8D1-F0E4-D4A6-8ADE23187EB0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class="ui-block-a"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5C3B11ED-69D3-76E8-957F-F0738DDE8132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c1 | r1</a:t>
                  </a:r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8F49D1C-F966-B420-F07C-05C536E54E92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88E3BBE8-26D7-1090-3BB2-8FC8E784B874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class="ui-block-a"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38E38AB-3F64-92D9-DB40-9C991B9941B8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c1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192C259-D1CF-9F9C-F4E3-B6225E6788CD}"/>
                </a:ext>
              </a:extLst>
            </p:cNvPr>
            <p:cNvGrpSpPr/>
            <p:nvPr/>
          </p:nvGrpSpPr>
          <p:grpSpPr>
            <a:xfrm>
              <a:off x="2471826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413F6AD1-C8C9-E6AB-5962-971BF21669F1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5B08675-2429-8699-6C89-9EF5288B829E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class="ui-block-b"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2912AA42-BA9B-F800-E6A6-0345A219C781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c2 | r1</a:t>
                  </a: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9B2193A-228F-6A03-4528-14063C987530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EB4269E-9424-0D58-59FC-334C093CA7F5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class="ui-block-b"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02B6710A-BD5B-7CCE-61AF-3E3402E1DCFF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c2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7B5B94D8-17D8-518B-58B4-D1B578E10338}"/>
                </a:ext>
              </a:extLst>
            </p:cNvPr>
            <p:cNvGrpSpPr/>
            <p:nvPr/>
          </p:nvGrpSpPr>
          <p:grpSpPr>
            <a:xfrm>
              <a:off x="3893455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EF15B1AA-F68A-6CD7-236A-8F2AC9B6566F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9D29F3F4-D4BE-3ABE-41A6-5BC0D78CCEDA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class="ui-block-c"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82C2B6B4-1C91-22FF-53A6-FE72577C7BE3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c3 | r1</a:t>
                  </a:r>
                </a:p>
              </p:txBody>
            </p: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C225681C-2BA3-BBE0-C00A-655F19AC6C75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D460928A-C147-A1DB-A80A-751D387FF978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class="ui-block-c"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17D86222-EE72-FAAF-9123-64093269E45A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c3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A787003-D387-73C7-5015-DF396557CDF3}"/>
                </a:ext>
              </a:extLst>
            </p:cNvPr>
            <p:cNvGrpSpPr/>
            <p:nvPr/>
          </p:nvGrpSpPr>
          <p:grpSpPr>
            <a:xfrm>
              <a:off x="5317468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4D7E227B-9FBF-FE9D-B2B1-FFFAC8DD86F6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4E675E32-9EA4-C446-66C7-776A5BB96EC6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class="ui-block-d"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A951BB6-42B2-B6E9-A771-AAEB47534BAE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c4 | r1</a:t>
                  </a:r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A7F171D3-B010-27AC-3845-B10A782BA3EB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00A63122-4A79-C41B-BA4D-E14037528627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class="ui-block-d"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812F8652-FD0F-6067-DA33-D1C018768452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c4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E6F419B9-6959-F1A6-BE5A-FCCF11F60EE9}"/>
                </a:ext>
              </a:extLst>
            </p:cNvPr>
            <p:cNvGrpSpPr/>
            <p:nvPr/>
          </p:nvGrpSpPr>
          <p:grpSpPr>
            <a:xfrm>
              <a:off x="6734335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76DFA406-DB14-688F-985E-C6EB8A2AB729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EA6BE17-912C-A0A9-03EF-B539D68D7F84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class="ui-block-e"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DCF7DEC-CEDB-C037-D570-837EBACE2089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c5</a:t>
                  </a:r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 | r1</a:t>
                  </a:r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C793B339-1ABD-6165-E2CE-5AB6E4A674A0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7B0224A-47BE-C978-42C2-037F4B9FC83F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class="ui-block-e"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151A18D1-138E-E329-622E-DCB55797EBAC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c5</a:t>
                  </a:r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6D4D1E9-2243-7BA0-44C7-10857F182CB3}"/>
              </a:ext>
            </a:extLst>
          </p:cNvPr>
          <p:cNvGrpSpPr/>
          <p:nvPr/>
        </p:nvGrpSpPr>
        <p:grpSpPr>
          <a:xfrm>
            <a:off x="1043191" y="3637868"/>
            <a:ext cx="7068004" cy="908503"/>
            <a:chOff x="1043056" y="2247200"/>
            <a:chExt cx="7068004" cy="908503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1A68F34-CFE5-B8A2-D64F-04374FB614B3}"/>
                </a:ext>
              </a:extLst>
            </p:cNvPr>
            <p:cNvGrpSpPr/>
            <p:nvPr/>
          </p:nvGrpSpPr>
          <p:grpSpPr>
            <a:xfrm>
              <a:off x="1043056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B95C0D17-42D6-7AA3-530A-C864DE6B1945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E531389E-D220-0F81-AE9E-F9B16A5D454A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class="ui-block-a"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8A61F5D8-9EE8-0818-805F-B01AC3B68ADF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c1 | r1</a:t>
                  </a:r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1DC88CE1-9A7A-54F6-13A7-B8E9EAC8B542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BDB8B875-C69F-3C9B-054E-6FA6969F7605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class="ui-block-a"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F03A4BD5-1CBF-E4A8-C396-202EBAF32769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c1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07C368A-4588-B348-AA50-7288E32AE210}"/>
                </a:ext>
              </a:extLst>
            </p:cNvPr>
            <p:cNvGrpSpPr/>
            <p:nvPr/>
          </p:nvGrpSpPr>
          <p:grpSpPr>
            <a:xfrm>
              <a:off x="2471826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D48AB72A-66C2-55B1-5B17-B7220B60B3D7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6879790-75CF-175C-1F86-F8D4B57B11B7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class="ui-block-b"</a:t>
                  </a:r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412D5DA7-F2C6-A8E0-2E3D-56BF5E9712A7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c2 | r1</a:t>
                  </a:r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A56E6769-6F98-B7CC-D9BD-4B6CBCC12F9F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85E2C3AF-281D-CF26-0B71-9435B3DA8C67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class="ui-block-b"</a:t>
                  </a:r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F62F799D-128B-FFD8-1716-FE4A0F946924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c2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D847EF0-48F0-719D-B221-D234DCF276EB}"/>
                </a:ext>
              </a:extLst>
            </p:cNvPr>
            <p:cNvGrpSpPr/>
            <p:nvPr/>
          </p:nvGrpSpPr>
          <p:grpSpPr>
            <a:xfrm>
              <a:off x="3893455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2036DD96-1326-28E4-9D3B-51D6DBE3EEEB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0DA2235C-F66D-D029-6E53-8B0C382387CC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class="ui-block-c"</a:t>
                  </a: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7FF774DF-595A-301D-699E-B5C49DF79AE6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c3 | r1</a:t>
                  </a:r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EDE43BD-0933-80AD-1535-5FF5BFCF50C7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DA2C2A72-C262-C138-F64B-EB544E2698E3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class="ui-block-c"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960626BE-69BE-436E-FEC1-99CC213FC7B3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c3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9477B4E0-D32B-8BD9-05A5-0E557877729C}"/>
                </a:ext>
              </a:extLst>
            </p:cNvPr>
            <p:cNvGrpSpPr/>
            <p:nvPr/>
          </p:nvGrpSpPr>
          <p:grpSpPr>
            <a:xfrm>
              <a:off x="5317468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821976D4-497D-8BFA-4EFE-9883D7B3AE3A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3F44187-9CE5-C541-0FC4-A5057E380C56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class="ui-block-d"</a:t>
                  </a: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901AB3BA-813C-5F1A-8252-7B0D287EBDB2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c4 | r1</a:t>
                  </a:r>
                </a:p>
              </p:txBody>
            </p: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A7E78639-9136-F7A1-5223-452F6E63BF8D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C081FD5E-170D-06A0-2241-0CB14B6ABFDA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class="ui-block-d"</a:t>
                  </a:r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048CA8E1-C1CD-94EF-8754-34D3583DA96C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c4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FEF26572-6D52-CBD9-E8CA-86AC4F76BBCB}"/>
                </a:ext>
              </a:extLst>
            </p:cNvPr>
            <p:cNvGrpSpPr/>
            <p:nvPr/>
          </p:nvGrpSpPr>
          <p:grpSpPr>
            <a:xfrm>
              <a:off x="6734335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6938133A-EEDF-9B32-592A-333BCA1E471D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33E997B3-33D5-FC42-5660-31A54F2E5B5C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class="ui-block-e"</a:t>
                  </a: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DCF8BCF4-ACC6-CA5C-0D22-25EA16184C47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c5</a:t>
                  </a:r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 | r1</a:t>
                  </a:r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957217CB-2E3A-33CF-00A5-007047A3BDB4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70816EE3-410A-2701-EFC0-C4018C06CBF0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class="ui-block-e"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411C405-5814-4F6C-4E48-91F59E6A1622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c5</a:t>
                  </a:r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6B45D4FC-4B9D-6F0B-8C8A-FD5230DBC3B1}"/>
              </a:ext>
            </a:extLst>
          </p:cNvPr>
          <p:cNvGrpSpPr/>
          <p:nvPr/>
        </p:nvGrpSpPr>
        <p:grpSpPr>
          <a:xfrm>
            <a:off x="1043326" y="5021393"/>
            <a:ext cx="7068004" cy="908503"/>
            <a:chOff x="1043056" y="2247200"/>
            <a:chExt cx="7068004" cy="908503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E459CCB0-513C-6BA3-3FDA-8A62DC4CDC13}"/>
                </a:ext>
              </a:extLst>
            </p:cNvPr>
            <p:cNvGrpSpPr/>
            <p:nvPr/>
          </p:nvGrpSpPr>
          <p:grpSpPr>
            <a:xfrm>
              <a:off x="1043056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49DDFEE3-EDB9-9B6B-06BB-6BF4C9EA7BB1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86D22D13-E069-5A61-501F-A2789F22D580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class="ui-block-a"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19EA6A02-EB29-819C-C50B-CDC8B3E5C5BC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c1 | r1</a:t>
                  </a:r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563E8CA2-7EDB-F208-CD10-86F18459DBED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E72143EF-3763-D1B9-07BD-BADFB9CD0B61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class="ui-block-a"</a:t>
                  </a:r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6644C10C-27E6-7E93-09A1-49B9C6108736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c1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4807D03E-8910-514C-BBDB-4B30787A9CCC}"/>
                </a:ext>
              </a:extLst>
            </p:cNvPr>
            <p:cNvGrpSpPr/>
            <p:nvPr/>
          </p:nvGrpSpPr>
          <p:grpSpPr>
            <a:xfrm>
              <a:off x="2471826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1232F71A-F106-AEF6-C87B-97355EE7C6F0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5610C309-2342-D42D-8023-479ED3A6C707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class="ui-block-b"</a:t>
                  </a: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D7B5E8F2-5057-16B5-33D6-CF8D59DC6FF9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c2 | r1</a:t>
                  </a: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C09D157-BD57-A744-E224-2AF0A5A7A1B8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EA0592A9-A65B-61B7-1A5C-CDB378D85418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class="ui-block-b"</a:t>
                  </a:r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363FC403-B500-901E-E03C-FB6A85048965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c2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F947A003-B84C-092B-D807-207D03C25A17}"/>
                </a:ext>
              </a:extLst>
            </p:cNvPr>
            <p:cNvGrpSpPr/>
            <p:nvPr/>
          </p:nvGrpSpPr>
          <p:grpSpPr>
            <a:xfrm>
              <a:off x="3893455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6E4517B7-AFA5-F78A-6430-7F7F51F61C38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54B0A733-F539-4C13-BBE4-30942DE9518F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class="ui-block-c"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45BC2603-2C18-5F5A-A1B6-3B2F1CF9EA2F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c3 | r1</a:t>
                  </a:r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CB6B6A67-EC69-6245-E246-34AA778EF4BA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78D97C7F-D369-B827-088B-C7C1166E3C67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class="ui-block-c"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2B60E8FE-3D90-3BB1-62F9-0C9C8B7EE7EC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c3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A61F4CA2-689D-CB7E-3318-819875AC4211}"/>
                </a:ext>
              </a:extLst>
            </p:cNvPr>
            <p:cNvGrpSpPr/>
            <p:nvPr/>
          </p:nvGrpSpPr>
          <p:grpSpPr>
            <a:xfrm>
              <a:off x="5317468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775C9AA6-F8C2-DA84-CBFD-890830F51CCC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B41BC547-D8A9-E417-C547-729D0C3D62B8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class="ui-block-d"</a:t>
                  </a:r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B88B2F34-266D-0034-5BE8-7B6DD5B65F83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c4 | r1</a:t>
                  </a:r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19B92781-C2F1-CB3C-D422-3C73D7860579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BA97ACD4-F779-EA31-336F-92E992C80FF9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class="ui-block-d"</a:t>
                  </a:r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4F4914D8-BF1E-52C7-4D8A-CB3D9E2196EC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c4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6BE19410-488A-8F67-C308-536393EBB753}"/>
                </a:ext>
              </a:extLst>
            </p:cNvPr>
            <p:cNvGrpSpPr/>
            <p:nvPr/>
          </p:nvGrpSpPr>
          <p:grpSpPr>
            <a:xfrm>
              <a:off x="6734335" y="2247200"/>
              <a:ext cx="1376725" cy="908503"/>
              <a:chOff x="1043056" y="2247200"/>
              <a:chExt cx="1376725" cy="908503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03AB8C83-56E7-67E0-8759-AA17332EA9B4}"/>
                  </a:ext>
                </a:extLst>
              </p:cNvPr>
              <p:cNvGrpSpPr/>
              <p:nvPr/>
            </p:nvGrpSpPr>
            <p:grpSpPr>
              <a:xfrm>
                <a:off x="1043056" y="2247200"/>
                <a:ext cx="1376725" cy="476733"/>
                <a:chOff x="1043056" y="2247200"/>
                <a:chExt cx="1376725" cy="476733"/>
              </a:xfrm>
            </p:grpSpPr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17970911-1468-3456-244E-6530E2C51691}"/>
                    </a:ext>
                  </a:extLst>
                </p:cNvPr>
                <p:cNvSpPr txBox="1"/>
                <p:nvPr/>
              </p:nvSpPr>
              <p:spPr>
                <a:xfrm>
                  <a:off x="1523669" y="2577629"/>
                  <a:ext cx="896112" cy="146304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class="ui-block-e"</a:t>
                  </a: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A074A669-45EE-AA7D-95D7-D95E64A6FC98}"/>
                    </a:ext>
                  </a:extLst>
                </p:cNvPr>
                <p:cNvSpPr txBox="1"/>
                <p:nvPr/>
              </p:nvSpPr>
              <p:spPr>
                <a:xfrm>
                  <a:off x="1043056" y="2247200"/>
                  <a:ext cx="310896" cy="1463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c5</a:t>
                  </a:r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 | r1</a:t>
                  </a:r>
                </a:p>
              </p:txBody>
            </p: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EE04E784-657C-94CE-7B68-DBA105929F6B}"/>
                  </a:ext>
                </a:extLst>
              </p:cNvPr>
              <p:cNvGrpSpPr/>
              <p:nvPr/>
            </p:nvGrpSpPr>
            <p:grpSpPr>
              <a:xfrm>
                <a:off x="1045436" y="2692499"/>
                <a:ext cx="1374344" cy="463204"/>
                <a:chOff x="1040675" y="2247203"/>
                <a:chExt cx="1374344" cy="463204"/>
              </a:xfrm>
            </p:grpSpPr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1EAA2657-55E1-7208-B116-540A50A9E492}"/>
                    </a:ext>
                  </a:extLst>
                </p:cNvPr>
                <p:cNvSpPr txBox="1"/>
                <p:nvPr/>
              </p:nvSpPr>
              <p:spPr>
                <a:xfrm>
                  <a:off x="1518907" y="2582391"/>
                  <a:ext cx="896112" cy="12801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solidFill>
                    <a:srgbClr val="FF66FF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>
                          <a:lumMod val="95000"/>
                        </a:schemeClr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class="ui-block-e"</a:t>
                  </a:r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B20C4B75-5783-3D0F-5D16-30C591D57BB3}"/>
                    </a:ext>
                  </a:extLst>
                </p:cNvPr>
                <p:cNvSpPr txBox="1"/>
                <p:nvPr/>
              </p:nvSpPr>
              <p:spPr>
                <a:xfrm>
                  <a:off x="1040675" y="2247203"/>
                  <a:ext cx="310896" cy="128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C00000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c5</a:t>
                  </a:r>
                  <a:r>
                    <a:rPr lang="en-US" sz="800" dirty="0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 | </a:t>
                  </a:r>
                  <a:r>
                    <a:rPr lang="en-US" sz="800" dirty="0" err="1">
                      <a:solidFill>
                        <a:srgbClr val="002060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</a:rPr>
                    <a:t>r2</a:t>
                  </a:r>
                  <a:endParaRPr lang="en-US" sz="800" dirty="0">
                    <a:solidFill>
                      <a:srgbClr val="00206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2811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o4QpBUdwStB7uiS0d49uvuIi+wx3sqW9gZV0q2L4K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o4QpBUdwStB7uiS0d49uvuIi+wx3sqW9gZV0q2L4K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o4QpBUdwStB7uiS0d49uvuIi+wx3sqW9gZV0q2L4K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o4QpBUdwStB7uiS0d49uvuIi+wx3sqW9gZV0q2L4K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o4QpBUdwStB7uiS0d49uvuIi+wx3sqW9gZV0q2L4K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o4QpBUdwStB7uiS0d49uvuIi+wx3sqW9gZV0q2L4K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ll fonts 1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D006A2-E84F-4EC5-966C-3F4AB57746DD}" vid="{FC607772-5C88-4E0D-A413-EDED828D46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16932</TotalTime>
  <Words>1640</Words>
  <Application>Microsoft Office PowerPoint</Application>
  <PresentationFormat>Letter Paper (8.5x11 in)</PresentationFormat>
  <Paragraphs>485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Roboto</vt:lpstr>
      <vt:lpstr>Roboto Medium</vt:lpstr>
      <vt:lpstr>Segoe UI</vt:lpstr>
      <vt:lpstr>Office Theme</vt:lpstr>
      <vt:lpstr>JQM SPA – active li (HW7)</vt:lpstr>
      <vt:lpstr>page template </vt:lpstr>
      <vt:lpstr>PowerPoint Presentation</vt:lpstr>
      <vt:lpstr>data entry page </vt:lpstr>
      <vt:lpstr>“list of log entries” page </vt:lpstr>
      <vt:lpstr>scratch page: “list of log entries” page </vt:lpstr>
      <vt:lpstr>“log details” page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Burns</dc:creator>
  <cp:lastModifiedBy>Bill Burns</cp:lastModifiedBy>
  <cp:revision>116</cp:revision>
  <cp:lastPrinted>2024-03-17T00:31:24Z</cp:lastPrinted>
  <dcterms:created xsi:type="dcterms:W3CDTF">2024-02-07T07:07:05Z</dcterms:created>
  <dcterms:modified xsi:type="dcterms:W3CDTF">2024-03-17T00:33:04Z</dcterms:modified>
</cp:coreProperties>
</file>