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5"/>
    <p:restoredTop sz="94624"/>
  </p:normalViewPr>
  <p:slideViewPr>
    <p:cSldViewPr snapToGrid="0" snapToObjects="1">
      <p:cViewPr varScale="1">
        <p:scale>
          <a:sx n="174" d="100"/>
          <a:sy n="174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installation/sdxc_formatting.md" TargetMode="External"/><Relationship Id="rId2" Type="http://schemas.openxmlformats.org/officeDocument/2006/relationships/hyperlink" Target="https://www.raspberrypi.org/downloads/noob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771C6-9595-0747-ADBF-AFBC1562E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Raspberry Pi – Smart home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60D6F-5D05-204F-94D7-1C1AF45BF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1. Setup 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 &amp; software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DBE2A-0AFA-C048-8EED-DD271C09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Raspbian noobs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79A33-61DC-D843-B1F5-AE419090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2172"/>
            <a:ext cx="8959420" cy="3541714"/>
          </a:xfrm>
        </p:spPr>
        <p:txBody>
          <a:bodyPr/>
          <a:lstStyle/>
          <a:p>
            <a:r>
              <a:rPr kumimoji="1" lang="en-US" altLang="zh-CN" dirty="0"/>
              <a:t>Download </a:t>
            </a:r>
            <a:r>
              <a:rPr kumimoji="1" lang="en-US" altLang="zh-CN" dirty="0">
                <a:hlinkClick r:id="rId2"/>
              </a:rPr>
              <a:t>Raspbian NOOBS</a:t>
            </a:r>
            <a:endParaRPr kumimoji="1" lang="en-US" altLang="zh-CN" dirty="0"/>
          </a:p>
          <a:p>
            <a:r>
              <a:rPr kumimoji="1" lang="en-US" altLang="zh-CN" dirty="0"/>
              <a:t>Format Micro SD card as FAT32 (</a:t>
            </a:r>
            <a:r>
              <a:rPr kumimoji="1" lang="en-US" altLang="zh-CN" dirty="0">
                <a:hlinkClick r:id="rId3"/>
              </a:rPr>
              <a:t>exFAT will not work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Copy the downloaded NOOBS to your micro SD card.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DEF788-3D10-3143-826E-D57A777B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957" y="1495092"/>
            <a:ext cx="3068238" cy="12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15</TotalTime>
  <Words>38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Trebuchet MS</vt:lpstr>
      <vt:lpstr>Tw Cen MT</vt:lpstr>
      <vt:lpstr>电路</vt:lpstr>
      <vt:lpstr>Raspberry Pi – Smart home</vt:lpstr>
      <vt:lpstr>Raspbian noobs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– Smart home</dc:title>
  <dc:creator/>
  <cp:lastModifiedBy/>
  <cp:revision>2</cp:revision>
  <dcterms:created xsi:type="dcterms:W3CDTF">2018-05-15T03:12:49Z</dcterms:created>
  <dcterms:modified xsi:type="dcterms:W3CDTF">2018-05-15T03:28:06Z</dcterms:modified>
</cp:coreProperties>
</file>