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F2937"/>
                </a:solidFill>
                <a:latin typeface="Roboto"/>
              </a:defRPr>
            </a:pPr>
            <a:r>
              <a:t>MANALI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Inter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Introduction to manali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Understanding manali is essential for modern applications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Key principles provide foundation for effective implementation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This presentation explores theoretical and practical aspects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Examples demonstrate value across various industries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0F2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Inter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Key Features of manali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Core components include systematic approaches and methodologies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Advanced capabilities encompass automation and optimization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Quality assurance ensures reliability and standards compliance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Customization options provide flexibility for specific needs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0F2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Inter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Implementation of manali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Strategic deployment minimizes risks and ensures smooth transition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Resource planning and timeline management are critical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Training programs help develop necessary skills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Continuous monitoring enables iterative improvements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0F2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Inter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Benefits of manali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Increased efficiency through streamlined processes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Enhanced decision-making with data-driven insights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Cost reduction through optimized resource utilization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Improved scalability to adapt to changing requirements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0F2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Inter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Best Practices for manali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Establish clear objectives and success criteria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Maintain regular stakeholder communication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Implement robust testing procedures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Document processes thoroughly for knowledge transfer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0F2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Inter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F2937"/>
                </a:solidFill>
                <a:latin typeface="Roboto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Inter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Inter"/>
              </a:defRPr>
            </a:pPr>
            <a:r>
              <a:t>Presentation on: manali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