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1E3A8A"/>
                </a:solidFill>
                <a:latin typeface="IBM Plex Sans"/>
              </a:defRPr>
            </a:pPr>
            <a:r>
              <a:t>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IBM Plex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Overview of the Picturesque Town of 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Ooty, also known as Udhagamandalam, is a popular hill station located in the Nilgiri Hills of Tamil Nadu, India.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Renowned for its pleasant climate, lush green landscapes, and colonial-era architecture, Ooty is a prime tourist destination.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town's elevation of over 2,200 meters above sea level provides a refreshing escape from the heat of the plains.</a:t>
            </a:r>
          </a:p>
        </p:txBody>
      </p:sp>
      <p:pic>
        <p:nvPicPr>
          <p:cNvPr id="7" name="Picture 6" descr="ooty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Ooty's Natural Wonders and Botanical Delights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Ooty Botanical Garden, spanning over 22 hectares, showcases a diverse collection of rare and exotic plant species.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picturesque Ooty Lake, surrounded by rolling hills, offers boating and other recreational activities for visitors.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Doddabetta Peak, the highest point in the Nilgiri Hills, provides panoramic views of the surrounding landscape.</a:t>
            </a:r>
          </a:p>
        </p:txBody>
      </p:sp>
      <p:pic>
        <p:nvPicPr>
          <p:cNvPr id="7" name="Picture 6" descr="ooty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Exploring Ooty's Rich Cultural Heritage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St. Stephen's Church, built in the 19th century, is a stunning example of Gothic architecture in Ooty.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Ooty Museum showcases the region's history, ethnography, and natural history, providing insights into the local culture.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Toda tribal community, indigenous to the Nilgiri Hills, is known for their unique pastoral lifestyle and traditional handicrafts.</a:t>
            </a:r>
          </a:p>
        </p:txBody>
      </p:sp>
      <p:pic>
        <p:nvPicPr>
          <p:cNvPr id="7" name="Picture 6" descr="ooty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Outdoor Adventures and Leisure Activities in 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Trekking and hiking through the Nilgiri Hills offer breathtaking views and opportunities to explore the region's diverse flora and fauna.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Ooty Toy Train, a UNESCO World Heritage Site, provides a scenic and nostalgic railway journey through the picturesque landscape.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Visitors can indulge in various leisure activities, such as horse riding, golf, and tea plantation tours, to fully experience the charm of Ooty.</a:t>
            </a:r>
          </a:p>
        </p:txBody>
      </p:sp>
      <p:pic>
        <p:nvPicPr>
          <p:cNvPr id="7" name="Picture 6" descr="ooty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IBM Plex Sans"/>
              </a:defRPr>
            </a:pPr>
            <a:r>
              <a:t>Ooty: A Year-Round Destination for All Seasons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Ooty's temperate climate makes it a popular destination for travelers throughout the year, with each season offering unique experiences.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The town's proximity to other tourist attractions in the Nilgiri Hills, such as Coonoor and Kotagiri, allows for a comprehensive exploration of the region.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E3A8A"/>
                </a:solidFill>
                <a:latin typeface="IBM Plex Sans"/>
              </a:defRPr>
            </a:pPr>
            <a:r>
              <a:t>• Ooty's well-developed infrastructure, including hotels, resorts, and transportation, caters to the needs of a diverse range of visitors.</a:t>
            </a:r>
          </a:p>
        </p:txBody>
      </p:sp>
      <p:pic>
        <p:nvPicPr>
          <p:cNvPr id="7" name="Picture 6" descr="ooty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BM Plex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1E3A8A"/>
                </a:solidFill>
                <a:latin typeface="IBM Plex Sans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IBM Plex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IBM Plex Sans"/>
              </a:defRPr>
            </a:pPr>
            <a:r>
              <a:t>Presentation on: ooty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A855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