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E3A8A"/>
                </a:solidFill>
                <a:latin typeface="IBM Plex Sans"/>
              </a:defRPr>
            </a:pPr>
            <a:r>
              <a:t>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IBM Plex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What is Photosynthesis?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Photosynthesis is the process by which plants convert light energy from the sun into chemical energy in the form of glucose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This chemical energy is used by the plant to fuel its growth and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Photosynthesis occurs in the chloroplasts of plant cells, which contain the green pigment chlorophyll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Chlorophyll absorbs sunlight and uses it to convert carbon dioxide and water into glucose and oxygen</a:t>
            </a:r>
          </a:p>
        </p:txBody>
      </p:sp>
      <p:pic>
        <p:nvPicPr>
          <p:cNvPr id="7" name="Picture 6" descr="photosynthesis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The Light-Dependent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light-dependent reactions occur in the thylakoid membranes of the chloroplasts and use sunlight to produce ATP and NADPH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Photosystem II splits water molecules, releasing electrons, protons, and oxygen as a byproduct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electrons are then passed through an electron transport chain, generating a proton gradient that drives the production of ATP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NADPH is also produced, which is used in the light-independent reactions to convert carbon dioxide into glucose</a:t>
            </a:r>
          </a:p>
        </p:txBody>
      </p:sp>
      <p:pic>
        <p:nvPicPr>
          <p:cNvPr id="7" name="Picture 6" descr="photosynthesis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The Light-Independent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light-independent reactions, also known as the Calvin cycle, use the ATP and NADPH produced in the light-dependent reactions to convert carbon dioxide into glucose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Carbon dioxide is fixed, or incorporated, into organic molecules through a series of enzymatic reactions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Calvin cycle produces 3-carbon molecules called glyceraldehyde 3-phosphate (G3P), which can be used to synthesize glucose and other organic compounds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light-independent reactions occur in the stroma of the chloroplasts and do not require direct sunlight</a:t>
            </a:r>
          </a:p>
        </p:txBody>
      </p:sp>
      <p:pic>
        <p:nvPicPr>
          <p:cNvPr id="7" name="Picture 6" descr="photosynthesis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Factors Affecting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rate of photosynthesis can be influenced by various environmental factors, including light intensity, carbon dioxide concentration, temperature, and water availability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Increased light intensity generally leads to a higher rate of photosynthesis, up to a certain point where the plant becomes light-saturated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Higher carbon dioxide concentrations can also increase the rate of photosynthesis, as carbon dioxide is a necessary substrate for the light-independent reactions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Temperature affects the activity of the enzymes involved in photosynthesis, with an optimal temperature range for most plants</a:t>
            </a:r>
          </a:p>
        </p:txBody>
      </p:sp>
      <p:pic>
        <p:nvPicPr>
          <p:cNvPr id="7" name="Picture 6" descr="photosynthesis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Importance of Photosynthesis in Ecosystems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Photosynthesis is the foundation of most food chains and food webs, as it produces the glucose that serves as the primary energy source for heterotrophic organisms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oxygen produced as a byproduct of photosynthesis is essential for the respiration of aerobic organisms, including animals and many microbes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Photosynthesis also plays a crucial role in the global carbon cycle, as it removes carbon dioxide from the atmosphere and stores it in the form of organic compounds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Understanding the process of photosynthesis is essential for developing sustainable agricultural practices and addressing global environmental challenges, such as climate change</a:t>
            </a:r>
          </a:p>
        </p:txBody>
      </p:sp>
      <p:pic>
        <p:nvPicPr>
          <p:cNvPr id="7" name="Picture 6" descr="photosynthesis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E3A8A"/>
                </a:solidFill>
                <a:latin typeface="IBM Plex Sans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IBM Plex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IBM Plex Sans"/>
              </a:defRPr>
            </a:pPr>
            <a:r>
              <a:t>Presentation on: photosynthesis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