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DB2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F2937"/>
                </a:solidFill>
                <a:latin typeface="Poppins"/>
              </a:defRPr>
            </a:pPr>
            <a:r>
              <a:t>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Nunito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What is Photosynthesis?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Photosynthesis is the process by which plants convert light energy from the sun into chemical energy in the form of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This process occurs in the chloroplasts of plant cells, which contain the green pigment chlorophyll.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Photosynthesis involves the use of carbon dioxide, water, and sunlight to produce glucose and oxygen.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glucose produced is used by the plant for energy, while the oxygen is released into the atmosphere.</a:t>
            </a:r>
          </a:p>
        </p:txBody>
      </p:sp>
      <p:pic>
        <p:nvPicPr>
          <p:cNvPr id="7" name="Picture 6" descr="photosynthesis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The Stages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first stage, called the light-dependent reactions, uses light energy to produce ATP and NADPH.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second stage, called the light-independent reactions (or Calvin cycle), uses the ATP and NADPH to convert carbon dioxide into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light-dependent reactions occur in the thylakoid membranes of the chloroplasts, while the light-independent reactions occur in the stroma of the chloroplasts.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two stages work together to convert light energy into chemical energy in the form of glucose.</a:t>
            </a:r>
          </a:p>
        </p:txBody>
      </p:sp>
      <p:pic>
        <p:nvPicPr>
          <p:cNvPr id="7" name="Picture 6" descr="photosynthesis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Factors Affecting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rate of photosynthesis is affected by various environmental factors, including light intensity, carbon dioxide concentration, temperature, and water availability.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Increased light intensity generally leads to a higher rate of photosynthesis, up to a certain point where the plant becomes light-saturated.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Higher carbon dioxide concentrations can also increase the rate of photosynthesis, as carbon dioxide is a necessary reactant.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Temperature also plays a role, with an optimal range for most plants, and extremes leading to decreased photosynthesis.</a:t>
            </a:r>
          </a:p>
        </p:txBody>
      </p:sp>
      <p:pic>
        <p:nvPicPr>
          <p:cNvPr id="7" name="Picture 6" descr="photosynthesis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Importance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Photosynthesis is the foundation of most food chains and food webs, as it produces the glucose that is the primary energy source for most organisms.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The oxygen produced as a byproduct of photosynthesis is essential for the respiration of most aerobic organisms, including humans.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Photosynthesis also helps to regulate the Earth's atmospheric composition, as it removes carbon dioxide and produces oxygen.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Understanding the process of photosynthesis is crucial for developing sustainable agricultural practices and improving crop yields.</a:t>
            </a:r>
          </a:p>
        </p:txBody>
      </p:sp>
      <p:pic>
        <p:nvPicPr>
          <p:cNvPr id="7" name="Picture 6" descr="photosynthesis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Adaptations for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Plants have evolved various adaptations to optimize the process of photosynthesis, such as the development of large, flat leaves to maximize light absorption.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Some plants, like cacti, have adapted to conserve water by having a modified photosynthetic process called CAM (Crassulacean Acid Metabolism).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Aquatic plants have adaptations like thin, submerged leaves and the ability to absorb carbon dioxide directly from the water.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Certain plants, like the Venus flytrap, have evolved specialized structures to trap and digest insects, which can provide additional nutrients for photosynthesis.</a:t>
            </a:r>
          </a:p>
        </p:txBody>
      </p:sp>
      <p:pic>
        <p:nvPicPr>
          <p:cNvPr id="7" name="Picture 6" descr="photosynthesis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DB2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F2937"/>
                </a:solidFill>
                <a:latin typeface="Poppins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Nunito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Nunito Sans"/>
              </a:defRPr>
            </a:pPr>
            <a:r>
              <a:t>Presentation on: photosynthesis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