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7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2D37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4A55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800" b="1">
                <a:solidFill>
                  <a:srgbClr val="1A202C"/>
                </a:solidFill>
                <a:latin typeface="Montserrat"/>
              </a:defRPr>
            </a:pPr>
            <a:r>
              <a:t>PHOTOSYNTHESIS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43891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solidFill>
                  <a:srgbClr val="4A5568"/>
                </a:solidFill>
                <a:latin typeface="Open Sans"/>
              </a:defRPr>
            </a:pPr>
            <a:r>
              <a:t>Professional Presentation • July 2025</a:t>
            </a:r>
          </a:p>
        </p:txBody>
      </p:sp>
      <p:sp>
        <p:nvSpPr>
          <p:cNvPr id="7" name="Rectangle 6"/>
          <p:cNvSpPr/>
          <p:nvPr/>
        </p:nvSpPr>
        <p:spPr>
          <a:xfrm>
            <a:off x="4389120" y="3931920"/>
            <a:ext cx="2743200" cy="73152"/>
          </a:xfrm>
          <a:prstGeom prst="rect">
            <a:avLst/>
          </a:prstGeom>
          <a:solidFill>
            <a:srgbClr val="38B2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7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BD5E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2D37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Montserrat"/>
              </a:defRPr>
            </a:pPr>
            <a:r>
              <a:t>What is Photosynthesis?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Photosynthesis is the process by which plants convert light energy from the sun into chemical energy in the form of glucose.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It occurs in the chloroplasts of plant cells, where chlorophyll absorbs sunlight and uses carbon dioxide and water to produce glucose.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Photosynthesis is the foundation of the food chain, providing energy for most living organisms on Earth.</a:t>
            </a:r>
          </a:p>
        </p:txBody>
      </p:sp>
      <p:pic>
        <p:nvPicPr>
          <p:cNvPr id="7" name="Picture 6" descr="photosynthesis_1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38B2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A5568"/>
                </a:solidFill>
                <a:latin typeface="Open Sans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7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BD5E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2D37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Montserrat"/>
              </a:defRPr>
            </a:pPr>
            <a:r>
              <a:t>The Light-Dependent Reactions of Photosynthesis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The light-dependent reactions occur in the thylakoid membranes of the chloroplast, where chlorophyll is located.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Light energy is absorbed by chlorophyll, which excites electrons and creates an electron transport chain that generates ATP and NADPH.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The light-dependent reactions produce the energy carriers needed for the light-independent (Calvin) cycle to convert carbon dioxide into glucose.</a:t>
            </a:r>
          </a:p>
        </p:txBody>
      </p:sp>
      <p:pic>
        <p:nvPicPr>
          <p:cNvPr id="7" name="Picture 6" descr="photosynthesis_2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38B2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A5568"/>
                </a:solidFill>
                <a:latin typeface="Open Sans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7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BD5E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2D37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Montserrat"/>
              </a:defRPr>
            </a:pPr>
            <a:r>
              <a:t>The Light-Independent (Calvin) Cycle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The light-independent (Calvin) cycle, also known as the dark reactions, occurs in the stroma of the chloroplast.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It uses the ATP and NADPH produced in the light-dependent reactions to convert carbon dioxide into organic compounds, primarily glucose.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The Calvin cycle involves a series of enzymatic reactions that reduce carbon dioxide to form 3-carbon sugar molecules, which are then used to produce glucose.</a:t>
            </a:r>
          </a:p>
        </p:txBody>
      </p:sp>
      <p:pic>
        <p:nvPicPr>
          <p:cNvPr id="7" name="Picture 6" descr="photosynthesis_3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38B2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A5568"/>
                </a:solidFill>
                <a:latin typeface="Open Sans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7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BD5E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2D37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Montserrat"/>
              </a:defRPr>
            </a:pPr>
            <a:r>
              <a:t>Factors Affecting Photosynthesis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The rate of photosynthesis is influenced by various environmental factors, including light intensity, carbon dioxide concentration, temperature, and water availability.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Increasing light intensity, carbon dioxide levels, and optimal temperature can enhance the rate of photosynthesis up to a certain point.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Insufficient water can limit the plant's ability to transport nutrients and maintain the necessary turgor pressure for photosynthesis to occur effectively.</a:t>
            </a:r>
          </a:p>
        </p:txBody>
      </p:sp>
      <p:pic>
        <p:nvPicPr>
          <p:cNvPr id="7" name="Picture 6" descr="photosynthesis_4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38B2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A5568"/>
                </a:solidFill>
                <a:latin typeface="Open Sans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7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BD5E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2D37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Montserrat"/>
              </a:defRPr>
            </a:pPr>
            <a:r>
              <a:t>Importance of Photosynthesis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Photosynthesis is the primary process that sustains life on Earth by producing the oxygen we breathe and the food we eat.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It is the foundation of the food chain, as plants use photosynthesis to convert light energy into chemical energy in the form of glucose.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Understanding the mechanisms and factors affecting photosynthesis is crucial for improving agricultural practices and developing sustainable energy solutions.</a:t>
            </a:r>
          </a:p>
        </p:txBody>
      </p:sp>
      <p:pic>
        <p:nvPicPr>
          <p:cNvPr id="7" name="Picture 6" descr="photosynthesis_5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38B2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A5568"/>
                </a:solidFill>
                <a:latin typeface="Open Sans"/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7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2D37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4A55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5400" b="1">
                <a:solidFill>
                  <a:srgbClr val="1A202C"/>
                </a:solidFill>
                <a:latin typeface="Montserrat"/>
              </a:defRPr>
            </a:pPr>
            <a: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38404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4A5568"/>
                </a:solidFill>
                <a:latin typeface="Open Sans"/>
              </a:defRPr>
            </a:pPr>
            <a:r>
              <a:t>Questions &amp; Discussion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9120" y="50292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A5568"/>
                </a:solidFill>
                <a:latin typeface="Open Sans"/>
              </a:defRPr>
            </a:pPr>
            <a:r>
              <a:t>Presentation on: photosynthesis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9120" y="3657600"/>
            <a:ext cx="2743200" cy="73152"/>
          </a:xfrm>
          <a:prstGeom prst="rect">
            <a:avLst/>
          </a:prstGeom>
          <a:solidFill>
            <a:srgbClr val="38B2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