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0E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082F49"/>
                </a:solidFill>
                <a:latin typeface="Raleway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Work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Photosynthesis is the process by which plants convert light energy from the sun into chemical energy in the form of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This chemical energy is used by the plant to fuel its growth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Photosynthesis occurs in the chloroplasts of plant cells, which contain the green pigment chlorophyll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Chlorophyll absorbs sunlight and uses it to convert carbon dioxide and water into glucose and oxygen</a:t>
            </a:r>
          </a:p>
        </p:txBody>
      </p:sp>
      <p:pic>
        <p:nvPicPr>
          <p:cNvPr id="7" name="Picture 6" descr="photosynthesis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The Stages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first stage, called the light-dependent reactions, uses sunlight to produce ATP and NADPH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second stage, called the light-independent reactions (or Calvin cycle), uses the ATP and NADPH to convert carbon dioxide into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light-independent reactions take place in the stroma of the chloroplast, while the light-dependent reactions take place in the thylakoid membrane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overall chemical equation for photosynthesis is 6CO2 + 6H2O → C6H12O6 + 6O2</a:t>
            </a:r>
          </a:p>
        </p:txBody>
      </p:sp>
      <p:pic>
        <p:nvPicPr>
          <p:cNvPr id="7" name="Picture 6" descr="photosynthesis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rate of photosynthesis is affected by various environmental factors, including light intensity, carbon dioxide concentration, temperature, and water availability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Increasing light intensity up to a certain point will increase the rate of photosynthesis, but too much light can damage the plant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Increasing carbon dioxide concentration will also increase the rate of photosynthesis, up to a point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Temperature affects the rate of chemical reactions in the plant, with an optimal temperature range for photosynthesis</a:t>
            </a:r>
          </a:p>
        </p:txBody>
      </p:sp>
      <p:pic>
        <p:nvPicPr>
          <p:cNvPr id="7" name="Picture 6" descr="photosynthesis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Importance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Photosynthesis is the foundation of most food chains and food webs, as it produces the glucose that is the primary energy source for most organisms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The oxygen produced as a byproduct of photosynthesis is essential for the respiration of most aerobic organisms, including humans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Photosynthesis also helps to regulate the Earth's atmospheric composition, as it removes carbon dioxide and produces oxygen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Understanding the process of photosynthesis is crucial for developing sustainable agricultural practices and improving crop yields</a:t>
            </a:r>
          </a:p>
        </p:txBody>
      </p:sp>
      <p:pic>
        <p:nvPicPr>
          <p:cNvPr id="7" name="Picture 6" descr="photosynthesis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Adaptations for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Plants have evolved various adaptations to optimize their photosynthetic efficiency, such as the arrangement of chloroplasts in the leaves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Some plants, like cacti, have adapted to conserve water by having specialized leaf structures or by performing photosynthesis at night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Aquatic plants have adaptations like thin, flat leaves to maximize surface area for light absorption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Certain plants, like the Venus flytrap, have evolved specialized structures to trap and digest insects, which provide additional nutrients for photosynthesis</a:t>
            </a:r>
          </a:p>
        </p:txBody>
      </p:sp>
      <p:pic>
        <p:nvPicPr>
          <p:cNvPr id="7" name="Picture 6" descr="photosynthesis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0E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082F49"/>
                </a:solidFill>
                <a:latin typeface="Raleway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Work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Work Sans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