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7C3A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3B0764"/>
                </a:solidFill>
                <a:latin typeface="Libre Baskerville"/>
              </a:defRPr>
            </a:pPr>
            <a:r>
              <a:t>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Fira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What is Photosynthesis?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Photosynthesis is the process by which plants convert light energy from the sun into chemical energy in the form of glucose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This chemical energy is used by the plant to fuel its growth and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Photosynthesis occurs in the chloroplasts of plant cells, which contain the green pigment chlorophyll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Chlorophyll absorbs sunlight and uses it to convert carbon dioxide and water into glucose and oxygen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5F3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Fira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The Light-Dependent Reactions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 light-dependent reactions of photosynthesis occur in the thylakoid membranes of the chloroplasts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During these reactions, light energy is converted into chemical energy in the form of ATP and NADPH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 light-dependent reactions use the energy from sunlight to split water molecules, releasing electrons, protons, and oxygen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 electrons and protons are then used to produce ATP and NADPH, which are used in the light-independent reactions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5F3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Fira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The Light-Independent Reactions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 light-independent reactions of photosynthesis, also known as the Calvin cycle, occur in the stroma of the chloroplasts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During these reactions, the ATP and NADPH produced in the light-dependent reactions are used to convert carbon dioxide into glucose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 Calvin cycle involves a series of chemical reactions that use the energy from ATP and NADPH to fix carbon dioxide into organic compounds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 organic compounds produced in the Calvin cycle are then used by the plant to grow and develop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5F3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Fira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Factors Affecting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The rate of photosynthesis can be affected by various environmental factors, including light intensity, carbon dioxide concentration, temperature, and water availability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Increased light intensity can increase the rate of photosynthesis up to a certain point, after which the rate may plateau or decrease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Higher carbon dioxide concentrations can also increase the rate of photosynthesis, as carbon dioxide is one of the reactants in the process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Temperature can also affect the rate of photosynthesis, with an optimal temperature range for most plants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5F3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Fira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Libre Baskerville"/>
              </a:defRPr>
            </a:pPr>
            <a:r>
              <a:t>Importance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Photosynthesis is the foundation of most food chains and food webs, as it produces the glucose that is the primary energy source for most organisms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Photosynthesis also produces the oxygen that we breathe, making it essential for the survival of most aerobic organisms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Plants that undergo photosynthesis play a crucial role in regulating the Earth's atmosphere and climate by removing carbon dioxide and producing oxygen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3B0764"/>
                </a:solidFill>
                <a:latin typeface="Fira Sans"/>
              </a:defRPr>
            </a:pPr>
            <a:r>
              <a:t>• Photosynthesis is also important for the production of many important plant-based products, such as wood, biofuels, and various pharmaceuticals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5F3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Fira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Fira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3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7C3A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3B0764"/>
                </a:solidFill>
                <a:latin typeface="Libre Baskerville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Fira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Fira Sans"/>
              </a:defRPr>
            </a:pPr>
            <a:r>
              <a:t>Presentation on: photosynthesis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F5656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