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1F2937"/>
                </a:solidFill>
                <a:latin typeface="Roboto"/>
              </a:defRPr>
            </a:pPr>
            <a:r>
              <a:t>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B5563"/>
                </a:solidFill>
                <a:latin typeface="Inter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What is Photosynthesis?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Photosynthesis is the process by which plants convert light energy from the sun into chemical energy in the form of glucose.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It occurs in the chloroplasts of plant cells, where chlorophyll absorbs sunlight and uses carbon dioxide and water to produce glucose.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Photosynthesis is essential for the survival of most life on Earth, as it provides the primary source of energy and oxygen.</a:t>
            </a:r>
          </a:p>
        </p:txBody>
      </p:sp>
      <p:pic>
        <p:nvPicPr>
          <p:cNvPr id="7" name="Picture 6" descr="photosynthesis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The Light-Dependent Reactions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The light-dependent reactions occur in the thylakoid membranes of the chloroplasts, where chlorophyll is located.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Light energy is absorbed by chlorophyll, which excites electrons and initiates a series of electron transport reactions.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These reactions produce ATP and NADPH, which are used in the light-independent reactions to convert carbon dioxide into glucose.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The light-dependent reactions also release oxygen as a byproduct.</a:t>
            </a:r>
          </a:p>
        </p:txBody>
      </p:sp>
      <p:pic>
        <p:nvPicPr>
          <p:cNvPr id="7" name="Picture 6" descr="photosynthesis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The Light-Independent Reactions of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The light-independent reactions, also known as the Calvin cycle, occur in the stroma of the chloroplasts.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Using the ATP and NADPH produced in the light-dependent reactions, the Calvin cycle converts carbon dioxide into organic compounds, primarily glucose.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This process involves a series of enzymatic reactions that reduce carbon dioxide and use the energy and reducing power from the light-dependent reactions.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The Calvin cycle is a cyclic process that continues as long as there is a supply of ATP and NADPH from the light-dependent reactions.</a:t>
            </a:r>
          </a:p>
        </p:txBody>
      </p:sp>
      <p:pic>
        <p:nvPicPr>
          <p:cNvPr id="7" name="Picture 6" descr="photosynthesis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Factors Affecting Photosynthesis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The rate of photosynthesis is influenced by various environmental factors, including light intensity, carbon dioxide concentration, temperature, and water availability.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Increasing light intensity, carbon dioxide concentration, and temperature (within an optimal range) can generally increase the rate of photosynthesis.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Water availability is also crucial, as it is required for the light-dependent reactions and the transport of nutrients and other essential molecules.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Understanding these factors is important for optimizing plant growth and productivity in agricultural and horticultural settings.</a:t>
            </a:r>
          </a:p>
        </p:txBody>
      </p:sp>
      <p:pic>
        <p:nvPicPr>
          <p:cNvPr id="7" name="Picture 6" descr="photosynthesis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4B5F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4338C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Roboto"/>
              </a:defRPr>
            </a:pPr>
            <a:r>
              <a:t>Importance of Photosynthesis in Ecosystems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Photosynthesis is the foundation of most food chains and food webs in terrestrial and aquatic ecosystems.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It provides the primary source of energy and organic compounds for heterotrophic organisms, such as animals and many microorganisms.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Photosynthesis also produces oxygen as a byproduct, which is essential for the respiration of aerobic organisms.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F2937"/>
                </a:solidFill>
                <a:latin typeface="Inter"/>
              </a:defRPr>
            </a:pPr>
            <a:r>
              <a:t>• The balance between photosynthesis and respiration is crucial for maintaining the Earth's atmospheric composition and supporting life on our planet.</a:t>
            </a:r>
          </a:p>
        </p:txBody>
      </p:sp>
      <p:pic>
        <p:nvPicPr>
          <p:cNvPr id="7" name="Picture 6" descr="photosynthesis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B5563"/>
                </a:solidFill>
                <a:latin typeface="Inter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0F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4F46E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6366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1F2937"/>
                </a:solidFill>
                <a:latin typeface="Roboto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B5563"/>
                </a:solidFill>
                <a:latin typeface="Inter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B5563"/>
                </a:solidFill>
                <a:latin typeface="Inter"/>
              </a:defRPr>
            </a:pPr>
            <a:r>
              <a:t>Presentation on: photosynthesis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