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1">
                <a:solidFill>
                  <a:srgbClr val="1E3A8A"/>
                </a:solidFill>
                <a:latin typeface="IBM Plex Sans"/>
              </a:defRPr>
            </a:pPr>
            <a:r>
              <a:t>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43891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4B5563"/>
                </a:solidFill>
                <a:latin typeface="IBM Plex Sans"/>
              </a:defRPr>
            </a:pPr>
            <a:r>
              <a:t>Professional Presentation • July 2025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9120" y="3931920"/>
            <a:ext cx="2743200" cy="73152"/>
          </a:xfrm>
          <a:prstGeom prst="rect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IBM Plex Sans"/>
              </a:defRPr>
            </a:pPr>
            <a:r>
              <a:t>Overview of the Python Programming Language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Python is a high-level, interpreted, and general-purpose programming language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Known for its simplicity, readability, and versatility in various domains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Widely used in web development, data analysis, machine learning, and automation</a:t>
            </a:r>
          </a:p>
        </p:txBody>
      </p:sp>
      <p:pic>
        <p:nvPicPr>
          <p:cNvPr id="7" name="Picture 6" descr="python_1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BM Plex Sans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IBM Plex Sans"/>
              </a:defRPr>
            </a:pPr>
            <a:r>
              <a:t>Key Features and Syntax of 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Dynamic typing and automatic memory management for efficient development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Extensive standard library and vast ecosystem of third-party packages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Clean and expressive syntax with emphasis on code readability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Support for multiple programming paradigms, including object-oriented and functional</a:t>
            </a:r>
          </a:p>
        </p:txBody>
      </p:sp>
      <p:pic>
        <p:nvPicPr>
          <p:cNvPr id="7" name="Picture 6" descr="python_2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BM Plex Sans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IBM Plex Sans"/>
              </a:defRPr>
            </a:pPr>
            <a:r>
              <a:t>Python's Applications and Use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Powerful data analysis and visualization capabilities with libraries like NumPy, Pandas, and Matplotlib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Widely used in machine learning and artificial intelligence with frameworks like TensorFlow and PyTorch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Efficient for web development with frameworks like Django and Flask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Versatile for scripting, automation, and system administration tasks</a:t>
            </a:r>
          </a:p>
        </p:txBody>
      </p:sp>
      <p:pic>
        <p:nvPicPr>
          <p:cNvPr id="7" name="Picture 6" descr="python_3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BM Plex Sans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IBM Plex Sans"/>
              </a:defRPr>
            </a:pPr>
            <a:r>
              <a:t>Python's Ecosystem and Community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Large and active open-source community contributing to the language's growth and development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Extensive documentation, tutorials, and online resources available for learning and problem-solving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Supported by major tech companies and organizations, ensuring long-term sustainability</a:t>
            </a:r>
          </a:p>
        </p:txBody>
      </p:sp>
      <p:pic>
        <p:nvPicPr>
          <p:cNvPr id="7" name="Picture 6" descr="python_4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BM Plex Sans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IBM Plex Sans"/>
              </a:defRPr>
            </a:pPr>
            <a:r>
              <a:t>Getting Started with 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Multiple ways to install Python, including official downloads and package managers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Integrated development environments (IDEs) like PyCharm, Visual Studio Code, and Jupyter Notebook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Basic syntax and structure, including variables, data types, control structures, and functions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Importance of writing clean, maintainable, and well-documented code</a:t>
            </a:r>
          </a:p>
        </p:txBody>
      </p:sp>
      <p:pic>
        <p:nvPicPr>
          <p:cNvPr id="7" name="Picture 6" descr="python_5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BM Plex Sans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5400" b="1">
                <a:solidFill>
                  <a:srgbClr val="1E3A8A"/>
                </a:solidFill>
                <a:latin typeface="IBM Plex Sans"/>
              </a:defRPr>
            </a:pPr>
            <a: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38404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4B5563"/>
                </a:solidFill>
                <a:latin typeface="IBM Plex Sans"/>
              </a:defRPr>
            </a:pPr>
            <a:r>
              <a:t>Questions &amp;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9120" y="5029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B5563"/>
                </a:solidFill>
                <a:latin typeface="IBM Plex Sans"/>
              </a:defRPr>
            </a:pPr>
            <a:r>
              <a:t>Presentation on: python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9120" y="3657600"/>
            <a:ext cx="2743200" cy="73152"/>
          </a:xfrm>
          <a:prstGeom prst="rect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