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DF2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DB27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EC4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1F2937"/>
                </a:solidFill>
                <a:latin typeface="Poppins"/>
              </a:defRPr>
            </a:pPr>
            <a:r>
              <a:t>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B5563"/>
                </a:solidFill>
                <a:latin typeface="Nunito Sans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DF2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BCF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BE18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Poppins"/>
              </a:defRPr>
            </a:pPr>
            <a:r>
              <a:t>Overview of the Python Programming Language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Python is a high-level, interpreted, and general-purpose programming language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Known for its simplicity, readability, and versatility in various applications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Widely used in fields like web development, data analysis, machine learning, and automation</a:t>
            </a:r>
          </a:p>
        </p:txBody>
      </p:sp>
      <p:pic>
        <p:nvPicPr>
          <p:cNvPr id="7" name="Picture 6" descr="python_1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Nunito San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DF2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BCF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BE18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Poppins"/>
              </a:defRPr>
            </a:pPr>
            <a:r>
              <a:t>Key Features and Syntax of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Python has a clean and elegant syntax, emphasizing readability and ease of use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Supports multiple programming paradigms, including procedural, object-oriented, and functional programming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Provides a vast standard library with modules for a wide range of tasks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Dynamically typed language, allowing for flexible and rapid development</a:t>
            </a:r>
          </a:p>
        </p:txBody>
      </p:sp>
      <p:pic>
        <p:nvPicPr>
          <p:cNvPr id="7" name="Picture 6" descr="python_2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Nunito San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DF2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BCF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BE18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Poppins"/>
              </a:defRPr>
            </a:pPr>
            <a:r>
              <a:t>Python's Extensive Ecosystem and Libraries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Python has a thriving and active community, contributing to its rich ecosystem of libraries and frameworks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Popular libraries include NumPy for scientific computing, Pandas for data manipulation, and TensorFlow for machine learning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Extensive support for web development with frameworks like Django and Flask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Powerful data visualization tools like Matplotlib and Seaborn</a:t>
            </a:r>
          </a:p>
        </p:txBody>
      </p:sp>
      <p:pic>
        <p:nvPicPr>
          <p:cNvPr id="7" name="Picture 6" descr="python_3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Nunito San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DF2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BCF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BE18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Poppins"/>
              </a:defRPr>
            </a:pPr>
            <a:r>
              <a:t>Applications and Use Cases of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Python is widely used in web development, creating dynamic and scalable web applications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Prominent in the field of data science, enabling efficient data analysis, visualization, and machine learning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Utilized in automation and scripting tasks, automating repetitive workflows and system administration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Increasingly popular in the field of artificial intelligence and deep learning</a:t>
            </a:r>
          </a:p>
        </p:txBody>
      </p:sp>
      <p:pic>
        <p:nvPicPr>
          <p:cNvPr id="7" name="Picture 6" descr="python_4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Nunito Sans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DF2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BCF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BE18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Poppins"/>
              </a:defRPr>
            </a:pPr>
            <a:r>
              <a:t>Getting Started with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Python is easy to learn and has a gentle learning curve, making it accessible for beginners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Multiple resources available for learning Python, including online tutorials, books, and interactive coding platforms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Python can be installed on various operating systems, including Windows, macOS, and Linux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Nunito Sans"/>
              </a:defRPr>
            </a:pPr>
            <a:r>
              <a:t>• Integrated development environments (IDEs) like PyCharm and Visual Studio Code provide a powerful coding environment</a:t>
            </a:r>
          </a:p>
        </p:txBody>
      </p:sp>
      <p:pic>
        <p:nvPicPr>
          <p:cNvPr id="7" name="Picture 6" descr="python_5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Nunito Sans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DF2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DB27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EC4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1F2937"/>
                </a:solidFill>
                <a:latin typeface="Poppins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B5563"/>
                </a:solidFill>
                <a:latin typeface="Nunito Sans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B5563"/>
                </a:solidFill>
                <a:latin typeface="Nunito Sans"/>
              </a:defRPr>
            </a:pPr>
            <a:r>
              <a:t>Presentation on: 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