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741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11827"/>
                </a:solidFill>
                <a:latin typeface="Playfair Display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Source Sans Pro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D1D5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layfair Display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Known for its simplicity, readability, and versatility in various domains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Supports multiple programming paradigms, including object-oriented, functional, and procedural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Widely used in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Source Sans Pro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D1D5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layfair Display"/>
              </a:defRPr>
            </a:pPr>
            <a:r>
              <a:t>Key Features and Advantages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Easy-to-learn syntax with emphasis on code readability and maintainability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Extensive standard library and vast ecosystem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Dynamic typing and automatic memory management for efficient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Cross-platform compatibility and support for multiple operating systems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Source Sans Pro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D1D5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layfair Display"/>
              </a:defRPr>
            </a:pPr>
            <a:r>
              <a:t>Python's Applications and 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Web development with frameworks like Django, Flask, and Pyramid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Data analysis and scientific computing with libraries like NumPy, Pandas, and SciPy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Machine learning and artificial intelligence with frameworks like TensorFlow and PyTorch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Scripting and automation tasks with its powerful scripting capabilities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Source Sans Pro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D1D5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layfair Display"/>
              </a:defRPr>
            </a:pPr>
            <a:r>
              <a:t>Python's Ecosystem and 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Large and active open-source community contributing to the language's growth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Extensive documentation, tutorials, and online resources for learning and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Vibrant ecosystem of third-party libraries and tools for various use cases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Regular updates and improvements to the language and its core features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Source Sans Pro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D1D5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layfair Display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Installing Python on different operating systems (Windows, macOS, Linux)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Setting up a development environment with code editors and IDEs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Writing and executing basic Python scripts and programs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11827"/>
                </a:solidFill>
                <a:latin typeface="Source Sans Pro"/>
              </a:defRPr>
            </a:pPr>
            <a:r>
              <a:t>• Exploring the Python interactive shell and its capabilities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Source Sans Pro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741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11827"/>
                </a:solidFill>
                <a:latin typeface="Playfair Display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Source Sans Pro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Source Sans Pro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D9770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